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7E5374-19B3-426A-A42B-4986D16A3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9D984D-9C2B-4887-8481-D144C49A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97DA15-7959-4990-A435-02838C02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38DA84-9838-4AB2-BD81-4BC34BA8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F068DB-679B-4B94-88A7-4B2C0B92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84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45A76-367C-44BF-8390-C3DB9243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E7C43F-CFC0-4C5D-A9CC-45210EEDD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EA0291-E82A-485C-8DED-5D14CA7D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496173-FFD4-4DCC-A3D7-074DDF00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207C79-9104-417D-A428-44F166E2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07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9047CB-047D-457D-90B2-3E483BC01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432B2C-F52B-48BE-B1ED-016D1CC28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1C8E74-3706-4D67-B6ED-8F8A5773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9EFC9A-845E-4270-AD65-005013A9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68646C-F6B0-45A6-826D-8BAD3768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01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7DD5CF-63C3-4A8C-B7B3-F4FF6927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4A41EC-3DCF-46EF-AADA-5DA3033E7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765180-86AB-41E8-9A87-FA35F19A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C39044-8A62-4768-85D4-BD9B0044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65D83C-F09B-4123-BE5E-581AA308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6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C726C-5E5C-4D4B-9FEA-A1C2B3AE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668356-AD1B-43E3-94D7-6A317705A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C93F8F-B1B5-4ACA-8990-DF79F36A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38477E-77B6-4F5D-A48D-850D63BA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A0C9F0-A609-403F-8414-8796758E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76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0674C-877C-47D2-90E7-F5DD0236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0E4164-4E45-4B8F-AED5-555751E7F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C7F037-7090-46AE-A98B-0F70E1FF0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269420-EB1C-41D5-A04F-1F58505E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DCCA79-8F9F-44C4-BBF8-43087EA0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EEB202-82EE-4D54-9EC8-FB1EB672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61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CF2AA-3C72-4843-B73D-FC648BA32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D51CA6-DB7A-4AB5-AE92-387EE9B54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F06765-92D2-46B5-8873-677681B84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22EF38-0D78-4FFB-A172-AD328DE0C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D1A0A0-8FBA-4582-AC50-963B62CE5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6F183F-CB37-4C9B-AB51-FC327F4D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9F72382-3D80-4882-814D-163F316A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0EBF7C5-2930-4FE1-A46B-D2B3271E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50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F4650-E964-4F45-82DB-553F89F8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235C6E-0EAC-47ED-AEE6-E487B93C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C42A16-77C0-4956-B602-89F717C7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D1156B-FA98-4C29-92A2-D2000DE0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6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9F4A24-A569-49EF-B7B5-85A5AC84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6898A7-4D4B-420E-8285-C89F5172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62F2C7-45EC-4BAD-9B46-ED08CE08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68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0DC8A-A3BF-4C68-B21E-B46C1904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7071E1-57F6-4A29-A083-C852ED0FE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D47A9F-2A06-4B79-B1E0-DFB4FCCAE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FA752D-BA3D-49CD-A1FF-73719A27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58CF9B-E906-4B12-9103-7EA51DC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BBD060-2974-42CF-A00A-F459AE56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18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299AEC-FBD0-4690-AB4F-5B830D1E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47D9D6-2222-4284-812F-03B512DF5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369762-19E0-425C-B145-539D03A3A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1B5553-CAE5-4BCF-8218-84F312E1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93E88-1FD0-45DF-9AC8-9E1E1553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101A62-6166-40F8-8E28-4F2B53B8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02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04D22B2-DB94-41F2-841E-06926331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CC45B3-E46D-4913-8BE6-C2814E140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F5B9D2-4BF8-45C9-BDFE-32FB50848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54C7-DA62-4F01-9609-9395C1C85E73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48A14A-2F28-4F9D-AE1C-4578ECC74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4EDF4C-726D-4664-8C77-97F4C85F4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64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D877748A-E14D-4241-B81E-D6FAFF240BC8}"/>
              </a:ext>
            </a:extLst>
          </p:cNvPr>
          <p:cNvSpPr/>
          <p:nvPr/>
        </p:nvSpPr>
        <p:spPr>
          <a:xfrm>
            <a:off x="2493847" y="1462906"/>
            <a:ext cx="193906" cy="1939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086E7FB-7AAE-4005-AC4C-83B5E7C335EC}"/>
              </a:ext>
            </a:extLst>
          </p:cNvPr>
          <p:cNvCxnSpPr>
            <a:cxnSpLocks/>
          </p:cNvCxnSpPr>
          <p:nvPr/>
        </p:nvCxnSpPr>
        <p:spPr>
          <a:xfrm>
            <a:off x="0" y="344581"/>
            <a:ext cx="753035" cy="8656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4A83621-D461-40DB-AB5D-73556EFD6ECA}"/>
              </a:ext>
            </a:extLst>
          </p:cNvPr>
          <p:cNvCxnSpPr>
            <a:cxnSpLocks/>
          </p:cNvCxnSpPr>
          <p:nvPr/>
        </p:nvCxnSpPr>
        <p:spPr>
          <a:xfrm>
            <a:off x="0" y="344581"/>
            <a:ext cx="1783976" cy="2040031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F6E7156-1D44-4E76-8FFF-6C4C8589ED8F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0" y="344581"/>
            <a:ext cx="2522244" cy="11467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A8549DF-9C2B-44DB-B4EE-87F1972B0FC4}"/>
              </a:ext>
            </a:extLst>
          </p:cNvPr>
          <p:cNvCxnSpPr>
            <a:cxnSpLocks/>
          </p:cNvCxnSpPr>
          <p:nvPr/>
        </p:nvCxnSpPr>
        <p:spPr>
          <a:xfrm flipH="1">
            <a:off x="1856457" y="1568824"/>
            <a:ext cx="734343" cy="753035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1A86BFD-3413-40F5-A0E6-6A17C949B007}"/>
              </a:ext>
            </a:extLst>
          </p:cNvPr>
          <p:cNvSpPr txBox="1"/>
          <p:nvPr/>
        </p:nvSpPr>
        <p:spPr>
          <a:xfrm>
            <a:off x="785781" y="1053269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>
                <a:solidFill>
                  <a:srgbClr val="0070C0"/>
                </a:solidFill>
              </a:rPr>
              <a:t>wipeDir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75A6F00-48A7-49E5-B9B8-39F63BC4D55E}"/>
              </a:ext>
            </a:extLst>
          </p:cNvPr>
          <p:cNvSpPr txBox="1"/>
          <p:nvPr/>
        </p:nvSpPr>
        <p:spPr>
          <a:xfrm>
            <a:off x="2175336" y="1002269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ピクセル座標</a:t>
            </a:r>
          </a:p>
        </p:txBody>
      </p:sp>
      <p:sp>
        <p:nvSpPr>
          <p:cNvPr id="33" name="右中かっこ 32">
            <a:extLst>
              <a:ext uri="{FF2B5EF4-FFF2-40B4-BE49-F238E27FC236}">
                <a16:creationId xmlns:a16="http://schemas.microsoft.com/office/drawing/2014/main" id="{673DC548-735A-4F14-86EE-D9C5282A87AB}"/>
              </a:ext>
            </a:extLst>
          </p:cNvPr>
          <p:cNvSpPr/>
          <p:nvPr/>
        </p:nvSpPr>
        <p:spPr>
          <a:xfrm rot="-2460000" flipH="1">
            <a:off x="578317" y="134091"/>
            <a:ext cx="331238" cy="2709471"/>
          </a:xfrm>
          <a:prstGeom prst="rightBrace">
            <a:avLst>
              <a:gd name="adj1" fmla="val 155936"/>
              <a:gd name="adj2" fmla="val 8079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FDD95AC-3CF2-4057-93F0-6A1D8311CDC2}"/>
              </a:ext>
            </a:extLst>
          </p:cNvPr>
          <p:cNvSpPr txBox="1"/>
          <p:nvPr/>
        </p:nvSpPr>
        <p:spPr>
          <a:xfrm>
            <a:off x="79989" y="2339789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>
                <a:solidFill>
                  <a:srgbClr val="7030A0"/>
                </a:solidFill>
              </a:rPr>
              <a:t>wipeProjLen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38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図 4" descr="レゴ, おもちゃ, カラフル が含まれている画像&#10;&#10;自動的に生成された説明">
            <a:extLst>
              <a:ext uri="{FF2B5EF4-FFF2-40B4-BE49-F238E27FC236}">
                <a16:creationId xmlns:a16="http://schemas.microsoft.com/office/drawing/2014/main" id="{93360862-7CA4-421D-8EEC-8EC84E6CFA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A69A130-FA05-45CC-83FF-4FAA31EB1586}"/>
              </a:ext>
            </a:extLst>
          </p:cNvPr>
          <p:cNvCxnSpPr>
            <a:cxnSpLocks/>
          </p:cNvCxnSpPr>
          <p:nvPr/>
        </p:nvCxnSpPr>
        <p:spPr>
          <a:xfrm>
            <a:off x="-62753" y="340660"/>
            <a:ext cx="12317506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967D5A4-EE51-4EB3-8E26-86094B477748}"/>
              </a:ext>
            </a:extLst>
          </p:cNvPr>
          <p:cNvCxnSpPr>
            <a:cxnSpLocks/>
          </p:cNvCxnSpPr>
          <p:nvPr/>
        </p:nvCxnSpPr>
        <p:spPr>
          <a:xfrm>
            <a:off x="-62753" y="1515037"/>
            <a:ext cx="12317506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ECCA141-5AF4-4BDB-8ED4-E0D7A0E5D07E}"/>
              </a:ext>
            </a:extLst>
          </p:cNvPr>
          <p:cNvCxnSpPr>
            <a:cxnSpLocks/>
          </p:cNvCxnSpPr>
          <p:nvPr/>
        </p:nvCxnSpPr>
        <p:spPr>
          <a:xfrm>
            <a:off x="-62753" y="2662519"/>
            <a:ext cx="12317506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3A42FBD-DB80-46F0-B0F9-F2FD57C068D9}"/>
              </a:ext>
            </a:extLst>
          </p:cNvPr>
          <p:cNvCxnSpPr>
            <a:cxnSpLocks/>
          </p:cNvCxnSpPr>
          <p:nvPr/>
        </p:nvCxnSpPr>
        <p:spPr>
          <a:xfrm>
            <a:off x="-62753" y="3818966"/>
            <a:ext cx="12317506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769258E-234A-49E6-B87F-B09A69002FD4}"/>
              </a:ext>
            </a:extLst>
          </p:cNvPr>
          <p:cNvCxnSpPr>
            <a:cxnSpLocks/>
          </p:cNvCxnSpPr>
          <p:nvPr/>
        </p:nvCxnSpPr>
        <p:spPr>
          <a:xfrm>
            <a:off x="-62753" y="4993343"/>
            <a:ext cx="12317506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F693142-4FF1-450F-98A9-D666D3067A38}"/>
              </a:ext>
            </a:extLst>
          </p:cNvPr>
          <p:cNvCxnSpPr>
            <a:cxnSpLocks/>
          </p:cNvCxnSpPr>
          <p:nvPr/>
        </p:nvCxnSpPr>
        <p:spPr>
          <a:xfrm>
            <a:off x="0" y="6176685"/>
            <a:ext cx="12317506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0EC865A-0F13-44A4-8B8B-A45BACF9EBB8}"/>
              </a:ext>
            </a:extLst>
          </p:cNvPr>
          <p:cNvCxnSpPr>
            <a:cxnSpLocks/>
          </p:cNvCxnSpPr>
          <p:nvPr/>
        </p:nvCxnSpPr>
        <p:spPr>
          <a:xfrm>
            <a:off x="3746762" y="1515037"/>
            <a:ext cx="0" cy="114748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1A0A9E3-5B62-4DB9-90E5-E386528B6954}"/>
              </a:ext>
            </a:extLst>
          </p:cNvPr>
          <p:cNvCxnSpPr>
            <a:cxnSpLocks/>
          </p:cNvCxnSpPr>
          <p:nvPr/>
        </p:nvCxnSpPr>
        <p:spPr>
          <a:xfrm>
            <a:off x="3746762" y="340660"/>
            <a:ext cx="0" cy="114748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AB47D89-F615-4672-808D-F8B4EC44B7B9}"/>
              </a:ext>
            </a:extLst>
          </p:cNvPr>
          <p:cNvCxnSpPr>
            <a:cxnSpLocks/>
          </p:cNvCxnSpPr>
          <p:nvPr/>
        </p:nvCxnSpPr>
        <p:spPr>
          <a:xfrm>
            <a:off x="3746762" y="2671484"/>
            <a:ext cx="0" cy="114748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4E616ED-217A-40C0-91E3-D2B765E93F6E}"/>
              </a:ext>
            </a:extLst>
          </p:cNvPr>
          <p:cNvCxnSpPr>
            <a:cxnSpLocks/>
          </p:cNvCxnSpPr>
          <p:nvPr/>
        </p:nvCxnSpPr>
        <p:spPr>
          <a:xfrm>
            <a:off x="3746762" y="3818966"/>
            <a:ext cx="0" cy="114748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695F64C8-2C09-4B16-9169-5D7A3924CD0F}"/>
              </a:ext>
            </a:extLst>
          </p:cNvPr>
          <p:cNvCxnSpPr>
            <a:cxnSpLocks/>
          </p:cNvCxnSpPr>
          <p:nvPr/>
        </p:nvCxnSpPr>
        <p:spPr>
          <a:xfrm>
            <a:off x="3755242" y="4993343"/>
            <a:ext cx="0" cy="114748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9CD8F80-8813-4896-90C5-EFF97751F745}"/>
              </a:ext>
            </a:extLst>
          </p:cNvPr>
          <p:cNvCxnSpPr>
            <a:cxnSpLocks/>
          </p:cNvCxnSpPr>
          <p:nvPr/>
        </p:nvCxnSpPr>
        <p:spPr>
          <a:xfrm>
            <a:off x="3763722" y="6176685"/>
            <a:ext cx="0" cy="114748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11C3E67-591E-4BDB-A8FC-A4F155F90145}"/>
              </a:ext>
            </a:extLst>
          </p:cNvPr>
          <p:cNvSpPr txBox="1"/>
          <p:nvPr/>
        </p:nvSpPr>
        <p:spPr>
          <a:xfrm>
            <a:off x="4000375" y="2450959"/>
            <a:ext cx="18535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solidFill>
                  <a:srgbClr val="FFFF00"/>
                </a:solidFill>
              </a:rPr>
              <a:t>divideLenghtY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D18A17E-3B9F-4AB8-8A54-DFB83B46DE77}"/>
              </a:ext>
            </a:extLst>
          </p:cNvPr>
          <p:cNvSpPr txBox="1"/>
          <p:nvPr/>
        </p:nvSpPr>
        <p:spPr>
          <a:xfrm>
            <a:off x="2361796" y="734218"/>
            <a:ext cx="112743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B050"/>
                </a:solidFill>
              </a:rPr>
              <a:t>奇数段目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DFC2B3B-4ABF-46CF-8B74-75E288835C8E}"/>
              </a:ext>
            </a:extLst>
          </p:cNvPr>
          <p:cNvSpPr txBox="1"/>
          <p:nvPr/>
        </p:nvSpPr>
        <p:spPr>
          <a:xfrm>
            <a:off x="2361796" y="3074007"/>
            <a:ext cx="112743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B050"/>
                </a:solidFill>
              </a:rPr>
              <a:t>奇数段目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51C128F-5061-47D1-9EA1-8D94D601C344}"/>
              </a:ext>
            </a:extLst>
          </p:cNvPr>
          <p:cNvSpPr txBox="1"/>
          <p:nvPr/>
        </p:nvSpPr>
        <p:spPr>
          <a:xfrm>
            <a:off x="2361796" y="5431725"/>
            <a:ext cx="112743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B050"/>
                </a:solidFill>
              </a:rPr>
              <a:t>奇数段目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D4C3C45-B9AF-4AD1-A06A-B4D747E1C675}"/>
              </a:ext>
            </a:extLst>
          </p:cNvPr>
          <p:cNvSpPr txBox="1"/>
          <p:nvPr/>
        </p:nvSpPr>
        <p:spPr>
          <a:xfrm>
            <a:off x="2361796" y="1942677"/>
            <a:ext cx="112743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偶数段目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ABCE3A7-14B9-4312-B70E-D81FCFD87762}"/>
              </a:ext>
            </a:extLst>
          </p:cNvPr>
          <p:cNvSpPr txBox="1"/>
          <p:nvPr/>
        </p:nvSpPr>
        <p:spPr>
          <a:xfrm>
            <a:off x="2361796" y="4257348"/>
            <a:ext cx="112743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偶数段目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19D62F4-2528-49BA-B5F2-D3FE64C0DA08}"/>
              </a:ext>
            </a:extLst>
          </p:cNvPr>
          <p:cNvSpPr txBox="1"/>
          <p:nvPr/>
        </p:nvSpPr>
        <p:spPr>
          <a:xfrm>
            <a:off x="2361796" y="6455959"/>
            <a:ext cx="112743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偶数段目</a:t>
            </a:r>
          </a:p>
        </p:txBody>
      </p:sp>
    </p:spTree>
    <p:extLst>
      <p:ext uri="{BB962C8B-B14F-4D97-AF65-F5344CB8AC3E}">
        <p14:creationId xmlns:p14="http://schemas.microsoft.com/office/powerpoint/2010/main" val="236494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41349D00-90AB-40E1-B7F1-BBF5F9BC1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41"/>
          <a:stretch/>
        </p:blipFill>
        <p:spPr>
          <a:xfrm>
            <a:off x="0" y="-1"/>
            <a:ext cx="12189339" cy="6858001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B89DB40-E58C-4D28-A854-2F082A905351}"/>
              </a:ext>
            </a:extLst>
          </p:cNvPr>
          <p:cNvCxnSpPr>
            <a:cxnSpLocks/>
          </p:cNvCxnSpPr>
          <p:nvPr/>
        </p:nvCxnSpPr>
        <p:spPr>
          <a:xfrm>
            <a:off x="2343150" y="2402541"/>
            <a:ext cx="0" cy="2250141"/>
          </a:xfrm>
          <a:prstGeom prst="line">
            <a:avLst/>
          </a:prstGeom>
          <a:ln w="152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4A688A6-D821-4F7D-9688-88357FC6E3DE}"/>
              </a:ext>
            </a:extLst>
          </p:cNvPr>
          <p:cNvCxnSpPr>
            <a:cxnSpLocks/>
          </p:cNvCxnSpPr>
          <p:nvPr/>
        </p:nvCxnSpPr>
        <p:spPr>
          <a:xfrm>
            <a:off x="4772585" y="2402541"/>
            <a:ext cx="0" cy="2250141"/>
          </a:xfrm>
          <a:prstGeom prst="line">
            <a:avLst/>
          </a:prstGeom>
          <a:ln w="152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527A393-E016-46A8-A430-0899E3BE1EAE}"/>
              </a:ext>
            </a:extLst>
          </p:cNvPr>
          <p:cNvCxnSpPr>
            <a:cxnSpLocks/>
          </p:cNvCxnSpPr>
          <p:nvPr/>
        </p:nvCxnSpPr>
        <p:spPr>
          <a:xfrm>
            <a:off x="7219949" y="2402541"/>
            <a:ext cx="0" cy="2250141"/>
          </a:xfrm>
          <a:prstGeom prst="line">
            <a:avLst/>
          </a:prstGeom>
          <a:ln w="152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70E738B-52A1-4A5A-8A7C-E8228D7991A4}"/>
              </a:ext>
            </a:extLst>
          </p:cNvPr>
          <p:cNvCxnSpPr>
            <a:cxnSpLocks/>
          </p:cNvCxnSpPr>
          <p:nvPr/>
        </p:nvCxnSpPr>
        <p:spPr>
          <a:xfrm>
            <a:off x="9649385" y="2402541"/>
            <a:ext cx="0" cy="2250141"/>
          </a:xfrm>
          <a:prstGeom prst="line">
            <a:avLst/>
          </a:prstGeom>
          <a:ln w="152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DEA5EF4-2066-4D27-8DE0-480536028F8D}"/>
              </a:ext>
            </a:extLst>
          </p:cNvPr>
          <p:cNvCxnSpPr>
            <a:cxnSpLocks/>
          </p:cNvCxnSpPr>
          <p:nvPr/>
        </p:nvCxnSpPr>
        <p:spPr>
          <a:xfrm>
            <a:off x="12051926" y="2402541"/>
            <a:ext cx="0" cy="2250141"/>
          </a:xfrm>
          <a:prstGeom prst="line">
            <a:avLst/>
          </a:prstGeom>
          <a:ln w="152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F3E1226-F94C-4B50-A0C3-94F005AEDA3D}"/>
              </a:ext>
            </a:extLst>
          </p:cNvPr>
          <p:cNvCxnSpPr>
            <a:cxnSpLocks/>
          </p:cNvCxnSpPr>
          <p:nvPr/>
        </p:nvCxnSpPr>
        <p:spPr>
          <a:xfrm>
            <a:off x="1123950" y="71717"/>
            <a:ext cx="0" cy="2250141"/>
          </a:xfrm>
          <a:prstGeom prst="line">
            <a:avLst/>
          </a:prstGeom>
          <a:ln w="1524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9920CDB-16C3-4BB4-82DD-FFF1CB012C4A}"/>
              </a:ext>
            </a:extLst>
          </p:cNvPr>
          <p:cNvCxnSpPr>
            <a:cxnSpLocks/>
          </p:cNvCxnSpPr>
          <p:nvPr/>
        </p:nvCxnSpPr>
        <p:spPr>
          <a:xfrm>
            <a:off x="1094814" y="4652682"/>
            <a:ext cx="0" cy="2250141"/>
          </a:xfrm>
          <a:prstGeom prst="line">
            <a:avLst/>
          </a:prstGeom>
          <a:ln w="1524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E482DF6-0149-4B0D-90FB-48E82CCC3BDC}"/>
              </a:ext>
            </a:extLst>
          </p:cNvPr>
          <p:cNvCxnSpPr>
            <a:cxnSpLocks/>
          </p:cNvCxnSpPr>
          <p:nvPr/>
        </p:nvCxnSpPr>
        <p:spPr>
          <a:xfrm>
            <a:off x="3508561" y="71717"/>
            <a:ext cx="0" cy="2250141"/>
          </a:xfrm>
          <a:prstGeom prst="line">
            <a:avLst/>
          </a:prstGeom>
          <a:ln w="1524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8F528BB-3972-42FB-A91E-F83F06A61518}"/>
              </a:ext>
            </a:extLst>
          </p:cNvPr>
          <p:cNvCxnSpPr>
            <a:cxnSpLocks/>
          </p:cNvCxnSpPr>
          <p:nvPr/>
        </p:nvCxnSpPr>
        <p:spPr>
          <a:xfrm>
            <a:off x="3479425" y="4652682"/>
            <a:ext cx="0" cy="2250141"/>
          </a:xfrm>
          <a:prstGeom prst="line">
            <a:avLst/>
          </a:prstGeom>
          <a:ln w="1524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8882326-DD7B-4096-877D-634C14DD9D99}"/>
              </a:ext>
            </a:extLst>
          </p:cNvPr>
          <p:cNvCxnSpPr>
            <a:cxnSpLocks/>
          </p:cNvCxnSpPr>
          <p:nvPr/>
        </p:nvCxnSpPr>
        <p:spPr>
          <a:xfrm>
            <a:off x="5964890" y="71716"/>
            <a:ext cx="0" cy="2250141"/>
          </a:xfrm>
          <a:prstGeom prst="line">
            <a:avLst/>
          </a:prstGeom>
          <a:ln w="1524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15A4B2A-C2AE-4B49-9D39-55803D799BA2}"/>
              </a:ext>
            </a:extLst>
          </p:cNvPr>
          <p:cNvCxnSpPr>
            <a:cxnSpLocks/>
          </p:cNvCxnSpPr>
          <p:nvPr/>
        </p:nvCxnSpPr>
        <p:spPr>
          <a:xfrm>
            <a:off x="5935754" y="4652681"/>
            <a:ext cx="0" cy="2250141"/>
          </a:xfrm>
          <a:prstGeom prst="line">
            <a:avLst/>
          </a:prstGeom>
          <a:ln w="1524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640E84E-4124-40C7-8B88-B5581A912734}"/>
              </a:ext>
            </a:extLst>
          </p:cNvPr>
          <p:cNvCxnSpPr>
            <a:cxnSpLocks/>
          </p:cNvCxnSpPr>
          <p:nvPr/>
        </p:nvCxnSpPr>
        <p:spPr>
          <a:xfrm>
            <a:off x="8412254" y="71716"/>
            <a:ext cx="0" cy="2250141"/>
          </a:xfrm>
          <a:prstGeom prst="line">
            <a:avLst/>
          </a:prstGeom>
          <a:ln w="1524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69B594D-A7F9-423F-9A2F-E109D397E6AF}"/>
              </a:ext>
            </a:extLst>
          </p:cNvPr>
          <p:cNvCxnSpPr>
            <a:cxnSpLocks/>
          </p:cNvCxnSpPr>
          <p:nvPr/>
        </p:nvCxnSpPr>
        <p:spPr>
          <a:xfrm>
            <a:off x="8383118" y="4652681"/>
            <a:ext cx="0" cy="2250141"/>
          </a:xfrm>
          <a:prstGeom prst="line">
            <a:avLst/>
          </a:prstGeom>
          <a:ln w="1524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682FCEE-1A33-4D29-B8F0-619F32E5B9EE}"/>
              </a:ext>
            </a:extLst>
          </p:cNvPr>
          <p:cNvCxnSpPr>
            <a:cxnSpLocks/>
          </p:cNvCxnSpPr>
          <p:nvPr/>
        </p:nvCxnSpPr>
        <p:spPr>
          <a:xfrm>
            <a:off x="10841690" y="71716"/>
            <a:ext cx="0" cy="2250141"/>
          </a:xfrm>
          <a:prstGeom prst="line">
            <a:avLst/>
          </a:prstGeom>
          <a:ln w="1524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D6A8AF2-252E-4206-B2CA-E81ADC25D14B}"/>
              </a:ext>
            </a:extLst>
          </p:cNvPr>
          <p:cNvCxnSpPr>
            <a:cxnSpLocks/>
          </p:cNvCxnSpPr>
          <p:nvPr/>
        </p:nvCxnSpPr>
        <p:spPr>
          <a:xfrm>
            <a:off x="10812554" y="4652681"/>
            <a:ext cx="0" cy="2250141"/>
          </a:xfrm>
          <a:prstGeom prst="line">
            <a:avLst/>
          </a:prstGeom>
          <a:ln w="1524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BAB2C8B-7D5F-435E-8281-054F55886191}"/>
              </a:ext>
            </a:extLst>
          </p:cNvPr>
          <p:cNvCxnSpPr>
            <a:cxnSpLocks/>
          </p:cNvCxnSpPr>
          <p:nvPr/>
        </p:nvCxnSpPr>
        <p:spPr>
          <a:xfrm flipH="1">
            <a:off x="3479425" y="2402541"/>
            <a:ext cx="129316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EB65DF8-8952-4A0A-A002-90DB1E161251}"/>
              </a:ext>
            </a:extLst>
          </p:cNvPr>
          <p:cNvCxnSpPr>
            <a:cxnSpLocks/>
          </p:cNvCxnSpPr>
          <p:nvPr/>
        </p:nvCxnSpPr>
        <p:spPr>
          <a:xfrm flipH="1">
            <a:off x="5964890" y="2402541"/>
            <a:ext cx="129316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EF7D3A6-4FCE-4D62-8FB3-2F831613930C}"/>
              </a:ext>
            </a:extLst>
          </p:cNvPr>
          <p:cNvCxnSpPr>
            <a:cxnSpLocks/>
          </p:cNvCxnSpPr>
          <p:nvPr/>
        </p:nvCxnSpPr>
        <p:spPr>
          <a:xfrm flipH="1">
            <a:off x="8383118" y="2402541"/>
            <a:ext cx="129316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FD7C193F-7716-49DB-8721-C8D721015BDC}"/>
              </a:ext>
            </a:extLst>
          </p:cNvPr>
          <p:cNvCxnSpPr>
            <a:cxnSpLocks/>
          </p:cNvCxnSpPr>
          <p:nvPr/>
        </p:nvCxnSpPr>
        <p:spPr>
          <a:xfrm flipH="1">
            <a:off x="10812554" y="2375647"/>
            <a:ext cx="129316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B011B25-1CE9-482B-A0BA-F77DCF54A0E4}"/>
              </a:ext>
            </a:extLst>
          </p:cNvPr>
          <p:cNvCxnSpPr>
            <a:cxnSpLocks/>
          </p:cNvCxnSpPr>
          <p:nvPr/>
        </p:nvCxnSpPr>
        <p:spPr>
          <a:xfrm flipH="1">
            <a:off x="1094814" y="2402541"/>
            <a:ext cx="129316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6589983-8F0F-43E4-8291-BC79CD30289C}"/>
              </a:ext>
            </a:extLst>
          </p:cNvPr>
          <p:cNvSpPr txBox="1"/>
          <p:nvPr/>
        </p:nvSpPr>
        <p:spPr>
          <a:xfrm>
            <a:off x="3865855" y="1271061"/>
            <a:ext cx="2027317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</a:rPr>
              <a:t>横幅の半分ずらす</a:t>
            </a:r>
          </a:p>
        </p:txBody>
      </p:sp>
    </p:spTree>
    <p:extLst>
      <p:ext uri="{BB962C8B-B14F-4D97-AF65-F5344CB8AC3E}">
        <p14:creationId xmlns:p14="http://schemas.microsoft.com/office/powerpoint/2010/main" val="409007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21</Words>
  <Application>Microsoft Office PowerPoint</Application>
  <PresentationFormat>ワイド画面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真央 米地</dc:creator>
  <cp:lastModifiedBy>真央 米地</cp:lastModifiedBy>
  <cp:revision>20</cp:revision>
  <dcterms:created xsi:type="dcterms:W3CDTF">2021-07-27T07:31:23Z</dcterms:created>
  <dcterms:modified xsi:type="dcterms:W3CDTF">2021-07-28T19:08:33Z</dcterms:modified>
</cp:coreProperties>
</file>