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目 単色塗りつぶし">
            <a:extLst>
              <a:ext uri="{FF2B5EF4-FFF2-40B4-BE49-F238E27FC236}">
                <a16:creationId xmlns:a16="http://schemas.microsoft.com/office/drawing/2014/main" id="{4B26B021-3FD5-45D7-83D2-22D89C2EA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32" r="48360" b="25553"/>
          <a:stretch/>
        </p:blipFill>
        <p:spPr>
          <a:xfrm>
            <a:off x="8624448" y="1238560"/>
            <a:ext cx="948177" cy="828365"/>
          </a:xfrm>
          <a:prstGeom prst="rect">
            <a:avLst/>
          </a:prstGeom>
        </p:spPr>
      </p:pic>
      <p:sp>
        <p:nvSpPr>
          <p:cNvPr id="8" name="直方体 7">
            <a:extLst>
              <a:ext uri="{FF2B5EF4-FFF2-40B4-BE49-F238E27FC236}">
                <a16:creationId xmlns:a16="http://schemas.microsoft.com/office/drawing/2014/main" id="{D4E7682B-F704-40C1-901D-EBBD56B9FD65}"/>
              </a:ext>
            </a:extLst>
          </p:cNvPr>
          <p:cNvSpPr/>
          <p:nvPr/>
        </p:nvSpPr>
        <p:spPr>
          <a:xfrm>
            <a:off x="4986898" y="3971926"/>
            <a:ext cx="2218204" cy="22182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719831A-D87A-40B1-A85F-3E52CD5E0685}"/>
              </a:ext>
            </a:extLst>
          </p:cNvPr>
          <p:cNvSpPr/>
          <p:nvPr/>
        </p:nvSpPr>
        <p:spPr>
          <a:xfrm>
            <a:off x="6222626" y="4084874"/>
            <a:ext cx="143436" cy="143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9E3621-D505-4D28-8DFC-0B939B96674E}"/>
              </a:ext>
            </a:extLst>
          </p:cNvPr>
          <p:cNvSpPr txBox="1"/>
          <p:nvPr/>
        </p:nvSpPr>
        <p:spPr>
          <a:xfrm>
            <a:off x="3980330" y="3935260"/>
            <a:ext cx="238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描画するピクセル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0A55B04-C450-4C9D-8C3A-F70519F5F4A1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345056" y="1797423"/>
            <a:ext cx="2579312" cy="23084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25C037-9187-4B1B-9062-A9386D8E91BB}"/>
              </a:ext>
            </a:extLst>
          </p:cNvPr>
          <p:cNvSpPr txBox="1"/>
          <p:nvPr/>
        </p:nvSpPr>
        <p:spPr>
          <a:xfrm>
            <a:off x="6366062" y="2384612"/>
            <a:ext cx="141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fromEyeV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A63963-6298-4888-B73F-88B8C62237F6}"/>
              </a:ext>
            </a:extLst>
          </p:cNvPr>
          <p:cNvSpPr txBox="1"/>
          <p:nvPr/>
        </p:nvSpPr>
        <p:spPr>
          <a:xfrm>
            <a:off x="8624448" y="1984502"/>
            <a:ext cx="117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eyePos</a:t>
            </a:r>
            <a:endParaRPr kumimoji="1" lang="ja-JP" altLang="en-US" sz="2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0747B4-12BD-4977-98BB-14C96B523B2F}"/>
              </a:ext>
            </a:extLst>
          </p:cNvPr>
          <p:cNvSpPr txBox="1"/>
          <p:nvPr/>
        </p:nvSpPr>
        <p:spPr>
          <a:xfrm>
            <a:off x="5167104" y="4228310"/>
            <a:ext cx="160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solidFill>
                  <a:srgbClr val="FF0000"/>
                </a:solidFill>
              </a:rPr>
              <a:t>posInWorld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C7C3C02-2EAD-4800-AC20-A186031DF055}"/>
              </a:ext>
            </a:extLst>
          </p:cNvPr>
          <p:cNvCxnSpPr>
            <a:cxnSpLocks/>
          </p:cNvCxnSpPr>
          <p:nvPr/>
        </p:nvCxnSpPr>
        <p:spPr>
          <a:xfrm flipV="1">
            <a:off x="6294344" y="3429000"/>
            <a:ext cx="0" cy="6442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A38171-BFEA-463C-A33F-FD6423015E7E}"/>
              </a:ext>
            </a:extLst>
          </p:cNvPr>
          <p:cNvSpPr txBox="1"/>
          <p:nvPr/>
        </p:nvSpPr>
        <p:spPr>
          <a:xfrm>
            <a:off x="5516903" y="3351029"/>
            <a:ext cx="86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法線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1C3DAC-90A6-4C52-87F7-14D54710C22A}"/>
              </a:ext>
            </a:extLst>
          </p:cNvPr>
          <p:cNvCxnSpPr>
            <a:cxnSpLocks/>
          </p:cNvCxnSpPr>
          <p:nvPr/>
        </p:nvCxnSpPr>
        <p:spPr>
          <a:xfrm flipH="1" flipV="1">
            <a:off x="2662975" y="1238560"/>
            <a:ext cx="3570154" cy="28615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C5BB13-9506-4221-9E37-57BE790A9F43}"/>
              </a:ext>
            </a:extLst>
          </p:cNvPr>
          <p:cNvSpPr txBox="1"/>
          <p:nvPr/>
        </p:nvSpPr>
        <p:spPr>
          <a:xfrm>
            <a:off x="3178680" y="2384612"/>
            <a:ext cx="931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solidFill>
                  <a:srgbClr val="00B0F0"/>
                </a:solidFill>
              </a:rPr>
              <a:t>refV</a:t>
            </a:r>
            <a:endParaRPr kumimoji="1" lang="ja-JP" altLang="en-US" sz="2000" b="1" dirty="0">
              <a:solidFill>
                <a:srgbClr val="00B0F0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393C37D-7CAE-4E07-8DA8-6C81EEA38415}"/>
              </a:ext>
            </a:extLst>
          </p:cNvPr>
          <p:cNvSpPr/>
          <p:nvPr/>
        </p:nvSpPr>
        <p:spPr>
          <a:xfrm>
            <a:off x="76200" y="65684"/>
            <a:ext cx="12039600" cy="120396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9D9D6C-BC93-4E83-B788-267FDE14889C}"/>
              </a:ext>
            </a:extLst>
          </p:cNvPr>
          <p:cNvSpPr txBox="1"/>
          <p:nvPr/>
        </p:nvSpPr>
        <p:spPr>
          <a:xfrm>
            <a:off x="2182420" y="97134"/>
            <a:ext cx="179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>
                <a:solidFill>
                  <a:srgbClr val="0070C0"/>
                </a:solidFill>
              </a:rPr>
              <a:t>skyCubeMap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2886385-6E1F-4F7C-8852-3B941F7243A8}"/>
              </a:ext>
            </a:extLst>
          </p:cNvPr>
          <p:cNvSpPr/>
          <p:nvPr/>
        </p:nvSpPr>
        <p:spPr>
          <a:xfrm>
            <a:off x="2551048" y="1166842"/>
            <a:ext cx="143436" cy="14343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925E294-CB89-4D46-B77E-6732153D0841}"/>
              </a:ext>
            </a:extLst>
          </p:cNvPr>
          <p:cNvSpPr/>
          <p:nvPr/>
        </p:nvSpPr>
        <p:spPr>
          <a:xfrm>
            <a:off x="3335026" y="812879"/>
            <a:ext cx="1946233" cy="8103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800" b="1" dirty="0">
                <a:solidFill>
                  <a:srgbClr val="FFFF00"/>
                </a:solidFill>
              </a:rPr>
              <a:t>ここのカラーを</a:t>
            </a:r>
            <a:endParaRPr kumimoji="1" lang="en-US" altLang="ja-JP" sz="1800" b="1" dirty="0">
              <a:solidFill>
                <a:srgbClr val="FFFF00"/>
              </a:solidFill>
            </a:endParaRPr>
          </a:p>
          <a:p>
            <a:r>
              <a:rPr kumimoji="1" lang="ja-JP" altLang="en-US" sz="1800" b="1" dirty="0">
                <a:solidFill>
                  <a:srgbClr val="FFFF00"/>
                </a:solidFill>
              </a:rPr>
              <a:t>取ってくる</a:t>
            </a:r>
          </a:p>
        </p:txBody>
      </p:sp>
    </p:spTree>
    <p:extLst>
      <p:ext uri="{BB962C8B-B14F-4D97-AF65-F5344CB8AC3E}">
        <p14:creationId xmlns:p14="http://schemas.microsoft.com/office/powerpoint/2010/main" val="194845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A2EC728-D058-4B5E-8323-415B6C78C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823" y="3123431"/>
            <a:ext cx="3151833" cy="1769653"/>
          </a:xfrm>
          <a:prstGeom prst="rect">
            <a:avLst/>
          </a:prstGeom>
        </p:spPr>
      </p:pic>
      <p:pic>
        <p:nvPicPr>
          <p:cNvPr id="21" name="図 20" descr="青い光のcg&#10;&#10;中程度の精度で自動的に生成された説明">
            <a:extLst>
              <a:ext uri="{FF2B5EF4-FFF2-40B4-BE49-F238E27FC236}">
                <a16:creationId xmlns:a16="http://schemas.microsoft.com/office/drawing/2014/main" id="{B2CD4D85-EC59-41B9-917E-058D8B4B5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96" y="5096865"/>
            <a:ext cx="3146050" cy="1766761"/>
          </a:xfrm>
          <a:prstGeom prst="rect">
            <a:avLst/>
          </a:prstGeom>
        </p:spPr>
      </p:pic>
      <p:pic>
        <p:nvPicPr>
          <p:cNvPr id="25" name="図 24" descr="黒い背景と白い文字&#10;&#10;自動的に生成された説明">
            <a:extLst>
              <a:ext uri="{FF2B5EF4-FFF2-40B4-BE49-F238E27FC236}">
                <a16:creationId xmlns:a16="http://schemas.microsoft.com/office/drawing/2014/main" id="{9C663479-EDCF-4732-A3A2-849E14A8A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40" y="5088347"/>
            <a:ext cx="3157616" cy="1769653"/>
          </a:xfrm>
          <a:prstGeom prst="rect">
            <a:avLst/>
          </a:prstGeom>
        </p:spPr>
      </p:pic>
      <p:pic>
        <p:nvPicPr>
          <p:cNvPr id="27" name="図 26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1CA8611F-13DB-47FF-BB71-25EB02F8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8" y="1186191"/>
            <a:ext cx="3160508" cy="1766762"/>
          </a:xfrm>
          <a:prstGeom prst="rect">
            <a:avLst/>
          </a:prstGeom>
        </p:spPr>
      </p:pic>
      <p:pic>
        <p:nvPicPr>
          <p:cNvPr id="29" name="図 2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0935815-392C-4880-8A1F-E00610C4E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21" y="1186191"/>
            <a:ext cx="3143158" cy="1769653"/>
          </a:xfrm>
          <a:prstGeom prst="rect">
            <a:avLst/>
          </a:prstGeom>
        </p:spPr>
      </p:pic>
      <p:pic>
        <p:nvPicPr>
          <p:cNvPr id="31" name="図 30" descr="ロゴ&#10;&#10;中程度の精度で自動的に生成された説明">
            <a:extLst>
              <a:ext uri="{FF2B5EF4-FFF2-40B4-BE49-F238E27FC236}">
                <a16:creationId xmlns:a16="http://schemas.microsoft.com/office/drawing/2014/main" id="{BF8BF2FF-777D-4640-918F-0C9AA964E6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06" y="1164298"/>
            <a:ext cx="3146050" cy="1763870"/>
          </a:xfrm>
          <a:prstGeom prst="rect">
            <a:avLst/>
          </a:prstGeom>
        </p:spPr>
      </p:pic>
      <p:pic>
        <p:nvPicPr>
          <p:cNvPr id="33" name="図 32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0C1712A-27E1-4BA6-B0AD-B0016228F8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84" y="3126322"/>
            <a:ext cx="3157616" cy="176676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B3DBA2-73C2-424F-ACAB-15FD64448C11}"/>
              </a:ext>
            </a:extLst>
          </p:cNvPr>
          <p:cNvSpPr txBox="1"/>
          <p:nvPr/>
        </p:nvSpPr>
        <p:spPr>
          <a:xfrm>
            <a:off x="185344" y="764188"/>
            <a:ext cx="238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アルベドカラー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A07789B-CB95-4141-A866-8D90768992A9}"/>
              </a:ext>
            </a:extLst>
          </p:cNvPr>
          <p:cNvSpPr txBox="1"/>
          <p:nvPr/>
        </p:nvSpPr>
        <p:spPr>
          <a:xfrm>
            <a:off x="4517192" y="786081"/>
            <a:ext cx="238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法線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AE1284-B727-45EF-9E8A-A5994726CC95}"/>
              </a:ext>
            </a:extLst>
          </p:cNvPr>
          <p:cNvSpPr txBox="1"/>
          <p:nvPr/>
        </p:nvSpPr>
        <p:spPr>
          <a:xfrm>
            <a:off x="8849040" y="765338"/>
            <a:ext cx="27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ビュー座標系の法線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893935-AF41-4AE1-9D89-B883C4E336EB}"/>
              </a:ext>
            </a:extLst>
          </p:cNvPr>
          <p:cNvSpPr txBox="1"/>
          <p:nvPr/>
        </p:nvSpPr>
        <p:spPr>
          <a:xfrm>
            <a:off x="198356" y="3608147"/>
            <a:ext cx="27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ワールド座標系の座標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FE8CF87-1365-4FAB-B906-605B7B3B8B2E}"/>
              </a:ext>
            </a:extLst>
          </p:cNvPr>
          <p:cNvSpPr txBox="1"/>
          <p:nvPr/>
        </p:nvSpPr>
        <p:spPr>
          <a:xfrm>
            <a:off x="6107566" y="3608147"/>
            <a:ext cx="275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ライトビュープロジェクション座標系の座標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D41461E-CA29-481A-ACF2-D2323390B2C9}"/>
              </a:ext>
            </a:extLst>
          </p:cNvPr>
          <p:cNvSpPr txBox="1"/>
          <p:nvPr/>
        </p:nvSpPr>
        <p:spPr>
          <a:xfrm>
            <a:off x="198356" y="5465305"/>
            <a:ext cx="275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プロジェクション座標系の座標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86348F2-BC8C-4902-99B0-F2B4DDD32E30}"/>
              </a:ext>
            </a:extLst>
          </p:cNvPr>
          <p:cNvSpPr txBox="1"/>
          <p:nvPr/>
        </p:nvSpPr>
        <p:spPr>
          <a:xfrm>
            <a:off x="7392713" y="5465305"/>
            <a:ext cx="14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自己発光色</a:t>
            </a:r>
          </a:p>
        </p:txBody>
      </p:sp>
    </p:spTree>
    <p:extLst>
      <p:ext uri="{BB962C8B-B14F-4D97-AF65-F5344CB8AC3E}">
        <p14:creationId xmlns:p14="http://schemas.microsoft.com/office/powerpoint/2010/main" val="254073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9</cp:revision>
  <dcterms:created xsi:type="dcterms:W3CDTF">2021-07-27T07:31:23Z</dcterms:created>
  <dcterms:modified xsi:type="dcterms:W3CDTF">2021-08-27T15:43:44Z</dcterms:modified>
</cp:coreProperties>
</file>