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15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D51B-E5AA-438C-9FD7-D06AEA21B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227B3-D1DA-4CA5-BBD0-8EDBA78D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CE44C-4C26-4739-9FE7-7A7E245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53716-BC9D-466C-A223-67B9EE8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8FDDF-F2BC-4003-BD29-C22041BE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0D6A5-0D0C-45DE-B383-91AC276D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C07052-BE4E-462D-984A-069BD684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39E02-AF79-4C55-8454-77B4E37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E0580-4A79-4CCB-8B65-0DC80A3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E299A-9151-4F41-8123-BA4FC57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467CBA-519F-4949-91C6-66A35E22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B263C4-DCC9-461B-AFDD-0E21F5C8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DA0E5-ED28-4A55-A179-CEDD87B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EE717-E48F-4E14-8CBF-5C4C3B8D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73796-477D-47E2-9B44-B9927F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C609A-321E-4000-9C56-09CFFC4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D1519-33AD-4C8E-A25E-3D81E02D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C5E06-546D-4145-AF0C-80314ABD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5A663-9813-4116-A492-A276D47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756FD-45F7-4BEC-AE1E-73C4BC65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8FCD1-9979-4B8C-831F-2AA8F434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7F0C72-74B2-4938-BFB3-A7BB7CC1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35445-B2B5-4FEB-8D8E-709B2FB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E5419-6ADB-4020-9C23-B36673D1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C02E3-84BD-4245-8005-AD0EC0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A7B7-B766-4D0C-A908-0CD9FE9A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B4FDF-1BE0-4E48-ACBE-D8E8BC72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A8D941-EA4A-44C2-A607-BB4D565A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C32CE-2C71-40B2-9C42-D410D245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3236C-CED0-426D-8BF3-9843B0B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1A5A0-9056-4B93-AC49-8011D64E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9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C38E5-6186-4357-A18C-52DA9E1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EB504-0CEB-46A0-8C9D-387EA504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4FD30A-ACB5-4001-BC97-C20F6CAB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7DDDAB-03E3-4E58-BB44-0CF1FBA8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C30B61-5EE2-45C8-9E38-2164BB69C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0DF0C8-FC0A-4842-A884-8A7F3CF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B13E87-4519-4C22-B76F-97029C6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4B13E2-3E51-418E-A651-048ABF7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DB4B-2907-46F5-84D5-A1607F7A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35BE7-8F86-4440-9D22-C78B78B8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80C8A7-5810-4093-97BB-5E1DF618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C0AEE2-0914-463D-BD54-A2E82806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3C2CD4-B8E3-4A74-9834-09073487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6F204-C587-4F95-A72E-342D041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BE3670-117A-4184-90E3-5D631DD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B484D-539B-4343-B456-0CCB743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DEA2F-04BD-4875-B025-02D55E4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800230-5D16-4D40-87C6-B1B76749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B9522-F37A-498D-AAC0-A107921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FD29CE-4EB9-47E5-9D35-CC03DD0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237C06-9EB7-43B9-AB4D-D15E1EF2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BDFFD-D5ED-4DDD-96FB-FCCC6F94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94B3D7-5302-433F-89B6-1D351571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A8213-066B-48B1-AB09-997D6FD8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7256E-2CE9-468A-A1D6-EEF7A3C5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DBCDA-18FE-4102-9B5B-3C4B4BC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08C74A-3EA8-4A4E-B62D-0E630717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5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E28D2C-218C-4A55-9399-20B1CCE1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A5B5B-C54B-4378-8692-98C76D62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DD607-4AAC-4B4C-9581-56663B46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F4E97-AD7A-4291-95D1-50F6495E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0AE9A-9087-4D68-9EE2-862E1C5D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  <a:endCxn id="34" idx="3"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6"/>
            <a:endCxn id="35" idx="0"/>
          </p:cNvCxnSpPr>
          <p:nvPr/>
        </p:nvCxnSpPr>
        <p:spPr>
          <a:xfrm>
            <a:off x="5862918" y="3200400"/>
            <a:ext cx="640976" cy="1186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094AE-F6F6-4DC0-9F68-ECDC36091479}"/>
              </a:ext>
            </a:extLst>
          </p:cNvPr>
          <p:cNvSpPr txBox="1"/>
          <p:nvPr/>
        </p:nvSpPr>
        <p:spPr>
          <a:xfrm>
            <a:off x="3745010" y="3336317"/>
            <a:ext cx="20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三角形ポリゴンの頂点の一つ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83F45C6-AB1B-437C-8EAA-18AD409E2DE2}"/>
              </a:ext>
            </a:extLst>
          </p:cNvPr>
          <p:cNvSpPr txBox="1"/>
          <p:nvPr/>
        </p:nvSpPr>
        <p:spPr>
          <a:xfrm>
            <a:off x="4365858" y="256291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頂点の法線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45D23B6-184B-497D-BC5B-C1E5FE706345}"/>
              </a:ext>
            </a:extLst>
          </p:cNvPr>
          <p:cNvSpPr txBox="1"/>
          <p:nvPr/>
        </p:nvSpPr>
        <p:spPr>
          <a:xfrm>
            <a:off x="7270331" y="282234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71EB3-6867-410C-8E9E-D92B3901FF4F}"/>
              </a:ext>
            </a:extLst>
          </p:cNvPr>
          <p:cNvSpPr txBox="1"/>
          <p:nvPr/>
        </p:nvSpPr>
        <p:spPr>
          <a:xfrm>
            <a:off x="7705743" y="201281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41B85A-31B6-4B7D-823F-4C985D969E21}"/>
              </a:ext>
            </a:extLst>
          </p:cNvPr>
          <p:cNvSpPr txBox="1"/>
          <p:nvPr/>
        </p:nvSpPr>
        <p:spPr>
          <a:xfrm>
            <a:off x="6503894" y="44756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D9460F-A121-424F-8C29-A6815F6F166C}"/>
              </a:ext>
            </a:extLst>
          </p:cNvPr>
          <p:cNvSpPr txBox="1"/>
          <p:nvPr/>
        </p:nvSpPr>
        <p:spPr>
          <a:xfrm>
            <a:off x="8036415" y="3194367"/>
            <a:ext cx="226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三角形ポリゴンを含む無限平面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B3D0E4-7264-4974-9936-682B2F2675C5}"/>
              </a:ext>
            </a:extLst>
          </p:cNvPr>
          <p:cNvSpPr txBox="1"/>
          <p:nvPr/>
        </p:nvSpPr>
        <p:spPr>
          <a:xfrm>
            <a:off x="5584471" y="202879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vertToStartVec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26D772-D79A-4C23-AA44-5EEF38254B0B}"/>
              </a:ext>
            </a:extLst>
          </p:cNvPr>
          <p:cNvSpPr txBox="1"/>
          <p:nvPr/>
        </p:nvSpPr>
        <p:spPr>
          <a:xfrm>
            <a:off x="4640354" y="40569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vertToEndVec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170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094AE-F6F6-4DC0-9F68-ECDC36091479}"/>
              </a:ext>
            </a:extLst>
          </p:cNvPr>
          <p:cNvSpPr txBox="1"/>
          <p:nvPr/>
        </p:nvSpPr>
        <p:spPr>
          <a:xfrm>
            <a:off x="3745010" y="3336317"/>
            <a:ext cx="20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三角形ポリゴンの頂点の一つ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83F45C6-AB1B-437C-8EAA-18AD409E2DE2}"/>
              </a:ext>
            </a:extLst>
          </p:cNvPr>
          <p:cNvSpPr txBox="1"/>
          <p:nvPr/>
        </p:nvSpPr>
        <p:spPr>
          <a:xfrm>
            <a:off x="4365858" y="256291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頂点の法線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45D23B6-184B-497D-BC5B-C1E5FE706345}"/>
              </a:ext>
            </a:extLst>
          </p:cNvPr>
          <p:cNvSpPr txBox="1"/>
          <p:nvPr/>
        </p:nvSpPr>
        <p:spPr>
          <a:xfrm>
            <a:off x="7270331" y="282234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71EB3-6867-410C-8E9E-D92B3901FF4F}"/>
              </a:ext>
            </a:extLst>
          </p:cNvPr>
          <p:cNvSpPr txBox="1"/>
          <p:nvPr/>
        </p:nvSpPr>
        <p:spPr>
          <a:xfrm>
            <a:off x="7705743" y="201281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41B85A-31B6-4B7D-823F-4C985D969E21}"/>
              </a:ext>
            </a:extLst>
          </p:cNvPr>
          <p:cNvSpPr txBox="1"/>
          <p:nvPr/>
        </p:nvSpPr>
        <p:spPr>
          <a:xfrm>
            <a:off x="6503894" y="44756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D9460F-A121-424F-8C29-A6815F6F166C}"/>
              </a:ext>
            </a:extLst>
          </p:cNvPr>
          <p:cNvSpPr txBox="1"/>
          <p:nvPr/>
        </p:nvSpPr>
        <p:spPr>
          <a:xfrm>
            <a:off x="8036415" y="3194367"/>
            <a:ext cx="226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三角形ポリゴンを含む無限平面</a:t>
            </a:r>
          </a:p>
        </p:txBody>
      </p:sp>
    </p:spTree>
    <p:extLst>
      <p:ext uri="{BB962C8B-B14F-4D97-AF65-F5344CB8AC3E}">
        <p14:creationId xmlns:p14="http://schemas.microsoft.com/office/powerpoint/2010/main" val="332237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  <a:endCxn id="34" idx="3"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6"/>
            <a:endCxn id="35" idx="0"/>
          </p:cNvCxnSpPr>
          <p:nvPr/>
        </p:nvCxnSpPr>
        <p:spPr>
          <a:xfrm>
            <a:off x="5862918" y="3200400"/>
            <a:ext cx="640976" cy="1186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094AE-F6F6-4DC0-9F68-ECDC36091479}"/>
              </a:ext>
            </a:extLst>
          </p:cNvPr>
          <p:cNvSpPr txBox="1"/>
          <p:nvPr/>
        </p:nvSpPr>
        <p:spPr>
          <a:xfrm>
            <a:off x="3745010" y="3336317"/>
            <a:ext cx="20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三角形ポリゴンの頂点の一つ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71EB3-6867-410C-8E9E-D92B3901FF4F}"/>
              </a:ext>
            </a:extLst>
          </p:cNvPr>
          <p:cNvSpPr txBox="1"/>
          <p:nvPr/>
        </p:nvSpPr>
        <p:spPr>
          <a:xfrm>
            <a:off x="7705743" y="201281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41B85A-31B6-4B7D-823F-4C985D969E21}"/>
              </a:ext>
            </a:extLst>
          </p:cNvPr>
          <p:cNvSpPr txBox="1"/>
          <p:nvPr/>
        </p:nvSpPr>
        <p:spPr>
          <a:xfrm>
            <a:off x="6503894" y="44756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B3D0E4-7264-4974-9936-682B2F2675C5}"/>
              </a:ext>
            </a:extLst>
          </p:cNvPr>
          <p:cNvSpPr txBox="1"/>
          <p:nvPr/>
        </p:nvSpPr>
        <p:spPr>
          <a:xfrm>
            <a:off x="5584471" y="202879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vertToStartVec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26D772-D79A-4C23-AA44-5EEF38254B0B}"/>
              </a:ext>
            </a:extLst>
          </p:cNvPr>
          <p:cNvSpPr txBox="1"/>
          <p:nvPr/>
        </p:nvSpPr>
        <p:spPr>
          <a:xfrm>
            <a:off x="4640354" y="40569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vertToEndVec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00866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862918" y="2938272"/>
            <a:ext cx="466166" cy="26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862918" y="3200400"/>
            <a:ext cx="270029" cy="481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B3D0E4-7264-4974-9936-682B2F2675C5}"/>
              </a:ext>
            </a:extLst>
          </p:cNvPr>
          <p:cNvSpPr txBox="1"/>
          <p:nvPr/>
        </p:nvSpPr>
        <p:spPr>
          <a:xfrm>
            <a:off x="5584471" y="202879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vertToStartVec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26D772-D79A-4C23-AA44-5EEF38254B0B}"/>
              </a:ext>
            </a:extLst>
          </p:cNvPr>
          <p:cNvSpPr txBox="1"/>
          <p:nvPr/>
        </p:nvSpPr>
        <p:spPr>
          <a:xfrm>
            <a:off x="4640354" y="405696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vertToEndVec</a:t>
            </a:r>
            <a:endParaRPr kumimoji="1" lang="ja-JP" altLang="en-US" b="1" dirty="0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17101F2D-557B-4F50-8F62-4B33C4E92EC3}"/>
              </a:ext>
            </a:extLst>
          </p:cNvPr>
          <p:cNvSpPr/>
          <p:nvPr/>
        </p:nvSpPr>
        <p:spPr>
          <a:xfrm>
            <a:off x="5484789" y="2892515"/>
            <a:ext cx="574266" cy="576000"/>
          </a:xfrm>
          <a:prstGeom prst="arc">
            <a:avLst>
              <a:gd name="adj1" fmla="val 16200000"/>
              <a:gd name="adj2" fmla="val 20655211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8FE7F09E-B833-40AB-AAD6-3402F2C56767}"/>
              </a:ext>
            </a:extLst>
          </p:cNvPr>
          <p:cNvSpPr/>
          <p:nvPr/>
        </p:nvSpPr>
        <p:spPr>
          <a:xfrm>
            <a:off x="5341586" y="2756912"/>
            <a:ext cx="860672" cy="863271"/>
          </a:xfrm>
          <a:prstGeom prst="arc">
            <a:avLst>
              <a:gd name="adj1" fmla="val 16200000"/>
              <a:gd name="adj2" fmla="val 31058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6A6AD1E-F710-4E25-86AC-33CDDB21C062}"/>
              </a:ext>
            </a:extLst>
          </p:cNvPr>
          <p:cNvCxnSpPr>
            <a:cxnSpLocks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BA19FF-1BCB-46B1-BB88-C05F47E63686}"/>
              </a:ext>
            </a:extLst>
          </p:cNvPr>
          <p:cNvCxnSpPr>
            <a:cxnSpLocks/>
          </p:cNvCxnSpPr>
          <p:nvPr/>
        </p:nvCxnSpPr>
        <p:spPr>
          <a:xfrm>
            <a:off x="5862918" y="3200400"/>
            <a:ext cx="640976" cy="11861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0C514D1-F332-476F-A792-0F8581BEE3FC}"/>
              </a:ext>
            </a:extLst>
          </p:cNvPr>
          <p:cNvSpPr txBox="1"/>
          <p:nvPr/>
        </p:nvSpPr>
        <p:spPr>
          <a:xfrm>
            <a:off x="3652502" y="2741103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normAndStartDot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43D5FC-8299-44B7-BD94-D482FA7DC72D}"/>
              </a:ext>
            </a:extLst>
          </p:cNvPr>
          <p:cNvSpPr txBox="1"/>
          <p:nvPr/>
        </p:nvSpPr>
        <p:spPr>
          <a:xfrm>
            <a:off x="6123874" y="329004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normAndEndDot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862918" y="2938272"/>
            <a:ext cx="466166" cy="26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862918" y="3200400"/>
            <a:ext cx="270029" cy="481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17101F2D-557B-4F50-8F62-4B33C4E92EC3}"/>
              </a:ext>
            </a:extLst>
          </p:cNvPr>
          <p:cNvSpPr/>
          <p:nvPr/>
        </p:nvSpPr>
        <p:spPr>
          <a:xfrm>
            <a:off x="5484789" y="2892515"/>
            <a:ext cx="574266" cy="576000"/>
          </a:xfrm>
          <a:prstGeom prst="arc">
            <a:avLst>
              <a:gd name="adj1" fmla="val 16200000"/>
              <a:gd name="adj2" fmla="val 20655211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8FE7F09E-B833-40AB-AAD6-3402F2C56767}"/>
              </a:ext>
            </a:extLst>
          </p:cNvPr>
          <p:cNvSpPr/>
          <p:nvPr/>
        </p:nvSpPr>
        <p:spPr>
          <a:xfrm>
            <a:off x="5341586" y="2756912"/>
            <a:ext cx="860672" cy="863271"/>
          </a:xfrm>
          <a:prstGeom prst="arc">
            <a:avLst>
              <a:gd name="adj1" fmla="val 16200000"/>
              <a:gd name="adj2" fmla="val 3105886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6A6AD1E-F710-4E25-86AC-33CDDB21C062}"/>
              </a:ext>
            </a:extLst>
          </p:cNvPr>
          <p:cNvCxnSpPr>
            <a:cxnSpLocks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BA19FF-1BCB-46B1-BB88-C05F47E63686}"/>
              </a:ext>
            </a:extLst>
          </p:cNvPr>
          <p:cNvCxnSpPr>
            <a:cxnSpLocks/>
          </p:cNvCxnSpPr>
          <p:nvPr/>
        </p:nvCxnSpPr>
        <p:spPr>
          <a:xfrm>
            <a:off x="5862918" y="3200400"/>
            <a:ext cx="640976" cy="11861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0C514D1-F332-476F-A792-0F8581BEE3FC}"/>
              </a:ext>
            </a:extLst>
          </p:cNvPr>
          <p:cNvSpPr txBox="1"/>
          <p:nvPr/>
        </p:nvSpPr>
        <p:spPr>
          <a:xfrm>
            <a:off x="3652502" y="2741103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normAndStartDot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43D5FC-8299-44B7-BD94-D482FA7DC72D}"/>
              </a:ext>
            </a:extLst>
          </p:cNvPr>
          <p:cNvSpPr txBox="1"/>
          <p:nvPr/>
        </p:nvSpPr>
        <p:spPr>
          <a:xfrm>
            <a:off x="6123874" y="329004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normAndEndDot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90C3F9F-1A9A-487E-8B8D-BCDAA983A1B1}"/>
              </a:ext>
            </a:extLst>
          </p:cNvPr>
          <p:cNvSpPr/>
          <p:nvPr/>
        </p:nvSpPr>
        <p:spPr>
          <a:xfrm>
            <a:off x="4006831" y="1996840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内積：正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F788385-7E49-434C-A6C3-736127DB08BE}"/>
              </a:ext>
            </a:extLst>
          </p:cNvPr>
          <p:cNvSpPr/>
          <p:nvPr/>
        </p:nvSpPr>
        <p:spPr>
          <a:xfrm>
            <a:off x="6412179" y="3703931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内積：負</a:t>
            </a:r>
          </a:p>
        </p:txBody>
      </p:sp>
    </p:spTree>
    <p:extLst>
      <p:ext uri="{BB962C8B-B14F-4D97-AF65-F5344CB8AC3E}">
        <p14:creationId xmlns:p14="http://schemas.microsoft.com/office/powerpoint/2010/main" val="196376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4393925" y="2217420"/>
            <a:ext cx="3210836" cy="328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862918" y="2938272"/>
            <a:ext cx="466166" cy="262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5214760" y="2959085"/>
            <a:ext cx="468864" cy="24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4214631" y="245632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17101F2D-557B-4F50-8F62-4B33C4E92EC3}"/>
              </a:ext>
            </a:extLst>
          </p:cNvPr>
          <p:cNvSpPr/>
          <p:nvPr/>
        </p:nvSpPr>
        <p:spPr>
          <a:xfrm>
            <a:off x="5484789" y="2892515"/>
            <a:ext cx="574266" cy="576000"/>
          </a:xfrm>
          <a:prstGeom prst="arc">
            <a:avLst>
              <a:gd name="adj1" fmla="val 11645291"/>
              <a:gd name="adj2" fmla="val 16125052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8FE7F09E-B833-40AB-AAD6-3402F2C56767}"/>
              </a:ext>
            </a:extLst>
          </p:cNvPr>
          <p:cNvSpPr/>
          <p:nvPr/>
        </p:nvSpPr>
        <p:spPr>
          <a:xfrm>
            <a:off x="5341586" y="2756912"/>
            <a:ext cx="860672" cy="863271"/>
          </a:xfrm>
          <a:prstGeom prst="arc">
            <a:avLst>
              <a:gd name="adj1" fmla="val 16200000"/>
              <a:gd name="adj2" fmla="val 2019505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6A6AD1E-F710-4E25-86AC-33CDDB21C062}"/>
              </a:ext>
            </a:extLst>
          </p:cNvPr>
          <p:cNvCxnSpPr>
            <a:cxnSpLocks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BA19FF-1BCB-46B1-BB88-C05F47E63686}"/>
              </a:ext>
            </a:extLst>
          </p:cNvPr>
          <p:cNvCxnSpPr>
            <a:cxnSpLocks/>
            <a:stCxn id="4" idx="2"/>
            <a:endCxn id="35" idx="6"/>
          </p:cNvCxnSpPr>
          <p:nvPr/>
        </p:nvCxnSpPr>
        <p:spPr>
          <a:xfrm flipH="1" flipV="1">
            <a:off x="4393925" y="2545967"/>
            <a:ext cx="1289699" cy="6544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0C514D1-F332-476F-A792-0F8581BEE3FC}"/>
              </a:ext>
            </a:extLst>
          </p:cNvPr>
          <p:cNvSpPr txBox="1"/>
          <p:nvPr/>
        </p:nvSpPr>
        <p:spPr>
          <a:xfrm>
            <a:off x="6018351" y="2580412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normAndStartDot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43D5FC-8299-44B7-BD94-D482FA7DC72D}"/>
              </a:ext>
            </a:extLst>
          </p:cNvPr>
          <p:cNvSpPr txBox="1"/>
          <p:nvPr/>
        </p:nvSpPr>
        <p:spPr>
          <a:xfrm>
            <a:off x="3456579" y="268616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normAndEndDot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90C3F9F-1A9A-487E-8B8D-BCDAA983A1B1}"/>
              </a:ext>
            </a:extLst>
          </p:cNvPr>
          <p:cNvSpPr/>
          <p:nvPr/>
        </p:nvSpPr>
        <p:spPr>
          <a:xfrm>
            <a:off x="2506225" y="2085980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内積：正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F788385-7E49-434C-A6C3-736127DB08BE}"/>
              </a:ext>
            </a:extLst>
          </p:cNvPr>
          <p:cNvSpPr/>
          <p:nvPr/>
        </p:nvSpPr>
        <p:spPr>
          <a:xfrm>
            <a:off x="7811215" y="1970757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内積：正</a:t>
            </a:r>
          </a:p>
        </p:txBody>
      </p:sp>
    </p:spTree>
    <p:extLst>
      <p:ext uri="{BB962C8B-B14F-4D97-AF65-F5344CB8AC3E}">
        <p14:creationId xmlns:p14="http://schemas.microsoft.com/office/powerpoint/2010/main" val="172538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4392258" y="4204627"/>
            <a:ext cx="2587985" cy="741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2EC85D-E5CB-4F67-891A-E16DFE38603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862918" y="3200400"/>
            <a:ext cx="394972" cy="357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92996-0FC1-42A0-817C-4543710707F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341586" y="3200400"/>
            <a:ext cx="342038" cy="439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4212964" y="4856578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980243" y="411498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>
            <a:extLst>
              <a:ext uri="{FF2B5EF4-FFF2-40B4-BE49-F238E27FC236}">
                <a16:creationId xmlns:a16="http://schemas.microsoft.com/office/drawing/2014/main" id="{17101F2D-557B-4F50-8F62-4B33C4E92EC3}"/>
              </a:ext>
            </a:extLst>
          </p:cNvPr>
          <p:cNvSpPr/>
          <p:nvPr/>
        </p:nvSpPr>
        <p:spPr>
          <a:xfrm>
            <a:off x="5484789" y="2892515"/>
            <a:ext cx="574266" cy="576000"/>
          </a:xfrm>
          <a:prstGeom prst="arc">
            <a:avLst>
              <a:gd name="adj1" fmla="val 8481509"/>
              <a:gd name="adj2" fmla="val 16125052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8FE7F09E-B833-40AB-AAD6-3402F2C56767}"/>
              </a:ext>
            </a:extLst>
          </p:cNvPr>
          <p:cNvSpPr/>
          <p:nvPr/>
        </p:nvSpPr>
        <p:spPr>
          <a:xfrm>
            <a:off x="5341586" y="2756912"/>
            <a:ext cx="860672" cy="863271"/>
          </a:xfrm>
          <a:prstGeom prst="arc">
            <a:avLst>
              <a:gd name="adj1" fmla="val 16200000"/>
              <a:gd name="adj2" fmla="val 2143979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6A6AD1E-F710-4E25-86AC-33CDDB21C062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5862918" y="3200401"/>
            <a:ext cx="1117325" cy="10042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BA19FF-1BCB-46B1-BB88-C05F47E63686}"/>
              </a:ext>
            </a:extLst>
          </p:cNvPr>
          <p:cNvCxnSpPr>
            <a:cxnSpLocks/>
            <a:stCxn id="4" idx="2"/>
            <a:endCxn id="34" idx="7"/>
          </p:cNvCxnSpPr>
          <p:nvPr/>
        </p:nvCxnSpPr>
        <p:spPr>
          <a:xfrm flipH="1">
            <a:off x="4366001" y="3200400"/>
            <a:ext cx="1317623" cy="16824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0C514D1-F332-476F-A792-0F8581BEE3FC}"/>
              </a:ext>
            </a:extLst>
          </p:cNvPr>
          <p:cNvSpPr txBox="1"/>
          <p:nvPr/>
        </p:nvSpPr>
        <p:spPr>
          <a:xfrm>
            <a:off x="3132006" y="339570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normAndStartDot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43D5FC-8299-44B7-BD94-D482FA7DC72D}"/>
              </a:ext>
            </a:extLst>
          </p:cNvPr>
          <p:cNvSpPr txBox="1"/>
          <p:nvPr/>
        </p:nvSpPr>
        <p:spPr>
          <a:xfrm>
            <a:off x="6336732" y="3327397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7030A0"/>
                </a:solidFill>
              </a:rPr>
              <a:t>normAndEndDot</a:t>
            </a:r>
            <a:endParaRPr kumimoji="1" lang="en-US" altLang="ja-JP" b="1" dirty="0">
              <a:solidFill>
                <a:srgbClr val="7030A0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90C3F9F-1A9A-487E-8B8D-BCDAA983A1B1}"/>
              </a:ext>
            </a:extLst>
          </p:cNvPr>
          <p:cNvSpPr/>
          <p:nvPr/>
        </p:nvSpPr>
        <p:spPr>
          <a:xfrm>
            <a:off x="2917802" y="3810142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内積：負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F788385-7E49-434C-A6C3-736127DB08BE}"/>
              </a:ext>
            </a:extLst>
          </p:cNvPr>
          <p:cNvSpPr/>
          <p:nvPr/>
        </p:nvSpPr>
        <p:spPr>
          <a:xfrm>
            <a:off x="7302083" y="3784829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内積：負</a:t>
            </a:r>
          </a:p>
        </p:txBody>
      </p:sp>
    </p:spTree>
    <p:extLst>
      <p:ext uri="{BB962C8B-B14F-4D97-AF65-F5344CB8AC3E}">
        <p14:creationId xmlns:p14="http://schemas.microsoft.com/office/powerpoint/2010/main" val="423443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88</Words>
  <Application>Microsoft Office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14</cp:revision>
  <dcterms:created xsi:type="dcterms:W3CDTF">2021-07-07T18:10:18Z</dcterms:created>
  <dcterms:modified xsi:type="dcterms:W3CDTF">2021-07-08T05:24:57Z</dcterms:modified>
</cp:coreProperties>
</file>