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E5374-19B3-426A-A42B-4986D16A3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9D984D-9C2B-4887-8481-D144C49A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97DA15-7959-4990-A435-02838C02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38DA84-9838-4AB2-BD81-4BC34BA8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068DB-679B-4B94-88A7-4B2C0B92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8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45A76-367C-44BF-8390-C3DB924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E7C43F-CFC0-4C5D-A9CC-45210EED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A0291-E82A-485C-8DED-5D14CA7D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96173-FFD4-4DCC-A3D7-074DDF00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207C79-9104-417D-A428-44F166E2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7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9047CB-047D-457D-90B2-3E483BC01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432B2C-F52B-48BE-B1ED-016D1CC28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C8E74-3706-4D67-B6ED-8F8A5773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9EFC9A-845E-4270-AD65-005013A9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8646C-F6B0-45A6-826D-8BAD3768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0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DD5CF-63C3-4A8C-B7B3-F4FF6927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4A41EC-3DCF-46EF-AADA-5DA3033E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65180-86AB-41E8-9A87-FA35F19A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C39044-8A62-4768-85D4-BD9B0044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65D83C-F09B-4123-BE5E-581AA308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6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C726C-5E5C-4D4B-9FEA-A1C2B3AE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668356-AD1B-43E3-94D7-6A317705A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93F8F-B1B5-4ACA-8990-DF79F36A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38477E-77B6-4F5D-A48D-850D63BA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0C9F0-A609-403F-8414-8796758E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76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0674C-877C-47D2-90E7-F5DD0236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0E4164-4E45-4B8F-AED5-555751E7F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C7F037-7090-46AE-A98B-0F70E1FF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269420-EB1C-41D5-A04F-1F58505E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DCCA79-8F9F-44C4-BBF8-43087EA0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EEB202-82EE-4D54-9EC8-FB1EB672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1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CF2AA-3C72-4843-B73D-FC648BA3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D51CA6-DB7A-4AB5-AE92-387EE9B5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06765-92D2-46B5-8873-677681B84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22EF38-0D78-4FFB-A172-AD328DE0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D1A0A0-8FBA-4582-AC50-963B62CE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6F183F-CB37-4C9B-AB51-FC327F4D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F72382-3D80-4882-814D-163F316A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EBF7C5-2930-4FE1-A46B-D2B3271E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F4650-E964-4F45-82DB-553F89F8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235C6E-0EAC-47ED-AEE6-E487B93C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C42A16-77C0-4956-B602-89F717C7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D1156B-FA98-4C29-92A2-D2000DE0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9F4A24-A569-49EF-B7B5-85A5AC84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6898A7-4D4B-420E-8285-C89F5172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62F2C7-45EC-4BAD-9B46-ED08CE08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0DC8A-A3BF-4C68-B21E-B46C1904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071E1-57F6-4A29-A083-C852ED0FE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D47A9F-2A06-4B79-B1E0-DFB4FCCAE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FA752D-BA3D-49CD-A1FF-73719A27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58CF9B-E906-4B12-9103-7EA51DC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BD060-2974-42CF-A00A-F459AE56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18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99AEC-FBD0-4690-AB4F-5B830D1E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47D9D6-2222-4284-812F-03B512DF5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369762-19E0-425C-B145-539D03A3A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1B5553-CAE5-4BCF-8218-84F312E1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93E88-1FD0-45DF-9AC8-9E1E1553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101A62-6166-40F8-8E28-4F2B53B8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0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4D22B2-DB94-41F2-841E-06926331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CC45B3-E46D-4913-8BE6-C2814E14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F5B9D2-4BF8-45C9-BDFE-32FB50848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54C7-DA62-4F01-9609-9395C1C85E73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48A14A-2F28-4F9D-AE1C-4578ECC74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EDF4C-726D-4664-8C77-97F4C85F4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64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60B4CD42-01C4-433F-87E0-33440B6BF7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D877748A-E14D-4241-B81E-D6FAFF240BC8}"/>
              </a:ext>
            </a:extLst>
          </p:cNvPr>
          <p:cNvSpPr/>
          <p:nvPr/>
        </p:nvSpPr>
        <p:spPr>
          <a:xfrm>
            <a:off x="2493847" y="1462906"/>
            <a:ext cx="193906" cy="1939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086E7FB-7AAE-4005-AC4C-83B5E7C335EC}"/>
              </a:ext>
            </a:extLst>
          </p:cNvPr>
          <p:cNvCxnSpPr>
            <a:cxnSpLocks/>
          </p:cNvCxnSpPr>
          <p:nvPr/>
        </p:nvCxnSpPr>
        <p:spPr>
          <a:xfrm>
            <a:off x="0" y="344581"/>
            <a:ext cx="753035" cy="8656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4A83621-D461-40DB-AB5D-73556EFD6ECA}"/>
              </a:ext>
            </a:extLst>
          </p:cNvPr>
          <p:cNvCxnSpPr>
            <a:cxnSpLocks/>
          </p:cNvCxnSpPr>
          <p:nvPr/>
        </p:nvCxnSpPr>
        <p:spPr>
          <a:xfrm>
            <a:off x="0" y="344581"/>
            <a:ext cx="1783976" cy="204003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F6E7156-1D44-4E76-8FFF-6C4C8589ED8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344581"/>
            <a:ext cx="2522244" cy="11467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A8549DF-9C2B-44DB-B4EE-87F1972B0FC4}"/>
              </a:ext>
            </a:extLst>
          </p:cNvPr>
          <p:cNvCxnSpPr>
            <a:cxnSpLocks/>
          </p:cNvCxnSpPr>
          <p:nvPr/>
        </p:nvCxnSpPr>
        <p:spPr>
          <a:xfrm flipH="1">
            <a:off x="1856457" y="1568824"/>
            <a:ext cx="734343" cy="753035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A86BFD-3413-40F5-A0E6-6A17C949B007}"/>
              </a:ext>
            </a:extLst>
          </p:cNvPr>
          <p:cNvSpPr txBox="1"/>
          <p:nvPr/>
        </p:nvSpPr>
        <p:spPr>
          <a:xfrm>
            <a:off x="785781" y="1053269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0070C0"/>
                </a:solidFill>
              </a:rPr>
              <a:t>wipeDir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75A6F00-48A7-49E5-B9B8-39F63BC4D55E}"/>
              </a:ext>
            </a:extLst>
          </p:cNvPr>
          <p:cNvSpPr txBox="1"/>
          <p:nvPr/>
        </p:nvSpPr>
        <p:spPr>
          <a:xfrm>
            <a:off x="2175336" y="1002269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ピクセル座標</a:t>
            </a:r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673DC548-735A-4F14-86EE-D9C5282A87AB}"/>
              </a:ext>
            </a:extLst>
          </p:cNvPr>
          <p:cNvSpPr/>
          <p:nvPr/>
        </p:nvSpPr>
        <p:spPr>
          <a:xfrm rot="-2460000" flipH="1">
            <a:off x="578317" y="134091"/>
            <a:ext cx="331238" cy="2709471"/>
          </a:xfrm>
          <a:prstGeom prst="rightBrace">
            <a:avLst>
              <a:gd name="adj1" fmla="val 155936"/>
              <a:gd name="adj2" fmla="val 8079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DD95AC-3CF2-4057-93F0-6A1D8311CDC2}"/>
              </a:ext>
            </a:extLst>
          </p:cNvPr>
          <p:cNvSpPr txBox="1"/>
          <p:nvPr/>
        </p:nvSpPr>
        <p:spPr>
          <a:xfrm>
            <a:off x="79989" y="2339789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rgbClr val="7030A0"/>
                </a:solidFill>
              </a:rPr>
              <a:t>wipeProjLen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8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60B4CD42-01C4-433F-87E0-33440B6BF7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086E7FB-7AAE-4005-AC4C-83B5E7C335EC}"/>
              </a:ext>
            </a:extLst>
          </p:cNvPr>
          <p:cNvCxnSpPr>
            <a:cxnSpLocks/>
          </p:cNvCxnSpPr>
          <p:nvPr/>
        </p:nvCxnSpPr>
        <p:spPr>
          <a:xfrm>
            <a:off x="0" y="344581"/>
            <a:ext cx="753035" cy="8656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F6E7156-1D44-4E76-8FFF-6C4C8589ED8F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0" y="344581"/>
            <a:ext cx="1129553" cy="47309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4A83621-D461-40DB-AB5D-73556EFD6ECA}"/>
              </a:ext>
            </a:extLst>
          </p:cNvPr>
          <p:cNvCxnSpPr>
            <a:cxnSpLocks/>
          </p:cNvCxnSpPr>
          <p:nvPr/>
        </p:nvCxnSpPr>
        <p:spPr>
          <a:xfrm>
            <a:off x="0" y="344581"/>
            <a:ext cx="2850776" cy="3188623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A8549DF-9C2B-44DB-B4EE-87F1972B0FC4}"/>
              </a:ext>
            </a:extLst>
          </p:cNvPr>
          <p:cNvCxnSpPr>
            <a:cxnSpLocks/>
          </p:cNvCxnSpPr>
          <p:nvPr/>
        </p:nvCxnSpPr>
        <p:spPr>
          <a:xfrm flipH="1">
            <a:off x="1129554" y="3533204"/>
            <a:ext cx="1721222" cy="1666325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A86BFD-3413-40F5-A0E6-6A17C949B007}"/>
              </a:ext>
            </a:extLst>
          </p:cNvPr>
          <p:cNvSpPr txBox="1"/>
          <p:nvPr/>
        </p:nvSpPr>
        <p:spPr>
          <a:xfrm>
            <a:off x="785781" y="1053269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0070C0"/>
                </a:solidFill>
              </a:rPr>
              <a:t>wipeDir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75A6F00-48A7-49E5-B9B8-39F63BC4D55E}"/>
              </a:ext>
            </a:extLst>
          </p:cNvPr>
          <p:cNvSpPr txBox="1"/>
          <p:nvPr/>
        </p:nvSpPr>
        <p:spPr>
          <a:xfrm>
            <a:off x="6282244" y="894542"/>
            <a:ext cx="226313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ピクセル座標</a:t>
            </a:r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673DC548-735A-4F14-86EE-D9C5282A87AB}"/>
              </a:ext>
            </a:extLst>
          </p:cNvPr>
          <p:cNvSpPr/>
          <p:nvPr/>
        </p:nvSpPr>
        <p:spPr>
          <a:xfrm rot="-2460000" flipH="1">
            <a:off x="1083245" y="-85802"/>
            <a:ext cx="414439" cy="4279858"/>
          </a:xfrm>
          <a:prstGeom prst="rightBrace">
            <a:avLst>
              <a:gd name="adj1" fmla="val 155936"/>
              <a:gd name="adj2" fmla="val 8079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DD95AC-3CF2-4057-93F0-6A1D8311CDC2}"/>
              </a:ext>
            </a:extLst>
          </p:cNvPr>
          <p:cNvSpPr txBox="1"/>
          <p:nvPr/>
        </p:nvSpPr>
        <p:spPr>
          <a:xfrm>
            <a:off x="891328" y="3263217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rgbClr val="7030A0"/>
                </a:solidFill>
              </a:rPr>
              <a:t>wipeProjLen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8BF1B42-9D31-4655-83D9-7F06E314878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0" y="357738"/>
            <a:ext cx="7345256" cy="12531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D181E2B-610E-4A14-8EBA-658A9DE24893}"/>
              </a:ext>
            </a:extLst>
          </p:cNvPr>
          <p:cNvCxnSpPr>
            <a:cxnSpLocks/>
          </p:cNvCxnSpPr>
          <p:nvPr/>
        </p:nvCxnSpPr>
        <p:spPr>
          <a:xfrm>
            <a:off x="18247" y="357738"/>
            <a:ext cx="4015871" cy="4519062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2BAB2A2-AA0D-42AC-8D41-3A7F76DEF9ED}"/>
              </a:ext>
            </a:extLst>
          </p:cNvPr>
          <p:cNvCxnSpPr>
            <a:cxnSpLocks/>
          </p:cNvCxnSpPr>
          <p:nvPr/>
        </p:nvCxnSpPr>
        <p:spPr>
          <a:xfrm flipH="1">
            <a:off x="4096871" y="1700476"/>
            <a:ext cx="3316941" cy="3176324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28A49B6-156A-4816-AE8D-DFE78BE8C4BF}"/>
              </a:ext>
            </a:extLst>
          </p:cNvPr>
          <p:cNvSpPr txBox="1"/>
          <p:nvPr/>
        </p:nvSpPr>
        <p:spPr>
          <a:xfrm>
            <a:off x="158896" y="5313402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ピクセル座標</a:t>
            </a:r>
          </a:p>
        </p:txBody>
      </p:sp>
      <p:sp>
        <p:nvSpPr>
          <p:cNvPr id="28" name="右中かっこ 27">
            <a:extLst>
              <a:ext uri="{FF2B5EF4-FFF2-40B4-BE49-F238E27FC236}">
                <a16:creationId xmlns:a16="http://schemas.microsoft.com/office/drawing/2014/main" id="{55C5F301-8C96-4481-9DE2-703286383E56}"/>
              </a:ext>
            </a:extLst>
          </p:cNvPr>
          <p:cNvSpPr/>
          <p:nvPr/>
        </p:nvSpPr>
        <p:spPr>
          <a:xfrm rot="-2520000">
            <a:off x="1889810" y="-752675"/>
            <a:ext cx="934132" cy="6110352"/>
          </a:xfrm>
          <a:prstGeom prst="rightBrace">
            <a:avLst>
              <a:gd name="adj1" fmla="val 155936"/>
              <a:gd name="adj2" fmla="val 60718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B44885-ABCB-4F5B-B9BC-426C269DC17D}"/>
              </a:ext>
            </a:extLst>
          </p:cNvPr>
          <p:cNvSpPr txBox="1"/>
          <p:nvPr/>
        </p:nvSpPr>
        <p:spPr>
          <a:xfrm>
            <a:off x="2720462" y="2018966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rgbClr val="7030A0"/>
                </a:solidFill>
              </a:rPr>
              <a:t>wipeProjLen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657CC923-1560-47F7-B5B0-753D46832823}"/>
              </a:ext>
            </a:extLst>
          </p:cNvPr>
          <p:cNvSpPr/>
          <p:nvPr/>
        </p:nvSpPr>
        <p:spPr>
          <a:xfrm>
            <a:off x="7316859" y="1582521"/>
            <a:ext cx="193906" cy="1939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58626A03-F70E-41BD-A296-90C59F6288A4}"/>
              </a:ext>
            </a:extLst>
          </p:cNvPr>
          <p:cNvSpPr/>
          <p:nvPr/>
        </p:nvSpPr>
        <p:spPr>
          <a:xfrm>
            <a:off x="1032600" y="5075575"/>
            <a:ext cx="193906" cy="1939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23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真央 米地</dc:creator>
  <cp:lastModifiedBy>真央 米地</cp:lastModifiedBy>
  <cp:revision>2</cp:revision>
  <dcterms:created xsi:type="dcterms:W3CDTF">2021-07-27T07:31:23Z</dcterms:created>
  <dcterms:modified xsi:type="dcterms:W3CDTF">2021-07-27T15:20:22Z</dcterms:modified>
</cp:coreProperties>
</file>