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D51B-E5AA-438C-9FD7-D06AEA21B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C227B3-D1DA-4CA5-BBD0-8EDBA78D6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CE44C-4C26-4739-9FE7-7A7E2458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53716-BC9D-466C-A223-67B9EE81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8FDDF-F2BC-4003-BD29-C22041BE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0D6A5-0D0C-45DE-B383-91AC276D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C07052-BE4E-462D-984A-069BD684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439E02-AF79-4C55-8454-77B4E372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E0580-4A79-4CCB-8B65-0DC80A3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E299A-9151-4F41-8123-BA4FC571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3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467CBA-519F-4949-91C6-66A35E22C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B263C4-DCC9-461B-AFDD-0E21F5C81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DA0E5-ED28-4A55-A179-CEDD87B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6EE717-E48F-4E14-8CBF-5C4C3B8D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73796-477D-47E2-9B44-B9927FC6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C609A-321E-4000-9C56-09CFFC45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DD1519-33AD-4C8E-A25E-3D81E02D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C5E06-546D-4145-AF0C-80314ABD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E5A663-9813-4116-A492-A276D47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756FD-45F7-4BEC-AE1E-73C4BC65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4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8FCD1-9979-4B8C-831F-2AA8F434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7F0C72-74B2-4938-BFB3-A7BB7CC1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35445-B2B5-4FEB-8D8E-709B2FB8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E5419-6ADB-4020-9C23-B36673D1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C02E3-84BD-4245-8005-AD0EC07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6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EA7B7-B766-4D0C-A908-0CD9FE9A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B4FDF-1BE0-4E48-ACBE-D8E8BC72B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A8D941-EA4A-44C2-A607-BB4D565A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FC32CE-2C71-40B2-9C42-D410D245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3236C-CED0-426D-8BF3-9843B0B6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1A5A0-9056-4B93-AC49-8011D64E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29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C38E5-6186-4357-A18C-52DA9E1B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7EB504-0CEB-46A0-8C9D-387EA504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4FD30A-ACB5-4001-BC97-C20F6CAB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7DDDAB-03E3-4E58-BB44-0CF1FBA83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C30B61-5EE2-45C8-9E38-2164BB69C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0DF0C8-FC0A-4842-A884-8A7F3CF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B13E87-4519-4C22-B76F-97029C66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4B13E2-3E51-418E-A651-048ABF7C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DB4B-2907-46F5-84D5-A1607F7A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C35BE7-8F86-4440-9D22-C78B78B8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80C8A7-5810-4093-97BB-5E1DF618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C0AEE2-0914-463D-BD54-A2E82806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1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3C2CD4-B8E3-4A74-9834-09073487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06F204-C587-4F95-A72E-342D041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BE3670-117A-4184-90E3-5D631DDA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36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B484D-539B-4343-B456-0CCB7437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DEA2F-04BD-4875-B025-02D55E4F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800230-5D16-4D40-87C6-B1B76749E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DB9522-F37A-498D-AAC0-A107921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FD29CE-4EB9-47E5-9D35-CC03DD0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237C06-9EB7-43B9-AB4D-D15E1EF2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BDFFD-D5ED-4DDD-96FB-FCCC6F94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94B3D7-5302-433F-89B6-1D351571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CA8213-066B-48B1-AB09-997D6FD8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27256E-2CE9-468A-A1D6-EEF7A3C5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5DBCDA-18FE-4102-9B5B-3C4B4BC3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08C74A-3EA8-4A4E-B62D-0E630717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5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E28D2C-218C-4A55-9399-20B1CCE1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A5B5B-C54B-4378-8692-98C76D62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DD607-4AAC-4B4C-9581-56663B46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1655-6741-4175-ADD9-444FBC533AF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FF4E97-AD7A-4291-95D1-50F6495ED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0AE9A-9087-4D68-9EE2-862E1C5D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608AD-7DA0-440A-9CAB-1B0BCEA02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94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094AE-F6F6-4DC0-9F68-ECDC36091479}"/>
              </a:ext>
            </a:extLst>
          </p:cNvPr>
          <p:cNvSpPr txBox="1"/>
          <p:nvPr/>
        </p:nvSpPr>
        <p:spPr>
          <a:xfrm>
            <a:off x="3754917" y="3222475"/>
            <a:ext cx="20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三角形ポリゴンの頂点の一つ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83F45C6-AB1B-437C-8EAA-18AD409E2DE2}"/>
              </a:ext>
            </a:extLst>
          </p:cNvPr>
          <p:cNvSpPr txBox="1"/>
          <p:nvPr/>
        </p:nvSpPr>
        <p:spPr>
          <a:xfrm>
            <a:off x="4365858" y="256291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頂点の法線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45D23B6-184B-497D-BC5B-C1E5FE706345}"/>
              </a:ext>
            </a:extLst>
          </p:cNvPr>
          <p:cNvSpPr txBox="1"/>
          <p:nvPr/>
        </p:nvSpPr>
        <p:spPr>
          <a:xfrm>
            <a:off x="7270331" y="282234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D971EB3-6867-410C-8E9E-D92B3901FF4F}"/>
              </a:ext>
            </a:extLst>
          </p:cNvPr>
          <p:cNvSpPr txBox="1"/>
          <p:nvPr/>
        </p:nvSpPr>
        <p:spPr>
          <a:xfrm>
            <a:off x="7467618" y="171717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F41B85A-31B6-4B7D-823F-4C985D969E21}"/>
              </a:ext>
            </a:extLst>
          </p:cNvPr>
          <p:cNvSpPr txBox="1"/>
          <p:nvPr/>
        </p:nvSpPr>
        <p:spPr>
          <a:xfrm>
            <a:off x="5862918" y="454133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2D9460F-A121-424F-8C29-A6815F6F166C}"/>
              </a:ext>
            </a:extLst>
          </p:cNvPr>
          <p:cNvSpPr txBox="1"/>
          <p:nvPr/>
        </p:nvSpPr>
        <p:spPr>
          <a:xfrm>
            <a:off x="8036415" y="3194367"/>
            <a:ext cx="226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</a:rPr>
              <a:t>三角形ポリゴンを含む無限平面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359A0D5-2C2C-460A-9AEC-7CC10C000BC8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7145231" y="2154991"/>
            <a:ext cx="397673" cy="900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BBBC9A9-05EC-4CDA-9CF9-B982D6A051E7}"/>
              </a:ext>
            </a:extLst>
          </p:cNvPr>
          <p:cNvCxnSpPr>
            <a:cxnSpLocks/>
          </p:cNvCxnSpPr>
          <p:nvPr/>
        </p:nvCxnSpPr>
        <p:spPr>
          <a:xfrm>
            <a:off x="7145231" y="2163992"/>
            <a:ext cx="0" cy="231218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754D63A-8815-493C-A440-8D8DBE7DF8E6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6593541" y="4476177"/>
            <a:ext cx="53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7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9094AE-F6F6-4DC0-9F68-ECDC36091479}"/>
              </a:ext>
            </a:extLst>
          </p:cNvPr>
          <p:cNvSpPr txBox="1"/>
          <p:nvPr/>
        </p:nvSpPr>
        <p:spPr>
          <a:xfrm>
            <a:off x="3754917" y="3222475"/>
            <a:ext cx="20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三角形ポリゴンの頂点の一つ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83F45C6-AB1B-437C-8EAA-18AD409E2DE2}"/>
              </a:ext>
            </a:extLst>
          </p:cNvPr>
          <p:cNvSpPr txBox="1"/>
          <p:nvPr/>
        </p:nvSpPr>
        <p:spPr>
          <a:xfrm>
            <a:off x="4365858" y="256291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頂点の法線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45D23B6-184B-497D-BC5B-C1E5FE706345}"/>
              </a:ext>
            </a:extLst>
          </p:cNvPr>
          <p:cNvSpPr txBox="1"/>
          <p:nvPr/>
        </p:nvSpPr>
        <p:spPr>
          <a:xfrm>
            <a:off x="7270331" y="282234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D971EB3-6867-410C-8E9E-D92B3901FF4F}"/>
              </a:ext>
            </a:extLst>
          </p:cNvPr>
          <p:cNvSpPr txBox="1"/>
          <p:nvPr/>
        </p:nvSpPr>
        <p:spPr>
          <a:xfrm>
            <a:off x="7467618" y="171717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F41B85A-31B6-4B7D-823F-4C985D969E21}"/>
              </a:ext>
            </a:extLst>
          </p:cNvPr>
          <p:cNvSpPr txBox="1"/>
          <p:nvPr/>
        </p:nvSpPr>
        <p:spPr>
          <a:xfrm>
            <a:off x="5862918" y="4531232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2D9460F-A121-424F-8C29-A6815F6F166C}"/>
              </a:ext>
            </a:extLst>
          </p:cNvPr>
          <p:cNvSpPr txBox="1"/>
          <p:nvPr/>
        </p:nvSpPr>
        <p:spPr>
          <a:xfrm>
            <a:off x="8036415" y="3194367"/>
            <a:ext cx="226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</a:rPr>
              <a:t>三角形ポリゴンを含む無限平面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359A0D5-2C2C-460A-9AEC-7CC10C000BC8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7145231" y="2154991"/>
            <a:ext cx="397673" cy="900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BBBC9A9-05EC-4CDA-9CF9-B982D6A051E7}"/>
              </a:ext>
            </a:extLst>
          </p:cNvPr>
          <p:cNvCxnSpPr>
            <a:cxnSpLocks/>
          </p:cNvCxnSpPr>
          <p:nvPr/>
        </p:nvCxnSpPr>
        <p:spPr>
          <a:xfrm>
            <a:off x="7145231" y="2163992"/>
            <a:ext cx="0" cy="231218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754D63A-8815-493C-A440-8D8DBE7DF8E6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6593541" y="4476177"/>
            <a:ext cx="53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右中かっこ 51">
            <a:extLst>
              <a:ext uri="{FF2B5EF4-FFF2-40B4-BE49-F238E27FC236}">
                <a16:creationId xmlns:a16="http://schemas.microsoft.com/office/drawing/2014/main" id="{C083F890-3C62-4F59-B3E4-707BD458D587}"/>
              </a:ext>
            </a:extLst>
          </p:cNvPr>
          <p:cNvSpPr/>
          <p:nvPr/>
        </p:nvSpPr>
        <p:spPr>
          <a:xfrm flipH="1">
            <a:off x="6504247" y="2154991"/>
            <a:ext cx="599844" cy="1045409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A80FFA9B-D011-4000-92E1-B748310951DD}"/>
              </a:ext>
            </a:extLst>
          </p:cNvPr>
          <p:cNvSpPr/>
          <p:nvPr/>
        </p:nvSpPr>
        <p:spPr>
          <a:xfrm flipH="1">
            <a:off x="6531761" y="3210679"/>
            <a:ext cx="607664" cy="1266777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03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83F45C6-AB1B-437C-8EAA-18AD409E2DE2}"/>
              </a:ext>
            </a:extLst>
          </p:cNvPr>
          <p:cNvSpPr txBox="1"/>
          <p:nvPr/>
        </p:nvSpPr>
        <p:spPr>
          <a:xfrm>
            <a:off x="4365858" y="256291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頂点の法線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D971EB3-6867-410C-8E9E-D92B3901FF4F}"/>
              </a:ext>
            </a:extLst>
          </p:cNvPr>
          <p:cNvSpPr txBox="1"/>
          <p:nvPr/>
        </p:nvSpPr>
        <p:spPr>
          <a:xfrm>
            <a:off x="7467618" y="171717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F41B85A-31B6-4B7D-823F-4C985D969E21}"/>
              </a:ext>
            </a:extLst>
          </p:cNvPr>
          <p:cNvSpPr txBox="1"/>
          <p:nvPr/>
        </p:nvSpPr>
        <p:spPr>
          <a:xfrm>
            <a:off x="5862918" y="454133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359A0D5-2C2C-460A-9AEC-7CC10C000BC8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7145231" y="2154991"/>
            <a:ext cx="397673" cy="900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BBBC9A9-05EC-4CDA-9CF9-B982D6A051E7}"/>
              </a:ext>
            </a:extLst>
          </p:cNvPr>
          <p:cNvCxnSpPr>
            <a:cxnSpLocks/>
          </p:cNvCxnSpPr>
          <p:nvPr/>
        </p:nvCxnSpPr>
        <p:spPr>
          <a:xfrm>
            <a:off x="7145231" y="2163992"/>
            <a:ext cx="0" cy="231218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754D63A-8815-493C-A440-8D8DBE7DF8E6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6593541" y="4476177"/>
            <a:ext cx="53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FB6223B-7AC1-46B4-B1A0-BB2EE9E718F4}"/>
              </a:ext>
            </a:extLst>
          </p:cNvPr>
          <p:cNvCxnSpPr>
            <a:cxnSpLocks/>
          </p:cNvCxnSpPr>
          <p:nvPr/>
        </p:nvCxnSpPr>
        <p:spPr>
          <a:xfrm flipV="1">
            <a:off x="5862918" y="2218381"/>
            <a:ext cx="1706243" cy="98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7671919-3CCE-4980-BAF3-7AE5265EE540}"/>
              </a:ext>
            </a:extLst>
          </p:cNvPr>
          <p:cNvCxnSpPr>
            <a:cxnSpLocks/>
          </p:cNvCxnSpPr>
          <p:nvPr/>
        </p:nvCxnSpPr>
        <p:spPr>
          <a:xfrm>
            <a:off x="5862918" y="3200400"/>
            <a:ext cx="640976" cy="1186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96D700-92DC-4C44-931D-6B4F9EE5F152}"/>
              </a:ext>
            </a:extLst>
          </p:cNvPr>
          <p:cNvSpPr txBox="1"/>
          <p:nvPr/>
        </p:nvSpPr>
        <p:spPr>
          <a:xfrm>
            <a:off x="5258891" y="2172993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vertToStartVec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7E8103-8231-4125-B503-AFB75B725812}"/>
              </a:ext>
            </a:extLst>
          </p:cNvPr>
          <p:cNvSpPr txBox="1"/>
          <p:nvPr/>
        </p:nvSpPr>
        <p:spPr>
          <a:xfrm>
            <a:off x="4650261" y="4171998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vertToEndVec</a:t>
            </a:r>
            <a:endParaRPr kumimoji="1" lang="ja-JP" altLang="en-US" b="1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A62FB1F-8D08-41CE-9DDA-8FAD313AC8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1922" y="3290047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2E19CDA-2B83-400C-8818-16188BF5CE8C}"/>
              </a:ext>
            </a:extLst>
          </p:cNvPr>
          <p:cNvSpPr txBox="1"/>
          <p:nvPr/>
        </p:nvSpPr>
        <p:spPr>
          <a:xfrm>
            <a:off x="3726976" y="378714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反転した頂点の法線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2A7A75F-3E70-4356-AC9C-F9F57B7B4722}"/>
              </a:ext>
            </a:extLst>
          </p:cNvPr>
          <p:cNvSpPr txBox="1"/>
          <p:nvPr/>
        </p:nvSpPr>
        <p:spPr>
          <a:xfrm>
            <a:off x="3754917" y="3222475"/>
            <a:ext cx="20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三角形ポリゴンの頂点の一つ</a:t>
            </a:r>
          </a:p>
        </p:txBody>
      </p:sp>
    </p:spTree>
    <p:extLst>
      <p:ext uri="{BB962C8B-B14F-4D97-AF65-F5344CB8AC3E}">
        <p14:creationId xmlns:p14="http://schemas.microsoft.com/office/powerpoint/2010/main" val="62303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5A066A2-5360-4DEB-91BC-C2C1AF2643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1922" y="3290047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10E8B1B-B395-4481-95D2-C1AA929C41EE}"/>
              </a:ext>
            </a:extLst>
          </p:cNvPr>
          <p:cNvCxnSpPr>
            <a:cxnSpLocks/>
          </p:cNvCxnSpPr>
          <p:nvPr/>
        </p:nvCxnSpPr>
        <p:spPr>
          <a:xfrm>
            <a:off x="5773403" y="2177446"/>
            <a:ext cx="0" cy="23121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0C24DB6-6FEB-4265-9731-BE9C84E15451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771922" y="4476177"/>
            <a:ext cx="642325" cy="134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B64C0DE-20D2-4B1F-8A8B-1E7890E5A30F}"/>
              </a:ext>
            </a:extLst>
          </p:cNvPr>
          <p:cNvCxnSpPr>
            <a:cxnSpLocks/>
          </p:cNvCxnSpPr>
          <p:nvPr/>
        </p:nvCxnSpPr>
        <p:spPr>
          <a:xfrm flipH="1">
            <a:off x="5773271" y="2154991"/>
            <a:ext cx="1769633" cy="224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3FE6D614-43D4-43AB-A08E-7EFA2863D9DA}"/>
              </a:ext>
            </a:extLst>
          </p:cNvPr>
          <p:cNvSpPr/>
          <p:nvPr/>
        </p:nvSpPr>
        <p:spPr>
          <a:xfrm flipH="1">
            <a:off x="5324473" y="2154991"/>
            <a:ext cx="447447" cy="1045409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93CE44A1-0C9B-4305-A0BD-C9458B3834F1}"/>
              </a:ext>
            </a:extLst>
          </p:cNvPr>
          <p:cNvSpPr/>
          <p:nvPr/>
        </p:nvSpPr>
        <p:spPr>
          <a:xfrm flipH="1">
            <a:off x="5324472" y="3222855"/>
            <a:ext cx="453280" cy="1266777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C192DDE-E0F5-42E2-9FD3-3678A4BF3002}"/>
              </a:ext>
            </a:extLst>
          </p:cNvPr>
          <p:cNvSpPr txBox="1"/>
          <p:nvPr/>
        </p:nvSpPr>
        <p:spPr>
          <a:xfrm>
            <a:off x="3059986" y="242188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0070C0"/>
                </a:solidFill>
              </a:rPr>
              <a:t>normAndStartDot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2017C64-2A35-481B-8873-D7B79F6687D2}"/>
              </a:ext>
            </a:extLst>
          </p:cNvPr>
          <p:cNvSpPr txBox="1"/>
          <p:nvPr/>
        </p:nvSpPr>
        <p:spPr>
          <a:xfrm>
            <a:off x="3059986" y="3614022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0070C0"/>
                </a:solidFill>
              </a:rPr>
              <a:t>normAndEndDot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4C01851-F074-4273-8FCA-FDD3132955F0}"/>
              </a:ext>
            </a:extLst>
          </p:cNvPr>
          <p:cNvSpPr txBox="1"/>
          <p:nvPr/>
        </p:nvSpPr>
        <p:spPr>
          <a:xfrm>
            <a:off x="7467618" y="171717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2463AAD-A39D-4F75-A0B6-6892BE4AADBF}"/>
              </a:ext>
            </a:extLst>
          </p:cNvPr>
          <p:cNvSpPr txBox="1"/>
          <p:nvPr/>
        </p:nvSpPr>
        <p:spPr>
          <a:xfrm>
            <a:off x="5862918" y="454133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C8A9D5E-17F0-4291-8EFD-8E4C740A0EAF}"/>
              </a:ext>
            </a:extLst>
          </p:cNvPr>
          <p:cNvCxnSpPr>
            <a:cxnSpLocks/>
          </p:cNvCxnSpPr>
          <p:nvPr/>
        </p:nvCxnSpPr>
        <p:spPr>
          <a:xfrm flipH="1">
            <a:off x="7145231" y="2154991"/>
            <a:ext cx="397673" cy="900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D83283D-EC85-4FCE-A542-E533C87C7206}"/>
              </a:ext>
            </a:extLst>
          </p:cNvPr>
          <p:cNvCxnSpPr>
            <a:cxnSpLocks/>
          </p:cNvCxnSpPr>
          <p:nvPr/>
        </p:nvCxnSpPr>
        <p:spPr>
          <a:xfrm>
            <a:off x="7145231" y="2163992"/>
            <a:ext cx="0" cy="231218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B74B78A-FE67-45A0-986F-A535E03C34CA}"/>
              </a:ext>
            </a:extLst>
          </p:cNvPr>
          <p:cNvCxnSpPr>
            <a:cxnSpLocks/>
          </p:cNvCxnSpPr>
          <p:nvPr/>
        </p:nvCxnSpPr>
        <p:spPr>
          <a:xfrm flipH="1">
            <a:off x="6593541" y="4476177"/>
            <a:ext cx="53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中かっこ 49">
            <a:extLst>
              <a:ext uri="{FF2B5EF4-FFF2-40B4-BE49-F238E27FC236}">
                <a16:creationId xmlns:a16="http://schemas.microsoft.com/office/drawing/2014/main" id="{DC43D8B1-4EBC-4539-9F18-22A04581EA66}"/>
              </a:ext>
            </a:extLst>
          </p:cNvPr>
          <p:cNvSpPr/>
          <p:nvPr/>
        </p:nvSpPr>
        <p:spPr>
          <a:xfrm flipH="1">
            <a:off x="6504247" y="2154991"/>
            <a:ext cx="599844" cy="1045409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中かっこ 50">
            <a:extLst>
              <a:ext uri="{FF2B5EF4-FFF2-40B4-BE49-F238E27FC236}">
                <a16:creationId xmlns:a16="http://schemas.microsoft.com/office/drawing/2014/main" id="{8A929A82-DADE-4BFF-8BBD-DE84103BC574}"/>
              </a:ext>
            </a:extLst>
          </p:cNvPr>
          <p:cNvSpPr/>
          <p:nvPr/>
        </p:nvSpPr>
        <p:spPr>
          <a:xfrm flipH="1">
            <a:off x="6531761" y="3210679"/>
            <a:ext cx="607664" cy="1266777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2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5A066A2-5360-4DEB-91BC-C2C1AF2643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1922" y="3290047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10E8B1B-B395-4481-95D2-C1AA929C41EE}"/>
              </a:ext>
            </a:extLst>
          </p:cNvPr>
          <p:cNvCxnSpPr>
            <a:cxnSpLocks/>
          </p:cNvCxnSpPr>
          <p:nvPr/>
        </p:nvCxnSpPr>
        <p:spPr>
          <a:xfrm>
            <a:off x="5773403" y="2177446"/>
            <a:ext cx="0" cy="23121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0C24DB6-6FEB-4265-9731-BE9C84E15451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771922" y="4476177"/>
            <a:ext cx="642325" cy="134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B64C0DE-20D2-4B1F-8A8B-1E7890E5A30F}"/>
              </a:ext>
            </a:extLst>
          </p:cNvPr>
          <p:cNvCxnSpPr>
            <a:cxnSpLocks/>
          </p:cNvCxnSpPr>
          <p:nvPr/>
        </p:nvCxnSpPr>
        <p:spPr>
          <a:xfrm flipH="1">
            <a:off x="5773271" y="2154991"/>
            <a:ext cx="1769633" cy="224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3FE6D614-43D4-43AB-A08E-7EFA2863D9DA}"/>
              </a:ext>
            </a:extLst>
          </p:cNvPr>
          <p:cNvSpPr/>
          <p:nvPr/>
        </p:nvSpPr>
        <p:spPr>
          <a:xfrm flipH="1">
            <a:off x="5324473" y="2154991"/>
            <a:ext cx="447447" cy="1045409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93CE44A1-0C9B-4305-A0BD-C9458B3834F1}"/>
              </a:ext>
            </a:extLst>
          </p:cNvPr>
          <p:cNvSpPr/>
          <p:nvPr/>
        </p:nvSpPr>
        <p:spPr>
          <a:xfrm flipH="1">
            <a:off x="5324472" y="3222855"/>
            <a:ext cx="453280" cy="1266777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C192DDE-E0F5-42E2-9FD3-3678A4BF3002}"/>
              </a:ext>
            </a:extLst>
          </p:cNvPr>
          <p:cNvSpPr txBox="1"/>
          <p:nvPr/>
        </p:nvSpPr>
        <p:spPr>
          <a:xfrm>
            <a:off x="3059986" y="242188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0070C0"/>
                </a:solidFill>
              </a:rPr>
              <a:t>normAndStartDot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2017C64-2A35-481B-8873-D7B79F6687D2}"/>
              </a:ext>
            </a:extLst>
          </p:cNvPr>
          <p:cNvSpPr txBox="1"/>
          <p:nvPr/>
        </p:nvSpPr>
        <p:spPr>
          <a:xfrm>
            <a:off x="3059986" y="3614022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0070C0"/>
                </a:solidFill>
              </a:rPr>
              <a:t>normAndEndDot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4C01851-F074-4273-8FCA-FDD3132955F0}"/>
              </a:ext>
            </a:extLst>
          </p:cNvPr>
          <p:cNvSpPr txBox="1"/>
          <p:nvPr/>
        </p:nvSpPr>
        <p:spPr>
          <a:xfrm>
            <a:off x="7467618" y="171717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2463AAD-A39D-4F75-A0B6-6892BE4AADBF}"/>
              </a:ext>
            </a:extLst>
          </p:cNvPr>
          <p:cNvSpPr txBox="1"/>
          <p:nvPr/>
        </p:nvSpPr>
        <p:spPr>
          <a:xfrm>
            <a:off x="5862918" y="454133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C8A9D5E-17F0-4291-8EFD-8E4C740A0EAF}"/>
              </a:ext>
            </a:extLst>
          </p:cNvPr>
          <p:cNvCxnSpPr>
            <a:cxnSpLocks/>
          </p:cNvCxnSpPr>
          <p:nvPr/>
        </p:nvCxnSpPr>
        <p:spPr>
          <a:xfrm flipH="1">
            <a:off x="7145231" y="2154991"/>
            <a:ext cx="397673" cy="900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D83283D-EC85-4FCE-A542-E533C87C7206}"/>
              </a:ext>
            </a:extLst>
          </p:cNvPr>
          <p:cNvCxnSpPr>
            <a:cxnSpLocks/>
          </p:cNvCxnSpPr>
          <p:nvPr/>
        </p:nvCxnSpPr>
        <p:spPr>
          <a:xfrm>
            <a:off x="7145231" y="2163992"/>
            <a:ext cx="0" cy="231218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B74B78A-FE67-45A0-986F-A535E03C34CA}"/>
              </a:ext>
            </a:extLst>
          </p:cNvPr>
          <p:cNvCxnSpPr>
            <a:cxnSpLocks/>
          </p:cNvCxnSpPr>
          <p:nvPr/>
        </p:nvCxnSpPr>
        <p:spPr>
          <a:xfrm flipH="1">
            <a:off x="6593541" y="4476177"/>
            <a:ext cx="53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中かっこ 49">
            <a:extLst>
              <a:ext uri="{FF2B5EF4-FFF2-40B4-BE49-F238E27FC236}">
                <a16:creationId xmlns:a16="http://schemas.microsoft.com/office/drawing/2014/main" id="{DC43D8B1-4EBC-4539-9F18-22A04581EA66}"/>
              </a:ext>
            </a:extLst>
          </p:cNvPr>
          <p:cNvSpPr/>
          <p:nvPr/>
        </p:nvSpPr>
        <p:spPr>
          <a:xfrm rot="1500000" flipH="1">
            <a:off x="6950517" y="2062311"/>
            <a:ext cx="459137" cy="1106324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9EAE205-AAD2-4E6D-9244-144B26B15733}"/>
              </a:ext>
            </a:extLst>
          </p:cNvPr>
          <p:cNvCxnSpPr>
            <a:cxnSpLocks/>
          </p:cNvCxnSpPr>
          <p:nvPr/>
        </p:nvCxnSpPr>
        <p:spPr>
          <a:xfrm flipH="1">
            <a:off x="7139425" y="2217420"/>
            <a:ext cx="472052" cy="99325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3D479490-D051-4D93-B4E6-C15D29FDF69D}"/>
              </a:ext>
            </a:extLst>
          </p:cNvPr>
          <p:cNvSpPr/>
          <p:nvPr/>
        </p:nvSpPr>
        <p:spPr>
          <a:xfrm rot="1500000" flipH="1">
            <a:off x="6352429" y="3039886"/>
            <a:ext cx="511496" cy="1308757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1CC7D1B-3700-4C3D-A60B-69576192B85F}"/>
              </a:ext>
            </a:extLst>
          </p:cNvPr>
          <p:cNvSpPr txBox="1"/>
          <p:nvPr/>
        </p:nvSpPr>
        <p:spPr>
          <a:xfrm>
            <a:off x="7132276" y="323789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startToEndVec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5E5336C-D5AA-4487-BFE8-F48E77B14795}"/>
              </a:ext>
            </a:extLst>
          </p:cNvPr>
          <p:cNvSpPr txBox="1"/>
          <p:nvPr/>
        </p:nvSpPr>
        <p:spPr>
          <a:xfrm>
            <a:off x="7418433" y="2432643"/>
            <a:ext cx="247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92D050"/>
                </a:solidFill>
              </a:rPr>
              <a:t>startToIntersectVec</a:t>
            </a:r>
            <a:endParaRPr kumimoji="1" lang="ja-JP" alt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0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C9D41619-27A1-4A6E-806C-68F1350C3468}"/>
              </a:ext>
            </a:extLst>
          </p:cNvPr>
          <p:cNvSpPr/>
          <p:nvPr/>
        </p:nvSpPr>
        <p:spPr>
          <a:xfrm>
            <a:off x="5683624" y="3110753"/>
            <a:ext cx="179294" cy="1792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989BF5C-5908-48A3-9151-E64008B944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773271" y="2613660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FF49EE3-9431-4B83-92D2-163E34C8D7DE}"/>
              </a:ext>
            </a:extLst>
          </p:cNvPr>
          <p:cNvCxnSpPr>
            <a:cxnSpLocks/>
          </p:cNvCxnSpPr>
          <p:nvPr/>
        </p:nvCxnSpPr>
        <p:spPr>
          <a:xfrm flipH="1">
            <a:off x="6553200" y="2217420"/>
            <a:ext cx="1051560" cy="2186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B3A097-818A-4A86-909F-02EE509071CF}"/>
              </a:ext>
            </a:extLst>
          </p:cNvPr>
          <p:cNvCxnSpPr>
            <a:cxnSpLocks/>
          </p:cNvCxnSpPr>
          <p:nvPr/>
        </p:nvCxnSpPr>
        <p:spPr>
          <a:xfrm flipV="1">
            <a:off x="-87686" y="3182061"/>
            <a:ext cx="12423121" cy="57236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266FBC97-F98C-460B-AAC0-F9464C71050B}"/>
              </a:ext>
            </a:extLst>
          </p:cNvPr>
          <p:cNvSpPr/>
          <p:nvPr/>
        </p:nvSpPr>
        <p:spPr>
          <a:xfrm>
            <a:off x="7542904" y="2065344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102726A-7A64-4B4D-9BCF-A45DD81B4302}"/>
              </a:ext>
            </a:extLst>
          </p:cNvPr>
          <p:cNvSpPr/>
          <p:nvPr/>
        </p:nvSpPr>
        <p:spPr>
          <a:xfrm>
            <a:off x="6414247" y="4386530"/>
            <a:ext cx="179294" cy="17929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5A066A2-5360-4DEB-91BC-C2C1AF2643C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1922" y="3290047"/>
            <a:ext cx="0" cy="497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10E8B1B-B395-4481-95D2-C1AA929C41EE}"/>
              </a:ext>
            </a:extLst>
          </p:cNvPr>
          <p:cNvCxnSpPr>
            <a:cxnSpLocks/>
          </p:cNvCxnSpPr>
          <p:nvPr/>
        </p:nvCxnSpPr>
        <p:spPr>
          <a:xfrm>
            <a:off x="5773403" y="2177446"/>
            <a:ext cx="0" cy="23121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0C24DB6-6FEB-4265-9731-BE9C84E15451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771922" y="4476177"/>
            <a:ext cx="642325" cy="134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B64C0DE-20D2-4B1F-8A8B-1E7890E5A30F}"/>
              </a:ext>
            </a:extLst>
          </p:cNvPr>
          <p:cNvCxnSpPr>
            <a:cxnSpLocks/>
          </p:cNvCxnSpPr>
          <p:nvPr/>
        </p:nvCxnSpPr>
        <p:spPr>
          <a:xfrm flipH="1">
            <a:off x="5773271" y="2154991"/>
            <a:ext cx="1769633" cy="2245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3FE6D614-43D4-43AB-A08E-7EFA2863D9DA}"/>
              </a:ext>
            </a:extLst>
          </p:cNvPr>
          <p:cNvSpPr/>
          <p:nvPr/>
        </p:nvSpPr>
        <p:spPr>
          <a:xfrm flipH="1">
            <a:off x="5324473" y="2154991"/>
            <a:ext cx="447447" cy="1045409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93CE44A1-0C9B-4305-A0BD-C9458B3834F1}"/>
              </a:ext>
            </a:extLst>
          </p:cNvPr>
          <p:cNvSpPr/>
          <p:nvPr/>
        </p:nvSpPr>
        <p:spPr>
          <a:xfrm flipH="1">
            <a:off x="5324472" y="3222855"/>
            <a:ext cx="453280" cy="1266777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C192DDE-E0F5-42E2-9FD3-3678A4BF3002}"/>
              </a:ext>
            </a:extLst>
          </p:cNvPr>
          <p:cNvSpPr txBox="1"/>
          <p:nvPr/>
        </p:nvSpPr>
        <p:spPr>
          <a:xfrm>
            <a:off x="3059986" y="2421889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0070C0"/>
                </a:solidFill>
              </a:rPr>
              <a:t>normAndStartDot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2017C64-2A35-481B-8873-D7B79F6687D2}"/>
              </a:ext>
            </a:extLst>
          </p:cNvPr>
          <p:cNvSpPr txBox="1"/>
          <p:nvPr/>
        </p:nvSpPr>
        <p:spPr>
          <a:xfrm>
            <a:off x="3059986" y="3614022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rgbClr val="0070C0"/>
                </a:solidFill>
              </a:rPr>
              <a:t>normAndEndDot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4C01851-F074-4273-8FCA-FDD3132955F0}"/>
              </a:ext>
            </a:extLst>
          </p:cNvPr>
          <p:cNvSpPr txBox="1"/>
          <p:nvPr/>
        </p:nvSpPr>
        <p:spPr>
          <a:xfrm>
            <a:off x="7467618" y="1717174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レイの始点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2463AAD-A39D-4F75-A0B6-6892BE4AADBF}"/>
              </a:ext>
            </a:extLst>
          </p:cNvPr>
          <p:cNvSpPr txBox="1"/>
          <p:nvPr/>
        </p:nvSpPr>
        <p:spPr>
          <a:xfrm>
            <a:off x="5862918" y="4541330"/>
            <a:ext cx="226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レイの終点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C8A9D5E-17F0-4291-8EFD-8E4C740A0EAF}"/>
              </a:ext>
            </a:extLst>
          </p:cNvPr>
          <p:cNvCxnSpPr>
            <a:cxnSpLocks/>
          </p:cNvCxnSpPr>
          <p:nvPr/>
        </p:nvCxnSpPr>
        <p:spPr>
          <a:xfrm flipH="1">
            <a:off x="7145231" y="2154991"/>
            <a:ext cx="397673" cy="900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D83283D-EC85-4FCE-A542-E533C87C7206}"/>
              </a:ext>
            </a:extLst>
          </p:cNvPr>
          <p:cNvCxnSpPr>
            <a:cxnSpLocks/>
          </p:cNvCxnSpPr>
          <p:nvPr/>
        </p:nvCxnSpPr>
        <p:spPr>
          <a:xfrm>
            <a:off x="7145231" y="2163992"/>
            <a:ext cx="0" cy="231218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B74B78A-FE67-45A0-986F-A535E03C34CA}"/>
              </a:ext>
            </a:extLst>
          </p:cNvPr>
          <p:cNvCxnSpPr>
            <a:cxnSpLocks/>
          </p:cNvCxnSpPr>
          <p:nvPr/>
        </p:nvCxnSpPr>
        <p:spPr>
          <a:xfrm flipH="1">
            <a:off x="6593541" y="4476177"/>
            <a:ext cx="53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中かっこ 49">
            <a:extLst>
              <a:ext uri="{FF2B5EF4-FFF2-40B4-BE49-F238E27FC236}">
                <a16:creationId xmlns:a16="http://schemas.microsoft.com/office/drawing/2014/main" id="{DC43D8B1-4EBC-4539-9F18-22A04581EA66}"/>
              </a:ext>
            </a:extLst>
          </p:cNvPr>
          <p:cNvSpPr/>
          <p:nvPr/>
        </p:nvSpPr>
        <p:spPr>
          <a:xfrm rot="1500000" flipH="1">
            <a:off x="6950517" y="2062311"/>
            <a:ext cx="459137" cy="1106324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9EAE205-AAD2-4E6D-9244-144B26B15733}"/>
              </a:ext>
            </a:extLst>
          </p:cNvPr>
          <p:cNvCxnSpPr>
            <a:cxnSpLocks/>
          </p:cNvCxnSpPr>
          <p:nvPr/>
        </p:nvCxnSpPr>
        <p:spPr>
          <a:xfrm flipH="1">
            <a:off x="7139425" y="2217420"/>
            <a:ext cx="472052" cy="99325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3D479490-D051-4D93-B4E6-C15D29FDF69D}"/>
              </a:ext>
            </a:extLst>
          </p:cNvPr>
          <p:cNvSpPr/>
          <p:nvPr/>
        </p:nvSpPr>
        <p:spPr>
          <a:xfrm rot="1500000" flipH="1">
            <a:off x="6352429" y="3039886"/>
            <a:ext cx="511496" cy="1308757"/>
          </a:xfrm>
          <a:prstGeom prst="rightBrace">
            <a:avLst>
              <a:gd name="adj1" fmla="val 42848"/>
              <a:gd name="adj2" fmla="val 4785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5E5336C-D5AA-4487-BFE8-F48E77B14795}"/>
              </a:ext>
            </a:extLst>
          </p:cNvPr>
          <p:cNvSpPr txBox="1"/>
          <p:nvPr/>
        </p:nvSpPr>
        <p:spPr>
          <a:xfrm>
            <a:off x="7418433" y="2432643"/>
            <a:ext cx="247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>
                <a:solidFill>
                  <a:srgbClr val="92D050"/>
                </a:solidFill>
              </a:rPr>
              <a:t>startToIntersectVec</a:t>
            </a:r>
            <a:endParaRPr kumimoji="1" lang="ja-JP" altLang="en-US" b="1" dirty="0">
              <a:solidFill>
                <a:srgbClr val="92D05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1FA8D5-3D7A-4CC3-997E-305401535A6E}"/>
              </a:ext>
            </a:extLst>
          </p:cNvPr>
          <p:cNvSpPr/>
          <p:nvPr/>
        </p:nvSpPr>
        <p:spPr>
          <a:xfrm>
            <a:off x="7320519" y="2938824"/>
            <a:ext cx="1590969" cy="66326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交差点の座標</a:t>
            </a:r>
            <a:endParaRPr kumimoji="1" lang="ja-JP" altLang="en-US" b="1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796547D1-D5FE-4EFF-A0D7-25A52DCEAEC2}"/>
              </a:ext>
            </a:extLst>
          </p:cNvPr>
          <p:cNvSpPr/>
          <p:nvPr/>
        </p:nvSpPr>
        <p:spPr>
          <a:xfrm>
            <a:off x="7047282" y="3140790"/>
            <a:ext cx="179294" cy="1792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0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96</Words>
  <Application>Microsoft Office PowerPoint</Application>
  <PresentationFormat>ワイド画面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29</cp:revision>
  <dcterms:created xsi:type="dcterms:W3CDTF">2021-07-07T18:10:18Z</dcterms:created>
  <dcterms:modified xsi:type="dcterms:W3CDTF">2021-07-08T08:31:28Z</dcterms:modified>
</cp:coreProperties>
</file>