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877748A-E14D-4241-B81E-D6FAFF240BC8}"/>
              </a:ext>
            </a:extLst>
          </p:cNvPr>
          <p:cNvSpPr/>
          <p:nvPr/>
        </p:nvSpPr>
        <p:spPr>
          <a:xfrm>
            <a:off x="2493847" y="14629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1783976" cy="20400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44581"/>
            <a:ext cx="2522244" cy="1146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856457" y="1568824"/>
            <a:ext cx="734343" cy="7530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2175336" y="1002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578317" y="134091"/>
            <a:ext cx="331238" cy="2709471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79989" y="23397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70A7A338-95B3-42F7-8C3B-19E380A9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A9E5788-EB55-4214-9341-E683E5625956}"/>
              </a:ext>
            </a:extLst>
          </p:cNvPr>
          <p:cNvSpPr/>
          <p:nvPr/>
        </p:nvSpPr>
        <p:spPr>
          <a:xfrm>
            <a:off x="5999047" y="3429000"/>
            <a:ext cx="193906" cy="19390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1B483D8-2443-4C3B-B5AF-2A7DCF4CB16F}"/>
              </a:ext>
            </a:extLst>
          </p:cNvPr>
          <p:cNvSpPr/>
          <p:nvPr/>
        </p:nvSpPr>
        <p:spPr>
          <a:xfrm>
            <a:off x="2601424" y="1990165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DC9D0A7-F5DD-476B-A31E-68AEA8F303A8}"/>
              </a:ext>
            </a:extLst>
          </p:cNvPr>
          <p:cNvCxnSpPr>
            <a:cxnSpLocks/>
            <a:stCxn id="4" idx="2"/>
            <a:endCxn id="6" idx="5"/>
          </p:cNvCxnSpPr>
          <p:nvPr/>
        </p:nvCxnSpPr>
        <p:spPr>
          <a:xfrm flipH="1" flipV="1">
            <a:off x="2766933" y="2155674"/>
            <a:ext cx="3232114" cy="1370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3B73911-CB23-4F86-91DA-D72194F1D9C9}"/>
              </a:ext>
            </a:extLst>
          </p:cNvPr>
          <p:cNvSpPr/>
          <p:nvPr/>
        </p:nvSpPr>
        <p:spPr>
          <a:xfrm>
            <a:off x="6913447" y="2189047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419D73B-F2FF-40B4-88C0-95B90D901C26}"/>
              </a:ext>
            </a:extLst>
          </p:cNvPr>
          <p:cNvCxnSpPr>
            <a:cxnSpLocks/>
            <a:stCxn id="4" idx="7"/>
            <a:endCxn id="11" idx="3"/>
          </p:cNvCxnSpPr>
          <p:nvPr/>
        </p:nvCxnSpPr>
        <p:spPr>
          <a:xfrm flipV="1">
            <a:off x="6164556" y="2354556"/>
            <a:ext cx="777288" cy="1102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0DCD78-4196-484D-BCAC-C009CF9E26D0}"/>
              </a:ext>
            </a:extLst>
          </p:cNvPr>
          <p:cNvSpPr txBox="1"/>
          <p:nvPr/>
        </p:nvSpPr>
        <p:spPr>
          <a:xfrm>
            <a:off x="1972013" y="1573500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6D42C0-F222-4EB8-B98B-105A87557D77}"/>
              </a:ext>
            </a:extLst>
          </p:cNvPr>
          <p:cNvSpPr txBox="1"/>
          <p:nvPr/>
        </p:nvSpPr>
        <p:spPr>
          <a:xfrm>
            <a:off x="6312433" y="1717786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3F17B88F-08C0-47EE-B648-961718679D47}"/>
              </a:ext>
            </a:extLst>
          </p:cNvPr>
          <p:cNvSpPr/>
          <p:nvPr/>
        </p:nvSpPr>
        <p:spPr>
          <a:xfrm rot="-4020000" flipH="1">
            <a:off x="3666520" y="1575839"/>
            <a:ext cx="1105502" cy="3608351"/>
          </a:xfrm>
          <a:prstGeom prst="rightBrace">
            <a:avLst>
              <a:gd name="adj1" fmla="val 155936"/>
              <a:gd name="adj2" fmla="val 80799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D8B7E80E-FA63-4E3B-A31A-10325B581A77}"/>
              </a:ext>
            </a:extLst>
          </p:cNvPr>
          <p:cNvSpPr/>
          <p:nvPr/>
        </p:nvSpPr>
        <p:spPr>
          <a:xfrm rot="-8640000" flipH="1">
            <a:off x="6471722" y="2407960"/>
            <a:ext cx="547088" cy="1421879"/>
          </a:xfrm>
          <a:prstGeom prst="rightBrace">
            <a:avLst>
              <a:gd name="adj1" fmla="val 155936"/>
              <a:gd name="adj2" fmla="val 80799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2A5381-8101-4DCB-9EF0-C1E46F9F49E4}"/>
              </a:ext>
            </a:extLst>
          </p:cNvPr>
          <p:cNvSpPr txBox="1"/>
          <p:nvPr/>
        </p:nvSpPr>
        <p:spPr>
          <a:xfrm>
            <a:off x="3929817" y="4572001"/>
            <a:ext cx="19375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posFromCenter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9E041C-2421-434F-B553-C6A3121A1509}"/>
              </a:ext>
            </a:extLst>
          </p:cNvPr>
          <p:cNvSpPr txBox="1"/>
          <p:nvPr/>
        </p:nvSpPr>
        <p:spPr>
          <a:xfrm>
            <a:off x="6913447" y="3118899"/>
            <a:ext cx="19448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posFromCenter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6</cp:revision>
  <dcterms:created xsi:type="dcterms:W3CDTF">2021-07-27T07:31:23Z</dcterms:created>
  <dcterms:modified xsi:type="dcterms:W3CDTF">2021-07-28T17:05:19Z</dcterms:modified>
</cp:coreProperties>
</file>