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00F2050-2B99-4AA0-9886-17BC4F5C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3" y="4470980"/>
            <a:ext cx="10297962" cy="50489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95105E-D4B5-43F5-945E-5A792265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09" y="1196081"/>
            <a:ext cx="10669489" cy="695422"/>
          </a:xfrm>
          <a:prstGeom prst="rect">
            <a:avLst/>
          </a:prstGeom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0F30BAC7-55DA-487C-BA88-369B4E186EC4}"/>
              </a:ext>
            </a:extLst>
          </p:cNvPr>
          <p:cNvSpPr/>
          <p:nvPr/>
        </p:nvSpPr>
        <p:spPr>
          <a:xfrm>
            <a:off x="4836458" y="2268161"/>
            <a:ext cx="2519083" cy="1972416"/>
          </a:xfrm>
          <a:prstGeom prst="downArrow">
            <a:avLst>
              <a:gd name="adj1" fmla="val 61888"/>
              <a:gd name="adj2" fmla="val 51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初期化忘れを修正</a:t>
            </a:r>
          </a:p>
        </p:txBody>
      </p:sp>
    </p:spTree>
    <p:extLst>
      <p:ext uri="{BB962C8B-B14F-4D97-AF65-F5344CB8AC3E}">
        <p14:creationId xmlns:p14="http://schemas.microsoft.com/office/powerpoint/2010/main" val="392163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14</cp:revision>
  <dcterms:created xsi:type="dcterms:W3CDTF">2021-07-27T07:31:23Z</dcterms:created>
  <dcterms:modified xsi:type="dcterms:W3CDTF">2021-08-28T09:47:44Z</dcterms:modified>
</cp:coreProperties>
</file>