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真央 米地" initials="真央" lastIdx="1" clrIdx="0">
    <p:extLst>
      <p:ext uri="{19B8F6BF-5375-455C-9EA6-DF929625EA0E}">
        <p15:presenceInfo xmlns:p15="http://schemas.microsoft.com/office/powerpoint/2012/main" userId="65a7d30870103d8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7E5374-19B3-426A-A42B-4986D16A32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29D984D-9C2B-4887-8481-D144C49ADD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B97DA15-7959-4990-A435-02838C02A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54C7-DA62-4F01-9609-9395C1C85E73}" type="datetimeFigureOut">
              <a:rPr kumimoji="1" lang="ja-JP" altLang="en-US" smtClean="0"/>
              <a:t>2021/8/28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F38DA84-9838-4AB2-BD81-4BC34BA8E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DF068DB-679B-4B94-88A7-4B2C0B927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20362-987B-486D-B320-DB77F37358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8840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C245A76-367C-44BF-8390-C3DB92438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1E7C43F-CFC0-4C5D-A9CC-45210EEDD7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0EA0291-E82A-485C-8DED-5D14CA7DF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54C7-DA62-4F01-9609-9395C1C85E73}" type="datetimeFigureOut">
              <a:rPr kumimoji="1" lang="ja-JP" altLang="en-US" smtClean="0"/>
              <a:t>2021/8/28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3496173-FFD4-4DCC-A3D7-074DDF00B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9207C79-9104-417D-A428-44F166E22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20362-987B-486D-B320-DB77F37358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8078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E9047CB-047D-457D-90B2-3E483BC016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8432B2C-F52B-48BE-B1ED-016D1CC286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E1C8E74-3706-4D67-B6ED-8F8A5773D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54C7-DA62-4F01-9609-9395C1C85E73}" type="datetimeFigureOut">
              <a:rPr kumimoji="1" lang="ja-JP" altLang="en-US" smtClean="0"/>
              <a:t>2021/8/28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29EFC9A-845E-4270-AD65-005013A91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C68646C-F6B0-45A6-826D-8BAD3768B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20362-987B-486D-B320-DB77F37358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8018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7DD5CF-63C3-4A8C-B7B3-F4FF6927A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04A41EC-3DCF-46EF-AADA-5DA3033E7A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C765180-86AB-41E8-9A87-FA35F19A5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54C7-DA62-4F01-9609-9395C1C85E73}" type="datetimeFigureOut">
              <a:rPr kumimoji="1" lang="ja-JP" altLang="en-US" smtClean="0"/>
              <a:t>2021/8/28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3C39044-8A62-4768-85D4-BD9B0044E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965D83C-F09B-4123-BE5E-581AA308D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20362-987B-486D-B320-DB77F37358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268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AC726C-5E5C-4D4B-9FEA-A1C2B3AEF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E668356-AD1B-43E3-94D7-6A317705AB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0C93F8F-B1B5-4ACA-8990-DF79F36A7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54C7-DA62-4F01-9609-9395C1C85E73}" type="datetimeFigureOut">
              <a:rPr kumimoji="1" lang="ja-JP" altLang="en-US" smtClean="0"/>
              <a:t>2021/8/28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438477E-77B6-4F5D-A48D-850D63BA1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BA0C9F0-A609-403F-8414-8796758EE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20362-987B-486D-B320-DB77F37358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0766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40674C-877C-47D2-90E7-F5DD0236C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60E4164-4E45-4B8F-AED5-555751E7FC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0C7F037-7090-46AE-A98B-0F70E1FF05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F269420-EB1C-41D5-A04F-1F58505ED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54C7-DA62-4F01-9609-9395C1C85E73}" type="datetimeFigureOut">
              <a:rPr kumimoji="1" lang="ja-JP" altLang="en-US" smtClean="0"/>
              <a:t>2021/8/28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2DCCA79-8F9F-44C4-BBF8-43087EA0F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8EEB202-82EE-4D54-9EC8-FB1EB6725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20362-987B-486D-B320-DB77F37358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6611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7CF2AA-3C72-4843-B73D-FC648BA32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2D51CA6-DB7A-4AB5-AE92-387EE9B545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6F06765-92D2-46B5-8873-677681B846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C22EF38-0D78-4FFB-A172-AD328DE0CD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ED1A0A0-8FBA-4582-AC50-963B62CE50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C6F183F-CB37-4C9B-AB51-FC327F4D4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54C7-DA62-4F01-9609-9395C1C85E73}" type="datetimeFigureOut">
              <a:rPr kumimoji="1" lang="ja-JP" altLang="en-US" smtClean="0"/>
              <a:t>2021/8/28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9F72382-3D80-4882-814D-163F316A4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0EBF7C5-2930-4FE1-A46B-D2B3271E8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20362-987B-486D-B320-DB77F37358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9507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C2F4650-E964-4F45-82DB-553F89F8B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B235C6E-0EAC-47ED-AEE6-E487B93C9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54C7-DA62-4F01-9609-9395C1C85E73}" type="datetimeFigureOut">
              <a:rPr kumimoji="1" lang="ja-JP" altLang="en-US" smtClean="0"/>
              <a:t>2021/8/28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3C42A16-77C0-4956-B602-89F717C71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BD1156B-FA98-4C29-92A2-D2000DE05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20362-987B-486D-B320-DB77F37358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2645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E9F4A24-A569-49EF-B7B5-85A5AC84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54C7-DA62-4F01-9609-9395C1C85E73}" type="datetimeFigureOut">
              <a:rPr kumimoji="1" lang="ja-JP" altLang="en-US" smtClean="0"/>
              <a:t>2021/8/28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46898A7-4D4B-420E-8285-C89F51727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462F2C7-45EC-4BAD-9B46-ED08CE08A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20362-987B-486D-B320-DB77F37358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8681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F0DC8A-A3BF-4C68-B21E-B46C19041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27071E1-57F6-4A29-A083-C852ED0FE3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3D47A9F-2A06-4B79-B1E0-DFB4FCCAE6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FFA752D-BA3D-49CD-A1FF-73719A279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54C7-DA62-4F01-9609-9395C1C85E73}" type="datetimeFigureOut">
              <a:rPr kumimoji="1" lang="ja-JP" altLang="en-US" smtClean="0"/>
              <a:t>2021/8/28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958CF9B-E906-4B12-9103-7EA51DCFA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8BBD060-2974-42CF-A00A-F459AE564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20362-987B-486D-B320-DB77F37358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3180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5299AEC-FBD0-4690-AB4F-5B830D1E6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D47D9D6-2222-4284-812F-03B512DF53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0369762-19E0-425C-B145-539D03A3A0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81B5553-CAE5-4BCF-8218-84F312E19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54C7-DA62-4F01-9609-9395C1C85E73}" type="datetimeFigureOut">
              <a:rPr kumimoji="1" lang="ja-JP" altLang="en-US" smtClean="0"/>
              <a:t>2021/8/28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3293E88-1FD0-45DF-9AC8-9E1E15537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E101A62-6166-40F8-8E28-4F2B53B89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20362-987B-486D-B320-DB77F37358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6026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04D22B2-DB94-41F2-841E-069263319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FCC45B3-E46D-4913-8BE6-C2814E140F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BF5B9D2-4BF8-45C9-BDFE-32FB508480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CD54C7-DA62-4F01-9609-9395C1C85E73}" type="datetimeFigureOut">
              <a:rPr kumimoji="1" lang="ja-JP" altLang="en-US" smtClean="0"/>
              <a:t>2021/8/28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048A14A-2F28-4F9D-AE1C-4578ECC74C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C4EDF4C-726D-4664-8C77-97F4C85F49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20362-987B-486D-B320-DB77F37358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9640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1E3C7B6E-97BF-4238-A9D6-D2FC091F04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9218"/>
          <a:stretch/>
        </p:blipFill>
        <p:spPr>
          <a:xfrm>
            <a:off x="1" y="0"/>
            <a:ext cx="6096000" cy="4930588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C7FA853D-A679-4977-9780-F8BDDDAAC1C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0177"/>
          <a:stretch/>
        </p:blipFill>
        <p:spPr>
          <a:xfrm>
            <a:off x="6096001" y="0"/>
            <a:ext cx="6095999" cy="4930588"/>
          </a:xfrm>
          <a:prstGeom prst="rect">
            <a:avLst/>
          </a:prstGeom>
        </p:spPr>
      </p:pic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402FCE9E-E202-4DCB-8155-1AF7D450B407}"/>
              </a:ext>
            </a:extLst>
          </p:cNvPr>
          <p:cNvCxnSpPr/>
          <p:nvPr/>
        </p:nvCxnSpPr>
        <p:spPr>
          <a:xfrm>
            <a:off x="6112491" y="161365"/>
            <a:ext cx="0" cy="65352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矢印: 右 8">
            <a:extLst>
              <a:ext uri="{FF2B5EF4-FFF2-40B4-BE49-F238E27FC236}">
                <a16:creationId xmlns:a16="http://schemas.microsoft.com/office/drawing/2014/main" id="{A5173914-D539-4869-999C-2FF3221C7ECC}"/>
              </a:ext>
            </a:extLst>
          </p:cNvPr>
          <p:cNvSpPr/>
          <p:nvPr/>
        </p:nvSpPr>
        <p:spPr>
          <a:xfrm>
            <a:off x="4757460" y="5027771"/>
            <a:ext cx="2620492" cy="1527640"/>
          </a:xfrm>
          <a:prstGeom prst="rightArrow">
            <a:avLst>
              <a:gd name="adj1" fmla="val 50000"/>
              <a:gd name="adj2" fmla="val 444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早期リターン追加後</a:t>
            </a:r>
            <a:endParaRPr lang="en-US" altLang="ja-JP" dirty="0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76790408-07A3-440D-8A25-8B57968FBED4}"/>
              </a:ext>
            </a:extLst>
          </p:cNvPr>
          <p:cNvSpPr/>
          <p:nvPr/>
        </p:nvSpPr>
        <p:spPr>
          <a:xfrm>
            <a:off x="485617" y="4849905"/>
            <a:ext cx="4173070" cy="1166841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下にまだ実行される処理が書いてあるかもしれない。</a:t>
            </a:r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135E9D57-AD79-4C94-9073-8EDC1E46B761}"/>
              </a:ext>
            </a:extLst>
          </p:cNvPr>
          <p:cNvSpPr/>
          <p:nvPr/>
        </p:nvSpPr>
        <p:spPr>
          <a:xfrm>
            <a:off x="9161928" y="161365"/>
            <a:ext cx="3030071" cy="1166841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リターンしているため、もう処理がないことが分かる。</a:t>
            </a:r>
          </a:p>
        </p:txBody>
      </p:sp>
    </p:spTree>
    <p:extLst>
      <p:ext uri="{BB962C8B-B14F-4D97-AF65-F5344CB8AC3E}">
        <p14:creationId xmlns:p14="http://schemas.microsoft.com/office/powerpoint/2010/main" val="4158204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476</TotalTime>
  <Words>28</Words>
  <Application>Microsoft Office PowerPoint</Application>
  <PresentationFormat>ワイド画面</PresentationFormat>
  <Paragraphs>3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真央 米地</dc:creator>
  <cp:lastModifiedBy>真央 米地</cp:lastModifiedBy>
  <cp:revision>20</cp:revision>
  <dcterms:created xsi:type="dcterms:W3CDTF">2021-07-27T07:31:23Z</dcterms:created>
  <dcterms:modified xsi:type="dcterms:W3CDTF">2021-08-28T14:47:17Z</dcterms:modified>
</cp:coreProperties>
</file>