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7E5374-19B3-426A-A42B-4986D16A32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29D984D-9C2B-4887-8481-D144C49ADD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B97DA15-7959-4990-A435-02838C02A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54C7-DA62-4F01-9609-9395C1C85E73}" type="datetimeFigureOut">
              <a:rPr kumimoji="1" lang="ja-JP" altLang="en-US" smtClean="0"/>
              <a:t>2021/7/29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38DA84-9838-4AB2-BD81-4BC34BA8E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DF068DB-679B-4B94-88A7-4B2C0B927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0362-987B-486D-B320-DB77F37358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8840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245A76-367C-44BF-8390-C3DB92438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1E7C43F-CFC0-4C5D-A9CC-45210EEDD7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0EA0291-E82A-485C-8DED-5D14CA7DF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54C7-DA62-4F01-9609-9395C1C85E73}" type="datetimeFigureOut">
              <a:rPr kumimoji="1" lang="ja-JP" altLang="en-US" smtClean="0"/>
              <a:t>2021/7/29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3496173-FFD4-4DCC-A3D7-074DDF00B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9207C79-9104-417D-A428-44F166E22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0362-987B-486D-B320-DB77F37358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8078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E9047CB-047D-457D-90B2-3E483BC016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8432B2C-F52B-48BE-B1ED-016D1CC28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E1C8E74-3706-4D67-B6ED-8F8A5773D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54C7-DA62-4F01-9609-9395C1C85E73}" type="datetimeFigureOut">
              <a:rPr kumimoji="1" lang="ja-JP" altLang="en-US" smtClean="0"/>
              <a:t>2021/7/29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29EFC9A-845E-4270-AD65-005013A91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C68646C-F6B0-45A6-826D-8BAD3768B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0362-987B-486D-B320-DB77F37358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8018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7DD5CF-63C3-4A8C-B7B3-F4FF6927A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04A41EC-3DCF-46EF-AADA-5DA3033E7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C765180-86AB-41E8-9A87-FA35F19A5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54C7-DA62-4F01-9609-9395C1C85E73}" type="datetimeFigureOut">
              <a:rPr kumimoji="1" lang="ja-JP" altLang="en-US" smtClean="0"/>
              <a:t>2021/7/29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3C39044-8A62-4768-85D4-BD9B0044E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965D83C-F09B-4123-BE5E-581AA308D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0362-987B-486D-B320-DB77F37358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268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AC726C-5E5C-4D4B-9FEA-A1C2B3AEF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E668356-AD1B-43E3-94D7-6A317705A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0C93F8F-B1B5-4ACA-8990-DF79F36A7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54C7-DA62-4F01-9609-9395C1C85E73}" type="datetimeFigureOut">
              <a:rPr kumimoji="1" lang="ja-JP" altLang="en-US" smtClean="0"/>
              <a:t>2021/7/29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438477E-77B6-4F5D-A48D-850D63BA1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BA0C9F0-A609-403F-8414-8796758EE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0362-987B-486D-B320-DB77F37358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0766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40674C-877C-47D2-90E7-F5DD0236C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60E4164-4E45-4B8F-AED5-555751E7FC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0C7F037-7090-46AE-A98B-0F70E1FF0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F269420-EB1C-41D5-A04F-1F58505ED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54C7-DA62-4F01-9609-9395C1C85E73}" type="datetimeFigureOut">
              <a:rPr kumimoji="1" lang="ja-JP" altLang="en-US" smtClean="0"/>
              <a:t>2021/7/29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2DCCA79-8F9F-44C4-BBF8-43087EA0F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8EEB202-82EE-4D54-9EC8-FB1EB6725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0362-987B-486D-B320-DB77F37358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6611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7CF2AA-3C72-4843-B73D-FC648BA32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2D51CA6-DB7A-4AB5-AE92-387EE9B54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6F06765-92D2-46B5-8873-677681B846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C22EF38-0D78-4FFB-A172-AD328DE0CD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ED1A0A0-8FBA-4582-AC50-963B62CE50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C6F183F-CB37-4C9B-AB51-FC327F4D4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54C7-DA62-4F01-9609-9395C1C85E73}" type="datetimeFigureOut">
              <a:rPr kumimoji="1" lang="ja-JP" altLang="en-US" smtClean="0"/>
              <a:t>2021/7/29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9F72382-3D80-4882-814D-163F316A4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0EBF7C5-2930-4FE1-A46B-D2B3271E8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0362-987B-486D-B320-DB77F37358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9507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2F4650-E964-4F45-82DB-553F89F8B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B235C6E-0EAC-47ED-AEE6-E487B93C9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54C7-DA62-4F01-9609-9395C1C85E73}" type="datetimeFigureOut">
              <a:rPr kumimoji="1" lang="ja-JP" altLang="en-US" smtClean="0"/>
              <a:t>2021/7/29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3C42A16-77C0-4956-B602-89F717C71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BD1156B-FA98-4C29-92A2-D2000DE05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0362-987B-486D-B320-DB77F37358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2645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E9F4A24-A569-49EF-B7B5-85A5AC84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54C7-DA62-4F01-9609-9395C1C85E73}" type="datetimeFigureOut">
              <a:rPr kumimoji="1" lang="ja-JP" altLang="en-US" smtClean="0"/>
              <a:t>2021/7/29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46898A7-4D4B-420E-8285-C89F51727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462F2C7-45EC-4BAD-9B46-ED08CE08A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0362-987B-486D-B320-DB77F37358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868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F0DC8A-A3BF-4C68-B21E-B46C19041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27071E1-57F6-4A29-A083-C852ED0FE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3D47A9F-2A06-4B79-B1E0-DFB4FCCAE6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FFA752D-BA3D-49CD-A1FF-73719A279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54C7-DA62-4F01-9609-9395C1C85E73}" type="datetimeFigureOut">
              <a:rPr kumimoji="1" lang="ja-JP" altLang="en-US" smtClean="0"/>
              <a:t>2021/7/29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958CF9B-E906-4B12-9103-7EA51DCF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8BBD060-2974-42CF-A00A-F459AE564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0362-987B-486D-B320-DB77F37358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3180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299AEC-FBD0-4690-AB4F-5B830D1E6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D47D9D6-2222-4284-812F-03B512DF53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0369762-19E0-425C-B145-539D03A3A0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81B5553-CAE5-4BCF-8218-84F312E19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54C7-DA62-4F01-9609-9395C1C85E73}" type="datetimeFigureOut">
              <a:rPr kumimoji="1" lang="ja-JP" altLang="en-US" smtClean="0"/>
              <a:t>2021/7/29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3293E88-1FD0-45DF-9AC8-9E1E15537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E101A62-6166-40F8-8E28-4F2B53B89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0362-987B-486D-B320-DB77F37358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6026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04D22B2-DB94-41F2-841E-069263319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FCC45B3-E46D-4913-8BE6-C2814E140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BF5B9D2-4BF8-45C9-BDFE-32FB508480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D54C7-DA62-4F01-9609-9395C1C85E73}" type="datetimeFigureOut">
              <a:rPr kumimoji="1" lang="ja-JP" altLang="en-US" smtClean="0"/>
              <a:t>2021/7/29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048A14A-2F28-4F9D-AE1C-4578ECC74C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C4EDF4C-726D-4664-8C77-97F4C85F49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20362-987B-486D-B320-DB77F37358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9640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楕円 1">
            <a:extLst>
              <a:ext uri="{FF2B5EF4-FFF2-40B4-BE49-F238E27FC236}">
                <a16:creationId xmlns:a16="http://schemas.microsoft.com/office/drawing/2014/main" id="{D877748A-E14D-4241-B81E-D6FAFF240BC8}"/>
              </a:ext>
            </a:extLst>
          </p:cNvPr>
          <p:cNvSpPr/>
          <p:nvPr/>
        </p:nvSpPr>
        <p:spPr>
          <a:xfrm>
            <a:off x="2493847" y="1462906"/>
            <a:ext cx="193906" cy="19390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0086E7FB-7AAE-4005-AC4C-83B5E7C335EC}"/>
              </a:ext>
            </a:extLst>
          </p:cNvPr>
          <p:cNvCxnSpPr>
            <a:cxnSpLocks/>
          </p:cNvCxnSpPr>
          <p:nvPr/>
        </p:nvCxnSpPr>
        <p:spPr>
          <a:xfrm>
            <a:off x="0" y="344581"/>
            <a:ext cx="753035" cy="8656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34A83621-D461-40DB-AB5D-73556EFD6ECA}"/>
              </a:ext>
            </a:extLst>
          </p:cNvPr>
          <p:cNvCxnSpPr>
            <a:cxnSpLocks/>
          </p:cNvCxnSpPr>
          <p:nvPr/>
        </p:nvCxnSpPr>
        <p:spPr>
          <a:xfrm>
            <a:off x="0" y="344581"/>
            <a:ext cx="1783976" cy="2040031"/>
          </a:xfrm>
          <a:prstGeom prst="straightConnector1">
            <a:avLst/>
          </a:prstGeom>
          <a:ln w="571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5F6E7156-1D44-4E76-8FFF-6C4C8589ED8F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0" y="344581"/>
            <a:ext cx="2522244" cy="114672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BA8549DF-9C2B-44DB-B4EE-87F1972B0FC4}"/>
              </a:ext>
            </a:extLst>
          </p:cNvPr>
          <p:cNvCxnSpPr>
            <a:cxnSpLocks/>
          </p:cNvCxnSpPr>
          <p:nvPr/>
        </p:nvCxnSpPr>
        <p:spPr>
          <a:xfrm flipH="1">
            <a:off x="1856457" y="1568824"/>
            <a:ext cx="734343" cy="753035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E1A86BFD-3413-40F5-A0E6-6A17C949B007}"/>
              </a:ext>
            </a:extLst>
          </p:cNvPr>
          <p:cNvSpPr txBox="1"/>
          <p:nvPr/>
        </p:nvSpPr>
        <p:spPr>
          <a:xfrm>
            <a:off x="785781" y="1053269"/>
            <a:ext cx="2263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>
                <a:solidFill>
                  <a:srgbClr val="0070C0"/>
                </a:solidFill>
              </a:rPr>
              <a:t>wipeDir</a:t>
            </a:r>
            <a:endParaRPr kumimoji="1" lang="ja-JP" altLang="en-US" b="1" dirty="0">
              <a:solidFill>
                <a:srgbClr val="0070C0"/>
              </a:solidFill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075A6F00-48A7-49E5-B9B8-39F63BC4D55E}"/>
              </a:ext>
            </a:extLst>
          </p:cNvPr>
          <p:cNvSpPr txBox="1"/>
          <p:nvPr/>
        </p:nvSpPr>
        <p:spPr>
          <a:xfrm>
            <a:off x="2175336" y="1002269"/>
            <a:ext cx="2263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rgbClr val="FF0000"/>
                </a:solidFill>
              </a:rPr>
              <a:t>ピクセル座標</a:t>
            </a:r>
          </a:p>
        </p:txBody>
      </p:sp>
      <p:sp>
        <p:nvSpPr>
          <p:cNvPr id="33" name="右中かっこ 32">
            <a:extLst>
              <a:ext uri="{FF2B5EF4-FFF2-40B4-BE49-F238E27FC236}">
                <a16:creationId xmlns:a16="http://schemas.microsoft.com/office/drawing/2014/main" id="{673DC548-735A-4F14-86EE-D9C5282A87AB}"/>
              </a:ext>
            </a:extLst>
          </p:cNvPr>
          <p:cNvSpPr/>
          <p:nvPr/>
        </p:nvSpPr>
        <p:spPr>
          <a:xfrm rot="-2460000" flipH="1">
            <a:off x="578317" y="134091"/>
            <a:ext cx="331238" cy="2709471"/>
          </a:xfrm>
          <a:prstGeom prst="rightBrace">
            <a:avLst>
              <a:gd name="adj1" fmla="val 155936"/>
              <a:gd name="adj2" fmla="val 80799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DFDD95AC-3CF2-4057-93F0-6A1D8311CDC2}"/>
              </a:ext>
            </a:extLst>
          </p:cNvPr>
          <p:cNvSpPr txBox="1"/>
          <p:nvPr/>
        </p:nvSpPr>
        <p:spPr>
          <a:xfrm>
            <a:off x="79989" y="2339789"/>
            <a:ext cx="2263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err="1">
                <a:solidFill>
                  <a:srgbClr val="7030A0"/>
                </a:solidFill>
              </a:rPr>
              <a:t>wipeProjLen</a:t>
            </a:r>
            <a:endParaRPr kumimoji="1" lang="ja-JP" alt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2387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図 4" descr="ダイアグラム が含まれている画像&#10;&#10;自動的に生成された説明">
            <a:extLst>
              <a:ext uri="{FF2B5EF4-FFF2-40B4-BE49-F238E27FC236}">
                <a16:creationId xmlns:a16="http://schemas.microsoft.com/office/drawing/2014/main" id="{EBDD8440-50CA-427B-A400-5C84DD1389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1BE63DA6-4462-47FE-9582-A5AD28C475FB}"/>
              </a:ext>
            </a:extLst>
          </p:cNvPr>
          <p:cNvCxnSpPr>
            <a:cxnSpLocks/>
          </p:cNvCxnSpPr>
          <p:nvPr/>
        </p:nvCxnSpPr>
        <p:spPr>
          <a:xfrm>
            <a:off x="-62753" y="340660"/>
            <a:ext cx="12317506" cy="0"/>
          </a:xfrm>
          <a:prstGeom prst="line">
            <a:avLst/>
          </a:prstGeom>
          <a:ln w="762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1C3C7CDB-2A7B-4D24-A6E6-03BFBDAC1F42}"/>
              </a:ext>
            </a:extLst>
          </p:cNvPr>
          <p:cNvCxnSpPr>
            <a:cxnSpLocks/>
          </p:cNvCxnSpPr>
          <p:nvPr/>
        </p:nvCxnSpPr>
        <p:spPr>
          <a:xfrm>
            <a:off x="-62753" y="923366"/>
            <a:ext cx="12317506" cy="0"/>
          </a:xfrm>
          <a:prstGeom prst="line">
            <a:avLst/>
          </a:prstGeom>
          <a:ln w="762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64DCD7AF-931C-4755-A9A9-F90730EE569C}"/>
              </a:ext>
            </a:extLst>
          </p:cNvPr>
          <p:cNvCxnSpPr>
            <a:cxnSpLocks/>
          </p:cNvCxnSpPr>
          <p:nvPr/>
        </p:nvCxnSpPr>
        <p:spPr>
          <a:xfrm>
            <a:off x="-62753" y="1515037"/>
            <a:ext cx="12317506" cy="0"/>
          </a:xfrm>
          <a:prstGeom prst="line">
            <a:avLst/>
          </a:prstGeom>
          <a:ln w="762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6C8380DC-58E7-46BD-80A6-8D99017368FF}"/>
              </a:ext>
            </a:extLst>
          </p:cNvPr>
          <p:cNvCxnSpPr>
            <a:cxnSpLocks/>
          </p:cNvCxnSpPr>
          <p:nvPr/>
        </p:nvCxnSpPr>
        <p:spPr>
          <a:xfrm>
            <a:off x="-62753" y="2106708"/>
            <a:ext cx="12317506" cy="0"/>
          </a:xfrm>
          <a:prstGeom prst="line">
            <a:avLst/>
          </a:prstGeom>
          <a:ln w="762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BB5A5400-4B4B-40AE-99DA-5C8CAF76418A}"/>
              </a:ext>
            </a:extLst>
          </p:cNvPr>
          <p:cNvCxnSpPr>
            <a:cxnSpLocks/>
          </p:cNvCxnSpPr>
          <p:nvPr/>
        </p:nvCxnSpPr>
        <p:spPr>
          <a:xfrm>
            <a:off x="-62753" y="2662519"/>
            <a:ext cx="12317506" cy="0"/>
          </a:xfrm>
          <a:prstGeom prst="line">
            <a:avLst/>
          </a:prstGeom>
          <a:ln w="762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9C73204B-355B-4C15-9737-97BE6E822723}"/>
              </a:ext>
            </a:extLst>
          </p:cNvPr>
          <p:cNvCxnSpPr>
            <a:cxnSpLocks/>
          </p:cNvCxnSpPr>
          <p:nvPr/>
        </p:nvCxnSpPr>
        <p:spPr>
          <a:xfrm>
            <a:off x="-62753" y="3263154"/>
            <a:ext cx="12317506" cy="0"/>
          </a:xfrm>
          <a:prstGeom prst="line">
            <a:avLst/>
          </a:prstGeom>
          <a:ln w="762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B5BC1C96-BD83-4966-8E9A-81922E580299}"/>
              </a:ext>
            </a:extLst>
          </p:cNvPr>
          <p:cNvCxnSpPr>
            <a:cxnSpLocks/>
          </p:cNvCxnSpPr>
          <p:nvPr/>
        </p:nvCxnSpPr>
        <p:spPr>
          <a:xfrm>
            <a:off x="-62753" y="3818966"/>
            <a:ext cx="12317506" cy="0"/>
          </a:xfrm>
          <a:prstGeom prst="line">
            <a:avLst/>
          </a:prstGeom>
          <a:ln w="762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E5AC46CB-85F9-496A-B8A0-7FE57B2064F7}"/>
              </a:ext>
            </a:extLst>
          </p:cNvPr>
          <p:cNvCxnSpPr>
            <a:cxnSpLocks/>
          </p:cNvCxnSpPr>
          <p:nvPr/>
        </p:nvCxnSpPr>
        <p:spPr>
          <a:xfrm>
            <a:off x="-62753" y="4419602"/>
            <a:ext cx="12317506" cy="0"/>
          </a:xfrm>
          <a:prstGeom prst="line">
            <a:avLst/>
          </a:prstGeom>
          <a:ln w="762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290E4324-10E2-4C28-9C0C-2EEB87ACB8E3}"/>
              </a:ext>
            </a:extLst>
          </p:cNvPr>
          <p:cNvCxnSpPr>
            <a:cxnSpLocks/>
          </p:cNvCxnSpPr>
          <p:nvPr/>
        </p:nvCxnSpPr>
        <p:spPr>
          <a:xfrm>
            <a:off x="-62753" y="4993343"/>
            <a:ext cx="12317506" cy="0"/>
          </a:xfrm>
          <a:prstGeom prst="line">
            <a:avLst/>
          </a:prstGeom>
          <a:ln w="762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8EC1A523-B8C2-4B93-A8BB-0B3D631CA88A}"/>
              </a:ext>
            </a:extLst>
          </p:cNvPr>
          <p:cNvCxnSpPr>
            <a:cxnSpLocks/>
          </p:cNvCxnSpPr>
          <p:nvPr/>
        </p:nvCxnSpPr>
        <p:spPr>
          <a:xfrm>
            <a:off x="-62753" y="5576049"/>
            <a:ext cx="12317506" cy="0"/>
          </a:xfrm>
          <a:prstGeom prst="line">
            <a:avLst/>
          </a:prstGeom>
          <a:ln w="762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81486CE5-8581-4135-B262-FE969C0820AA}"/>
              </a:ext>
            </a:extLst>
          </p:cNvPr>
          <p:cNvCxnSpPr>
            <a:cxnSpLocks/>
          </p:cNvCxnSpPr>
          <p:nvPr/>
        </p:nvCxnSpPr>
        <p:spPr>
          <a:xfrm>
            <a:off x="0" y="6176685"/>
            <a:ext cx="12317506" cy="0"/>
          </a:xfrm>
          <a:prstGeom prst="line">
            <a:avLst/>
          </a:prstGeom>
          <a:ln w="762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6FDDD430-C22C-41AA-8575-E3B762482D5D}"/>
              </a:ext>
            </a:extLst>
          </p:cNvPr>
          <p:cNvCxnSpPr>
            <a:cxnSpLocks/>
          </p:cNvCxnSpPr>
          <p:nvPr/>
        </p:nvCxnSpPr>
        <p:spPr>
          <a:xfrm>
            <a:off x="0" y="6741462"/>
            <a:ext cx="12317506" cy="0"/>
          </a:xfrm>
          <a:prstGeom prst="line">
            <a:avLst/>
          </a:prstGeom>
          <a:ln w="762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722018D9-4F8B-41ED-AAFA-94283BE6B266}"/>
              </a:ext>
            </a:extLst>
          </p:cNvPr>
          <p:cNvCxnSpPr>
            <a:cxnSpLocks/>
          </p:cNvCxnSpPr>
          <p:nvPr/>
        </p:nvCxnSpPr>
        <p:spPr>
          <a:xfrm>
            <a:off x="3742522" y="331695"/>
            <a:ext cx="0" cy="591671"/>
          </a:xfrm>
          <a:prstGeom prst="straightConnector1">
            <a:avLst/>
          </a:prstGeom>
          <a:ln w="57150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F5D9C6CD-8EA4-4232-85F0-9DAC78F2AF51}"/>
              </a:ext>
            </a:extLst>
          </p:cNvPr>
          <p:cNvCxnSpPr>
            <a:cxnSpLocks/>
          </p:cNvCxnSpPr>
          <p:nvPr/>
        </p:nvCxnSpPr>
        <p:spPr>
          <a:xfrm>
            <a:off x="3742522" y="932328"/>
            <a:ext cx="0" cy="591671"/>
          </a:xfrm>
          <a:prstGeom prst="straightConnector1">
            <a:avLst/>
          </a:prstGeom>
          <a:ln w="57150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B2512579-65DD-4058-ABE5-F03909F85702}"/>
              </a:ext>
            </a:extLst>
          </p:cNvPr>
          <p:cNvCxnSpPr>
            <a:cxnSpLocks/>
          </p:cNvCxnSpPr>
          <p:nvPr/>
        </p:nvCxnSpPr>
        <p:spPr>
          <a:xfrm>
            <a:off x="3746762" y="1506075"/>
            <a:ext cx="0" cy="591671"/>
          </a:xfrm>
          <a:prstGeom prst="straightConnector1">
            <a:avLst/>
          </a:prstGeom>
          <a:ln w="57150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9A5B3513-5489-4D2C-B19B-91ED27B08E59}"/>
              </a:ext>
            </a:extLst>
          </p:cNvPr>
          <p:cNvCxnSpPr>
            <a:cxnSpLocks/>
          </p:cNvCxnSpPr>
          <p:nvPr/>
        </p:nvCxnSpPr>
        <p:spPr>
          <a:xfrm>
            <a:off x="3746762" y="2106708"/>
            <a:ext cx="0" cy="591671"/>
          </a:xfrm>
          <a:prstGeom prst="straightConnector1">
            <a:avLst/>
          </a:prstGeom>
          <a:ln w="57150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AB8E2C93-14CB-4E10-9434-F694BED936CA}"/>
              </a:ext>
            </a:extLst>
          </p:cNvPr>
          <p:cNvCxnSpPr>
            <a:cxnSpLocks/>
          </p:cNvCxnSpPr>
          <p:nvPr/>
        </p:nvCxnSpPr>
        <p:spPr>
          <a:xfrm>
            <a:off x="3759966" y="2671483"/>
            <a:ext cx="0" cy="591671"/>
          </a:xfrm>
          <a:prstGeom prst="straightConnector1">
            <a:avLst/>
          </a:prstGeom>
          <a:ln w="57150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B636C973-9D09-4EF1-B2B2-836334364735}"/>
              </a:ext>
            </a:extLst>
          </p:cNvPr>
          <p:cNvCxnSpPr>
            <a:cxnSpLocks/>
          </p:cNvCxnSpPr>
          <p:nvPr/>
        </p:nvCxnSpPr>
        <p:spPr>
          <a:xfrm>
            <a:off x="3759966" y="3263154"/>
            <a:ext cx="0" cy="591671"/>
          </a:xfrm>
          <a:prstGeom prst="straightConnector1">
            <a:avLst/>
          </a:prstGeom>
          <a:ln w="57150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43FFF4CE-F5D8-4738-90ED-250BC4A10DC4}"/>
              </a:ext>
            </a:extLst>
          </p:cNvPr>
          <p:cNvCxnSpPr>
            <a:cxnSpLocks/>
          </p:cNvCxnSpPr>
          <p:nvPr/>
        </p:nvCxnSpPr>
        <p:spPr>
          <a:xfrm>
            <a:off x="3759966" y="3863787"/>
            <a:ext cx="0" cy="591671"/>
          </a:xfrm>
          <a:prstGeom prst="straightConnector1">
            <a:avLst/>
          </a:prstGeom>
          <a:ln w="57150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A6089851-20DE-430B-A8E6-573BC31C0A0E}"/>
              </a:ext>
            </a:extLst>
          </p:cNvPr>
          <p:cNvCxnSpPr>
            <a:cxnSpLocks/>
          </p:cNvCxnSpPr>
          <p:nvPr/>
        </p:nvCxnSpPr>
        <p:spPr>
          <a:xfrm>
            <a:off x="3759966" y="4419602"/>
            <a:ext cx="0" cy="591671"/>
          </a:xfrm>
          <a:prstGeom prst="straightConnector1">
            <a:avLst/>
          </a:prstGeom>
          <a:ln w="57150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A6DD23AF-4B14-44D5-AE18-39C6933E16DF}"/>
              </a:ext>
            </a:extLst>
          </p:cNvPr>
          <p:cNvCxnSpPr>
            <a:cxnSpLocks/>
          </p:cNvCxnSpPr>
          <p:nvPr/>
        </p:nvCxnSpPr>
        <p:spPr>
          <a:xfrm>
            <a:off x="3759966" y="4993343"/>
            <a:ext cx="0" cy="591671"/>
          </a:xfrm>
          <a:prstGeom prst="straightConnector1">
            <a:avLst/>
          </a:prstGeom>
          <a:ln w="57150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6BE246FD-AF9E-4EDE-9F9A-D0A7F7853CD2}"/>
              </a:ext>
            </a:extLst>
          </p:cNvPr>
          <p:cNvCxnSpPr>
            <a:cxnSpLocks/>
          </p:cNvCxnSpPr>
          <p:nvPr/>
        </p:nvCxnSpPr>
        <p:spPr>
          <a:xfrm>
            <a:off x="3759966" y="5593976"/>
            <a:ext cx="0" cy="591671"/>
          </a:xfrm>
          <a:prstGeom prst="straightConnector1">
            <a:avLst/>
          </a:prstGeom>
          <a:ln w="57150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97F5F521-5163-4F79-AD03-FBB49FB1F66A}"/>
              </a:ext>
            </a:extLst>
          </p:cNvPr>
          <p:cNvCxnSpPr>
            <a:cxnSpLocks/>
          </p:cNvCxnSpPr>
          <p:nvPr/>
        </p:nvCxnSpPr>
        <p:spPr>
          <a:xfrm>
            <a:off x="3759966" y="6149791"/>
            <a:ext cx="0" cy="591671"/>
          </a:xfrm>
          <a:prstGeom prst="straightConnector1">
            <a:avLst/>
          </a:prstGeom>
          <a:ln w="57150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200DD26A-4B0C-4CC0-B9BB-0596AC199A6E}"/>
              </a:ext>
            </a:extLst>
          </p:cNvPr>
          <p:cNvSpPr txBox="1"/>
          <p:nvPr/>
        </p:nvSpPr>
        <p:spPr>
          <a:xfrm>
            <a:off x="3901764" y="1653100"/>
            <a:ext cx="1704289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b="1" dirty="0" err="1">
                <a:solidFill>
                  <a:srgbClr val="FFFF00"/>
                </a:solidFill>
              </a:rPr>
              <a:t>divideLenght</a:t>
            </a:r>
            <a:endParaRPr kumimoji="1" lang="ja-JP" altLang="en-US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440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9FDB161-BC84-44D0-83F8-2660886E2F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15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7" name="楕円 6">
            <a:extLst>
              <a:ext uri="{FF2B5EF4-FFF2-40B4-BE49-F238E27FC236}">
                <a16:creationId xmlns:a16="http://schemas.microsoft.com/office/drawing/2014/main" id="{B3F657AC-BE08-4448-A62C-8086257A20AD}"/>
              </a:ext>
            </a:extLst>
          </p:cNvPr>
          <p:cNvSpPr/>
          <p:nvPr/>
        </p:nvSpPr>
        <p:spPr>
          <a:xfrm>
            <a:off x="5116522" y="1637427"/>
            <a:ext cx="193906" cy="19390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783A50D6-E4F1-43C8-B237-67336A98E49D}"/>
              </a:ext>
            </a:extLst>
          </p:cNvPr>
          <p:cNvSpPr/>
          <p:nvPr/>
        </p:nvSpPr>
        <p:spPr>
          <a:xfrm>
            <a:off x="7342072" y="2148706"/>
            <a:ext cx="193906" cy="19390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0C5CB6D-9925-414C-A89F-F35F4E39B05D}"/>
              </a:ext>
            </a:extLst>
          </p:cNvPr>
          <p:cNvSpPr txBox="1"/>
          <p:nvPr/>
        </p:nvSpPr>
        <p:spPr>
          <a:xfrm>
            <a:off x="4418556" y="1875789"/>
            <a:ext cx="1589839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rgbClr val="FF0000"/>
                </a:solidFill>
              </a:rPr>
              <a:t>ピクセル座標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6FD420E-19E1-45C0-B225-CB2EE0FB9A45}"/>
              </a:ext>
            </a:extLst>
          </p:cNvPr>
          <p:cNvSpPr txBox="1"/>
          <p:nvPr/>
        </p:nvSpPr>
        <p:spPr>
          <a:xfrm>
            <a:off x="6644105" y="2493749"/>
            <a:ext cx="1589839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rgbClr val="FF0000"/>
                </a:solidFill>
              </a:rPr>
              <a:t>ピクセル座標</a:t>
            </a: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69EAE141-2195-4100-8BA1-873AF74989EB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5213475" y="1260371"/>
            <a:ext cx="0" cy="37705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3D33A18D-5CDC-41BD-9844-BCDD43F18500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7439025" y="1260371"/>
            <a:ext cx="0" cy="88833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右中かっこ 21">
            <a:extLst>
              <a:ext uri="{FF2B5EF4-FFF2-40B4-BE49-F238E27FC236}">
                <a16:creationId xmlns:a16="http://schemas.microsoft.com/office/drawing/2014/main" id="{D17245F8-D5DD-4868-B0B5-B10383689145}"/>
              </a:ext>
            </a:extLst>
          </p:cNvPr>
          <p:cNvSpPr/>
          <p:nvPr/>
        </p:nvSpPr>
        <p:spPr>
          <a:xfrm flipH="1">
            <a:off x="4835787" y="1260372"/>
            <a:ext cx="364857" cy="377056"/>
          </a:xfrm>
          <a:prstGeom prst="rightBrace">
            <a:avLst>
              <a:gd name="adj1" fmla="val 28154"/>
              <a:gd name="adj2" fmla="val 49307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3" name="右中かっこ 22">
            <a:extLst>
              <a:ext uri="{FF2B5EF4-FFF2-40B4-BE49-F238E27FC236}">
                <a16:creationId xmlns:a16="http://schemas.microsoft.com/office/drawing/2014/main" id="{C636F625-EDA8-42AC-B109-2BC8A693C742}"/>
              </a:ext>
            </a:extLst>
          </p:cNvPr>
          <p:cNvSpPr/>
          <p:nvPr/>
        </p:nvSpPr>
        <p:spPr>
          <a:xfrm>
            <a:off x="7448358" y="1260371"/>
            <a:ext cx="601014" cy="888334"/>
          </a:xfrm>
          <a:prstGeom prst="rightBrace">
            <a:avLst>
              <a:gd name="adj1" fmla="val 28154"/>
              <a:gd name="adj2" fmla="val 49307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591FE57A-6D44-40AB-8FBE-9F25BFFFEE43}"/>
              </a:ext>
            </a:extLst>
          </p:cNvPr>
          <p:cNvSpPr txBox="1"/>
          <p:nvPr/>
        </p:nvSpPr>
        <p:spPr>
          <a:xfrm>
            <a:off x="8325623" y="1549714"/>
            <a:ext cx="1489127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b="1" dirty="0" err="1">
                <a:solidFill>
                  <a:srgbClr val="7030A0"/>
                </a:solidFill>
              </a:rPr>
              <a:t>dividedPos</a:t>
            </a:r>
            <a:endParaRPr kumimoji="1" lang="ja-JP" altLang="en-US" b="1" dirty="0">
              <a:solidFill>
                <a:srgbClr val="7030A0"/>
              </a:solidFill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D0B8FEAC-DFCB-49AC-A9A7-0CCFAAF2AB11}"/>
              </a:ext>
            </a:extLst>
          </p:cNvPr>
          <p:cNvSpPr txBox="1"/>
          <p:nvPr/>
        </p:nvSpPr>
        <p:spPr>
          <a:xfrm>
            <a:off x="3105079" y="1299563"/>
            <a:ext cx="1489127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b="1" dirty="0" err="1">
                <a:solidFill>
                  <a:srgbClr val="7030A0"/>
                </a:solidFill>
              </a:rPr>
              <a:t>dividedPos</a:t>
            </a:r>
            <a:endParaRPr kumimoji="1" lang="ja-JP" alt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758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</TotalTime>
  <Words>11</Words>
  <Application>Microsoft Office PowerPoint</Application>
  <PresentationFormat>ワイド画面</PresentationFormat>
  <Paragraphs>8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真央 米地</dc:creator>
  <cp:lastModifiedBy>真央 米地</cp:lastModifiedBy>
  <cp:revision>17</cp:revision>
  <dcterms:created xsi:type="dcterms:W3CDTF">2021-07-27T07:31:23Z</dcterms:created>
  <dcterms:modified xsi:type="dcterms:W3CDTF">2021-07-28T19:08:35Z</dcterms:modified>
</cp:coreProperties>
</file>