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7E5374-19B3-426A-A42B-4986D16A3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9D984D-9C2B-4887-8481-D144C49A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97DA15-7959-4990-A435-02838C02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38DA84-9838-4AB2-BD81-4BC34BA8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F068DB-679B-4B94-88A7-4B2C0B92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84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45A76-367C-44BF-8390-C3DB9243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E7C43F-CFC0-4C5D-A9CC-45210EEDD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EA0291-E82A-485C-8DED-5D14CA7D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496173-FFD4-4DCC-A3D7-074DDF00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207C79-9104-417D-A428-44F166E2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07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9047CB-047D-457D-90B2-3E483BC01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432B2C-F52B-48BE-B1ED-016D1CC28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1C8E74-3706-4D67-B6ED-8F8A5773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9EFC9A-845E-4270-AD65-005013A9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68646C-F6B0-45A6-826D-8BAD3768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01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7DD5CF-63C3-4A8C-B7B3-F4FF6927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4A41EC-3DCF-46EF-AADA-5DA3033E7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765180-86AB-41E8-9A87-FA35F19A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C39044-8A62-4768-85D4-BD9B0044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65D83C-F09B-4123-BE5E-581AA308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6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AC726C-5E5C-4D4B-9FEA-A1C2B3AE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668356-AD1B-43E3-94D7-6A317705A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C93F8F-B1B5-4ACA-8990-DF79F36A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38477E-77B6-4F5D-A48D-850D63BA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A0C9F0-A609-403F-8414-8796758E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76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0674C-877C-47D2-90E7-F5DD0236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0E4164-4E45-4B8F-AED5-555751E7F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0C7F037-7090-46AE-A98B-0F70E1FF0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269420-EB1C-41D5-A04F-1F58505E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DCCA79-8F9F-44C4-BBF8-43087EA0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EEB202-82EE-4D54-9EC8-FB1EB672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61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CF2AA-3C72-4843-B73D-FC648BA32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D51CA6-DB7A-4AB5-AE92-387EE9B54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F06765-92D2-46B5-8873-677681B84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22EF38-0D78-4FFB-A172-AD328DE0C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D1A0A0-8FBA-4582-AC50-963B62CE5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6F183F-CB37-4C9B-AB51-FC327F4D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9F72382-3D80-4882-814D-163F316A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0EBF7C5-2930-4FE1-A46B-D2B3271E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50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F4650-E964-4F45-82DB-553F89F8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235C6E-0EAC-47ED-AEE6-E487B93C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C42A16-77C0-4956-B602-89F717C7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D1156B-FA98-4C29-92A2-D2000DE0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6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9F4A24-A569-49EF-B7B5-85A5AC84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6898A7-4D4B-420E-8285-C89F5172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62F2C7-45EC-4BAD-9B46-ED08CE08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68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0DC8A-A3BF-4C68-B21E-B46C19041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7071E1-57F6-4A29-A083-C852ED0FE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D47A9F-2A06-4B79-B1E0-DFB4FCCAE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FA752D-BA3D-49CD-A1FF-73719A27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58CF9B-E906-4B12-9103-7EA51DCF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BBD060-2974-42CF-A00A-F459AE56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18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299AEC-FBD0-4690-AB4F-5B830D1E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D47D9D6-2222-4284-812F-03B512DF5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369762-19E0-425C-B145-539D03A3A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1B5553-CAE5-4BCF-8218-84F312E1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93E88-1FD0-45DF-9AC8-9E1E1553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101A62-6166-40F8-8E28-4F2B53B8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02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04D22B2-DB94-41F2-841E-06926331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CC45B3-E46D-4913-8BE6-C2814E140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F5B9D2-4BF8-45C9-BDFE-32FB50848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48A14A-2F28-4F9D-AE1C-4578ECC74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4EDF4C-726D-4664-8C77-97F4C85F4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64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D877748A-E14D-4241-B81E-D6FAFF240BC8}"/>
              </a:ext>
            </a:extLst>
          </p:cNvPr>
          <p:cNvSpPr/>
          <p:nvPr/>
        </p:nvSpPr>
        <p:spPr>
          <a:xfrm>
            <a:off x="2493847" y="1462906"/>
            <a:ext cx="193906" cy="1939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086E7FB-7AAE-4005-AC4C-83B5E7C335EC}"/>
              </a:ext>
            </a:extLst>
          </p:cNvPr>
          <p:cNvCxnSpPr>
            <a:cxnSpLocks/>
          </p:cNvCxnSpPr>
          <p:nvPr/>
        </p:nvCxnSpPr>
        <p:spPr>
          <a:xfrm>
            <a:off x="0" y="344581"/>
            <a:ext cx="753035" cy="8656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4A83621-D461-40DB-AB5D-73556EFD6ECA}"/>
              </a:ext>
            </a:extLst>
          </p:cNvPr>
          <p:cNvCxnSpPr>
            <a:cxnSpLocks/>
          </p:cNvCxnSpPr>
          <p:nvPr/>
        </p:nvCxnSpPr>
        <p:spPr>
          <a:xfrm>
            <a:off x="0" y="344581"/>
            <a:ext cx="1783976" cy="2040031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F6E7156-1D44-4E76-8FFF-6C4C8589ED8F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0" y="344581"/>
            <a:ext cx="2522244" cy="11467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BA8549DF-9C2B-44DB-B4EE-87F1972B0FC4}"/>
              </a:ext>
            </a:extLst>
          </p:cNvPr>
          <p:cNvCxnSpPr>
            <a:cxnSpLocks/>
          </p:cNvCxnSpPr>
          <p:nvPr/>
        </p:nvCxnSpPr>
        <p:spPr>
          <a:xfrm flipH="1">
            <a:off x="1856457" y="1568824"/>
            <a:ext cx="734343" cy="753035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1A86BFD-3413-40F5-A0E6-6A17C949B007}"/>
              </a:ext>
            </a:extLst>
          </p:cNvPr>
          <p:cNvSpPr txBox="1"/>
          <p:nvPr/>
        </p:nvSpPr>
        <p:spPr>
          <a:xfrm>
            <a:off x="785781" y="1053269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>
                <a:solidFill>
                  <a:srgbClr val="0070C0"/>
                </a:solidFill>
              </a:rPr>
              <a:t>wipeDir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75A6F00-48A7-49E5-B9B8-39F63BC4D55E}"/>
              </a:ext>
            </a:extLst>
          </p:cNvPr>
          <p:cNvSpPr txBox="1"/>
          <p:nvPr/>
        </p:nvSpPr>
        <p:spPr>
          <a:xfrm>
            <a:off x="2175336" y="1002269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ピクセル座標</a:t>
            </a:r>
          </a:p>
        </p:txBody>
      </p:sp>
      <p:sp>
        <p:nvSpPr>
          <p:cNvPr id="33" name="右中かっこ 32">
            <a:extLst>
              <a:ext uri="{FF2B5EF4-FFF2-40B4-BE49-F238E27FC236}">
                <a16:creationId xmlns:a16="http://schemas.microsoft.com/office/drawing/2014/main" id="{673DC548-735A-4F14-86EE-D9C5282A87AB}"/>
              </a:ext>
            </a:extLst>
          </p:cNvPr>
          <p:cNvSpPr/>
          <p:nvPr/>
        </p:nvSpPr>
        <p:spPr>
          <a:xfrm rot="-2460000" flipH="1">
            <a:off x="578317" y="134091"/>
            <a:ext cx="331238" cy="2709471"/>
          </a:xfrm>
          <a:prstGeom prst="rightBrace">
            <a:avLst>
              <a:gd name="adj1" fmla="val 155936"/>
              <a:gd name="adj2" fmla="val 8079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FDD95AC-3CF2-4057-93F0-6A1D8311CDC2}"/>
              </a:ext>
            </a:extLst>
          </p:cNvPr>
          <p:cNvSpPr txBox="1"/>
          <p:nvPr/>
        </p:nvSpPr>
        <p:spPr>
          <a:xfrm>
            <a:off x="79989" y="2339789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>
                <a:solidFill>
                  <a:srgbClr val="7030A0"/>
                </a:solidFill>
              </a:rPr>
              <a:t>wipeProjLen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38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39C3F3DF-2016-4649-8708-EC60CF2DA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42C2E28-E33A-4F19-B9CE-D70D07BC36DD}"/>
              </a:ext>
            </a:extLst>
          </p:cNvPr>
          <p:cNvCxnSpPr>
            <a:cxnSpLocks/>
          </p:cNvCxnSpPr>
          <p:nvPr/>
        </p:nvCxnSpPr>
        <p:spPr>
          <a:xfrm>
            <a:off x="612000" y="324000"/>
            <a:ext cx="0" cy="664845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E0693F2-3ABA-4D7D-A7A4-98EFD6089548}"/>
              </a:ext>
            </a:extLst>
          </p:cNvPr>
          <p:cNvCxnSpPr/>
          <p:nvPr/>
        </p:nvCxnSpPr>
        <p:spPr>
          <a:xfrm>
            <a:off x="1224000" y="324000"/>
            <a:ext cx="0" cy="664845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6F494AC-D28E-4F9A-9E98-1E492012E5C2}"/>
              </a:ext>
            </a:extLst>
          </p:cNvPr>
          <p:cNvCxnSpPr/>
          <p:nvPr/>
        </p:nvCxnSpPr>
        <p:spPr>
          <a:xfrm>
            <a:off x="1824075" y="324000"/>
            <a:ext cx="0" cy="664845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7E150DE-5EA2-4CC5-86CC-3BABDA8A97FD}"/>
              </a:ext>
            </a:extLst>
          </p:cNvPr>
          <p:cNvCxnSpPr/>
          <p:nvPr/>
        </p:nvCxnSpPr>
        <p:spPr>
          <a:xfrm>
            <a:off x="2424150" y="324000"/>
            <a:ext cx="0" cy="664845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0350E97-5251-4EC5-BC39-09F51EE95D94}"/>
              </a:ext>
            </a:extLst>
          </p:cNvPr>
          <p:cNvCxnSpPr/>
          <p:nvPr/>
        </p:nvCxnSpPr>
        <p:spPr>
          <a:xfrm>
            <a:off x="3052800" y="324000"/>
            <a:ext cx="0" cy="664845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BD91210-9121-472A-9355-26DC67A98020}"/>
              </a:ext>
            </a:extLst>
          </p:cNvPr>
          <p:cNvCxnSpPr/>
          <p:nvPr/>
        </p:nvCxnSpPr>
        <p:spPr>
          <a:xfrm>
            <a:off x="3652875" y="324000"/>
            <a:ext cx="0" cy="664845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2CD186D-2876-42AD-866A-C5742969CA4D}"/>
              </a:ext>
            </a:extLst>
          </p:cNvPr>
          <p:cNvCxnSpPr/>
          <p:nvPr/>
        </p:nvCxnSpPr>
        <p:spPr>
          <a:xfrm>
            <a:off x="4272000" y="324000"/>
            <a:ext cx="0" cy="664845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765B6865-B1A4-4471-B778-755190EEA7BD}"/>
              </a:ext>
            </a:extLst>
          </p:cNvPr>
          <p:cNvCxnSpPr/>
          <p:nvPr/>
        </p:nvCxnSpPr>
        <p:spPr>
          <a:xfrm>
            <a:off x="4900650" y="324000"/>
            <a:ext cx="0" cy="664845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E376AC7-378B-4501-A466-25D07B2E1419}"/>
              </a:ext>
            </a:extLst>
          </p:cNvPr>
          <p:cNvCxnSpPr/>
          <p:nvPr/>
        </p:nvCxnSpPr>
        <p:spPr>
          <a:xfrm>
            <a:off x="5491200" y="324000"/>
            <a:ext cx="0" cy="664845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6AB4179-72F6-4C29-8EF6-14DF52304AA4}"/>
              </a:ext>
            </a:extLst>
          </p:cNvPr>
          <p:cNvCxnSpPr/>
          <p:nvPr/>
        </p:nvCxnSpPr>
        <p:spPr>
          <a:xfrm>
            <a:off x="6120000" y="324000"/>
            <a:ext cx="0" cy="664845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D7E780F-A036-4B00-AF0B-DD9D3FBDC936}"/>
              </a:ext>
            </a:extLst>
          </p:cNvPr>
          <p:cNvCxnSpPr/>
          <p:nvPr/>
        </p:nvCxnSpPr>
        <p:spPr>
          <a:xfrm>
            <a:off x="6739125" y="324000"/>
            <a:ext cx="0" cy="664845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EA65274-E314-49C3-B394-2AF7DE19BBD8}"/>
              </a:ext>
            </a:extLst>
          </p:cNvPr>
          <p:cNvCxnSpPr/>
          <p:nvPr/>
        </p:nvCxnSpPr>
        <p:spPr>
          <a:xfrm>
            <a:off x="7348725" y="324000"/>
            <a:ext cx="0" cy="664845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5213D20-2AA5-4558-BC94-7D6F002832BE}"/>
              </a:ext>
            </a:extLst>
          </p:cNvPr>
          <p:cNvCxnSpPr/>
          <p:nvPr/>
        </p:nvCxnSpPr>
        <p:spPr>
          <a:xfrm>
            <a:off x="7958325" y="324000"/>
            <a:ext cx="0" cy="664845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75EB5B2-3181-4A2B-92E5-2DCED175D6D7}"/>
              </a:ext>
            </a:extLst>
          </p:cNvPr>
          <p:cNvCxnSpPr/>
          <p:nvPr/>
        </p:nvCxnSpPr>
        <p:spPr>
          <a:xfrm>
            <a:off x="8568000" y="324000"/>
            <a:ext cx="0" cy="664845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16EA964-C333-4314-BA21-AB31B37F804A}"/>
              </a:ext>
            </a:extLst>
          </p:cNvPr>
          <p:cNvCxnSpPr/>
          <p:nvPr/>
        </p:nvCxnSpPr>
        <p:spPr>
          <a:xfrm>
            <a:off x="9177600" y="324000"/>
            <a:ext cx="0" cy="664845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799E422-0BEC-4C3E-A6F9-8AF0AE9BF96B}"/>
              </a:ext>
            </a:extLst>
          </p:cNvPr>
          <p:cNvCxnSpPr/>
          <p:nvPr/>
        </p:nvCxnSpPr>
        <p:spPr>
          <a:xfrm>
            <a:off x="9758625" y="324000"/>
            <a:ext cx="0" cy="664845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268A028E-1E63-4FCF-B0A8-58F130A8808A}"/>
              </a:ext>
            </a:extLst>
          </p:cNvPr>
          <p:cNvCxnSpPr/>
          <p:nvPr/>
        </p:nvCxnSpPr>
        <p:spPr>
          <a:xfrm>
            <a:off x="10406325" y="324000"/>
            <a:ext cx="0" cy="664845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7C3086E-873E-4AEA-B507-592D4D44964C}"/>
              </a:ext>
            </a:extLst>
          </p:cNvPr>
          <p:cNvCxnSpPr/>
          <p:nvPr/>
        </p:nvCxnSpPr>
        <p:spPr>
          <a:xfrm>
            <a:off x="11015925" y="324000"/>
            <a:ext cx="0" cy="664845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46DE234-4BE4-4FD3-AAF6-43E174CDD847}"/>
              </a:ext>
            </a:extLst>
          </p:cNvPr>
          <p:cNvCxnSpPr/>
          <p:nvPr/>
        </p:nvCxnSpPr>
        <p:spPr>
          <a:xfrm>
            <a:off x="11616000" y="324000"/>
            <a:ext cx="0" cy="664845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3132705-8E66-473A-9A42-14B31CCF889B}"/>
              </a:ext>
            </a:extLst>
          </p:cNvPr>
          <p:cNvCxnSpPr/>
          <p:nvPr/>
        </p:nvCxnSpPr>
        <p:spPr>
          <a:xfrm>
            <a:off x="12157401" y="324000"/>
            <a:ext cx="0" cy="664845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EC588F62-0E89-4ABB-A827-BBD92E3F3006}"/>
              </a:ext>
            </a:extLst>
          </p:cNvPr>
          <p:cNvCxnSpPr>
            <a:cxnSpLocks/>
          </p:cNvCxnSpPr>
          <p:nvPr/>
        </p:nvCxnSpPr>
        <p:spPr>
          <a:xfrm>
            <a:off x="0" y="2052917"/>
            <a:ext cx="612000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39915345-B1A0-419B-A9BB-C642FA818310}"/>
              </a:ext>
            </a:extLst>
          </p:cNvPr>
          <p:cNvCxnSpPr>
            <a:cxnSpLocks/>
          </p:cNvCxnSpPr>
          <p:nvPr/>
        </p:nvCxnSpPr>
        <p:spPr>
          <a:xfrm>
            <a:off x="612000" y="2052917"/>
            <a:ext cx="612000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DDAFC7A-C6DE-4C15-A6F0-9A84AA978300}"/>
              </a:ext>
            </a:extLst>
          </p:cNvPr>
          <p:cNvCxnSpPr>
            <a:cxnSpLocks/>
          </p:cNvCxnSpPr>
          <p:nvPr/>
        </p:nvCxnSpPr>
        <p:spPr>
          <a:xfrm>
            <a:off x="1224000" y="2052917"/>
            <a:ext cx="612000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F16AC17C-58F3-4F93-98E2-2DA35A2816DF}"/>
              </a:ext>
            </a:extLst>
          </p:cNvPr>
          <p:cNvCxnSpPr>
            <a:cxnSpLocks/>
          </p:cNvCxnSpPr>
          <p:nvPr/>
        </p:nvCxnSpPr>
        <p:spPr>
          <a:xfrm>
            <a:off x="1836000" y="2052917"/>
            <a:ext cx="612000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4777420-D8E6-499C-80F2-E2BCA3B69FDD}"/>
              </a:ext>
            </a:extLst>
          </p:cNvPr>
          <p:cNvCxnSpPr>
            <a:cxnSpLocks/>
          </p:cNvCxnSpPr>
          <p:nvPr/>
        </p:nvCxnSpPr>
        <p:spPr>
          <a:xfrm>
            <a:off x="2424150" y="2052917"/>
            <a:ext cx="612000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96785BBD-C02E-4640-BD00-0E66AE5E5099}"/>
              </a:ext>
            </a:extLst>
          </p:cNvPr>
          <p:cNvCxnSpPr>
            <a:cxnSpLocks/>
          </p:cNvCxnSpPr>
          <p:nvPr/>
        </p:nvCxnSpPr>
        <p:spPr>
          <a:xfrm>
            <a:off x="3040875" y="2052917"/>
            <a:ext cx="612000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368C064-A4C3-4BAC-896A-31BF29BA59DB}"/>
              </a:ext>
            </a:extLst>
          </p:cNvPr>
          <p:cNvCxnSpPr>
            <a:cxnSpLocks/>
          </p:cNvCxnSpPr>
          <p:nvPr/>
        </p:nvCxnSpPr>
        <p:spPr>
          <a:xfrm>
            <a:off x="3671850" y="2052917"/>
            <a:ext cx="612000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5D01D1DC-1B77-4AA5-BA33-5C562D4C5B6C}"/>
              </a:ext>
            </a:extLst>
          </p:cNvPr>
          <p:cNvCxnSpPr>
            <a:cxnSpLocks/>
          </p:cNvCxnSpPr>
          <p:nvPr/>
        </p:nvCxnSpPr>
        <p:spPr>
          <a:xfrm>
            <a:off x="4283850" y="2052917"/>
            <a:ext cx="612000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F6965873-01FC-4294-B056-A3628618E343}"/>
              </a:ext>
            </a:extLst>
          </p:cNvPr>
          <p:cNvCxnSpPr>
            <a:cxnSpLocks/>
          </p:cNvCxnSpPr>
          <p:nvPr/>
        </p:nvCxnSpPr>
        <p:spPr>
          <a:xfrm>
            <a:off x="4895850" y="2052917"/>
            <a:ext cx="612000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0BEEE8DF-6A29-4213-9927-3B5D5D690555}"/>
              </a:ext>
            </a:extLst>
          </p:cNvPr>
          <p:cNvCxnSpPr>
            <a:cxnSpLocks/>
          </p:cNvCxnSpPr>
          <p:nvPr/>
        </p:nvCxnSpPr>
        <p:spPr>
          <a:xfrm>
            <a:off x="5507850" y="2052917"/>
            <a:ext cx="612000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DCE7262-FA15-4C81-9578-905F3BB129E0}"/>
              </a:ext>
            </a:extLst>
          </p:cNvPr>
          <p:cNvCxnSpPr>
            <a:cxnSpLocks/>
          </p:cNvCxnSpPr>
          <p:nvPr/>
        </p:nvCxnSpPr>
        <p:spPr>
          <a:xfrm>
            <a:off x="6096000" y="2052917"/>
            <a:ext cx="612000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F8F6EB59-6078-4A64-B5A1-3C64E0165E57}"/>
              </a:ext>
            </a:extLst>
          </p:cNvPr>
          <p:cNvCxnSpPr>
            <a:cxnSpLocks/>
          </p:cNvCxnSpPr>
          <p:nvPr/>
        </p:nvCxnSpPr>
        <p:spPr>
          <a:xfrm>
            <a:off x="6712725" y="2052917"/>
            <a:ext cx="612000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0ED8F3E3-C02E-4671-96BA-CB8685B13B64}"/>
              </a:ext>
            </a:extLst>
          </p:cNvPr>
          <p:cNvCxnSpPr>
            <a:cxnSpLocks/>
          </p:cNvCxnSpPr>
          <p:nvPr/>
        </p:nvCxnSpPr>
        <p:spPr>
          <a:xfrm>
            <a:off x="7365450" y="2052917"/>
            <a:ext cx="612000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B41F6C4F-341B-4521-A0BB-5EC158F07609}"/>
              </a:ext>
            </a:extLst>
          </p:cNvPr>
          <p:cNvCxnSpPr>
            <a:cxnSpLocks/>
          </p:cNvCxnSpPr>
          <p:nvPr/>
        </p:nvCxnSpPr>
        <p:spPr>
          <a:xfrm>
            <a:off x="7977450" y="2052917"/>
            <a:ext cx="612000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AD6D942D-4AF1-49C3-AA11-5FF22788D940}"/>
              </a:ext>
            </a:extLst>
          </p:cNvPr>
          <p:cNvCxnSpPr>
            <a:cxnSpLocks/>
          </p:cNvCxnSpPr>
          <p:nvPr/>
        </p:nvCxnSpPr>
        <p:spPr>
          <a:xfrm>
            <a:off x="8589450" y="2052917"/>
            <a:ext cx="612000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A2C05844-38D8-49A4-A419-356DF115D323}"/>
              </a:ext>
            </a:extLst>
          </p:cNvPr>
          <p:cNvCxnSpPr>
            <a:cxnSpLocks/>
          </p:cNvCxnSpPr>
          <p:nvPr/>
        </p:nvCxnSpPr>
        <p:spPr>
          <a:xfrm>
            <a:off x="9201450" y="2052917"/>
            <a:ext cx="612000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A1DCE963-C2C6-4A50-8225-EC1FFB47B18B}"/>
              </a:ext>
            </a:extLst>
          </p:cNvPr>
          <p:cNvCxnSpPr>
            <a:cxnSpLocks/>
          </p:cNvCxnSpPr>
          <p:nvPr/>
        </p:nvCxnSpPr>
        <p:spPr>
          <a:xfrm>
            <a:off x="9789600" y="2052917"/>
            <a:ext cx="612000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AF21458C-097F-4E62-90E8-DA9C599CFB55}"/>
              </a:ext>
            </a:extLst>
          </p:cNvPr>
          <p:cNvCxnSpPr>
            <a:cxnSpLocks/>
          </p:cNvCxnSpPr>
          <p:nvPr/>
        </p:nvCxnSpPr>
        <p:spPr>
          <a:xfrm>
            <a:off x="10406325" y="2052917"/>
            <a:ext cx="612000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61ECDF7A-32E3-4F44-BECC-89A7A6335D64}"/>
              </a:ext>
            </a:extLst>
          </p:cNvPr>
          <p:cNvCxnSpPr>
            <a:cxnSpLocks/>
          </p:cNvCxnSpPr>
          <p:nvPr/>
        </p:nvCxnSpPr>
        <p:spPr>
          <a:xfrm>
            <a:off x="11004000" y="2052917"/>
            <a:ext cx="612000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9D5A104E-5F59-4A20-9E3F-23EE1B85BD89}"/>
              </a:ext>
            </a:extLst>
          </p:cNvPr>
          <p:cNvCxnSpPr>
            <a:cxnSpLocks/>
          </p:cNvCxnSpPr>
          <p:nvPr/>
        </p:nvCxnSpPr>
        <p:spPr>
          <a:xfrm>
            <a:off x="11616000" y="2052917"/>
            <a:ext cx="612000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CD9BD86-CAFF-4DF7-B2FD-2E7B9EB0362E}"/>
              </a:ext>
            </a:extLst>
          </p:cNvPr>
          <p:cNvSpPr txBox="1"/>
          <p:nvPr/>
        </p:nvSpPr>
        <p:spPr>
          <a:xfrm>
            <a:off x="5103035" y="1337560"/>
            <a:ext cx="170428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b="1" dirty="0" err="1">
                <a:solidFill>
                  <a:srgbClr val="FFFF00"/>
                </a:solidFill>
              </a:rPr>
              <a:t>divideLenght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61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5" name="図 84">
            <a:extLst>
              <a:ext uri="{FF2B5EF4-FFF2-40B4-BE49-F238E27FC236}">
                <a16:creationId xmlns:a16="http://schemas.microsoft.com/office/drawing/2014/main" id="{9509F79D-4EC1-4064-AA44-01C12B6A1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98" b="1012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87" name="楕円 86">
            <a:extLst>
              <a:ext uri="{FF2B5EF4-FFF2-40B4-BE49-F238E27FC236}">
                <a16:creationId xmlns:a16="http://schemas.microsoft.com/office/drawing/2014/main" id="{6DF2BA4C-E0DA-4C6B-8300-7290FD01F737}"/>
              </a:ext>
            </a:extLst>
          </p:cNvPr>
          <p:cNvSpPr/>
          <p:nvPr/>
        </p:nvSpPr>
        <p:spPr>
          <a:xfrm>
            <a:off x="6570547" y="1491481"/>
            <a:ext cx="193906" cy="1939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C387FA36-C154-4427-98FD-55A172C66581}"/>
              </a:ext>
            </a:extLst>
          </p:cNvPr>
          <p:cNvSpPr/>
          <p:nvPr/>
        </p:nvSpPr>
        <p:spPr>
          <a:xfrm>
            <a:off x="5999047" y="2415406"/>
            <a:ext cx="193906" cy="1939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69F09BB5-5479-4412-A999-4887EF8AF6EE}"/>
              </a:ext>
            </a:extLst>
          </p:cNvPr>
          <p:cNvCxnSpPr>
            <a:cxnSpLocks/>
            <a:endCxn id="87" idx="6"/>
          </p:cNvCxnSpPr>
          <p:nvPr/>
        </p:nvCxnSpPr>
        <p:spPr>
          <a:xfrm flipH="1">
            <a:off x="6764453" y="1588434"/>
            <a:ext cx="5126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34AF3955-B872-439B-848E-52C0840E927D}"/>
              </a:ext>
            </a:extLst>
          </p:cNvPr>
          <p:cNvCxnSpPr>
            <a:cxnSpLocks/>
            <a:endCxn id="88" idx="6"/>
          </p:cNvCxnSpPr>
          <p:nvPr/>
        </p:nvCxnSpPr>
        <p:spPr>
          <a:xfrm flipH="1">
            <a:off x="6192953" y="2512359"/>
            <a:ext cx="10841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右中かっこ 96">
            <a:extLst>
              <a:ext uri="{FF2B5EF4-FFF2-40B4-BE49-F238E27FC236}">
                <a16:creationId xmlns:a16="http://schemas.microsoft.com/office/drawing/2014/main" id="{65110405-C6B7-4F2B-A76F-5A1CBA3512D4}"/>
              </a:ext>
            </a:extLst>
          </p:cNvPr>
          <p:cNvSpPr/>
          <p:nvPr/>
        </p:nvSpPr>
        <p:spPr>
          <a:xfrm rot="5400000" flipH="1">
            <a:off x="6845640" y="1156970"/>
            <a:ext cx="348743" cy="514171"/>
          </a:xfrm>
          <a:prstGeom prst="rightBrace">
            <a:avLst>
              <a:gd name="adj1" fmla="val 28154"/>
              <a:gd name="adj2" fmla="val 49307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右中かっこ 97">
            <a:extLst>
              <a:ext uri="{FF2B5EF4-FFF2-40B4-BE49-F238E27FC236}">
                <a16:creationId xmlns:a16="http://schemas.microsoft.com/office/drawing/2014/main" id="{172EB4EF-93A7-4070-A7D1-C67193855D6C}"/>
              </a:ext>
            </a:extLst>
          </p:cNvPr>
          <p:cNvSpPr/>
          <p:nvPr/>
        </p:nvSpPr>
        <p:spPr>
          <a:xfrm rot="5400000">
            <a:off x="6529414" y="2186023"/>
            <a:ext cx="411217" cy="1084148"/>
          </a:xfrm>
          <a:prstGeom prst="rightBrace">
            <a:avLst>
              <a:gd name="adj1" fmla="val 28154"/>
              <a:gd name="adj2" fmla="val 49307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FB39CBA4-FAA1-4638-BCF9-F8978C37F663}"/>
              </a:ext>
            </a:extLst>
          </p:cNvPr>
          <p:cNvSpPr txBox="1"/>
          <p:nvPr/>
        </p:nvSpPr>
        <p:spPr>
          <a:xfrm>
            <a:off x="4979184" y="1122149"/>
            <a:ext cx="158983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ピクセル座標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A2B6B616-565A-4F8C-9393-FD647B1A5256}"/>
              </a:ext>
            </a:extLst>
          </p:cNvPr>
          <p:cNvSpPr txBox="1"/>
          <p:nvPr/>
        </p:nvSpPr>
        <p:spPr>
          <a:xfrm>
            <a:off x="4350267" y="2543431"/>
            <a:ext cx="158983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ピクセル座標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7DD9854F-363C-4B1E-A33F-BC9B611D8979}"/>
              </a:ext>
            </a:extLst>
          </p:cNvPr>
          <p:cNvSpPr txBox="1"/>
          <p:nvPr/>
        </p:nvSpPr>
        <p:spPr>
          <a:xfrm>
            <a:off x="6569023" y="456866"/>
            <a:ext cx="148912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b="1" dirty="0" err="1">
                <a:solidFill>
                  <a:srgbClr val="7030A0"/>
                </a:solidFill>
              </a:rPr>
              <a:t>dividedPos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27823CCB-1480-470C-AE4C-B365C9D31C85}"/>
              </a:ext>
            </a:extLst>
          </p:cNvPr>
          <p:cNvSpPr txBox="1"/>
          <p:nvPr/>
        </p:nvSpPr>
        <p:spPr>
          <a:xfrm>
            <a:off x="5990458" y="3255733"/>
            <a:ext cx="148912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b="1" dirty="0" err="1">
                <a:solidFill>
                  <a:srgbClr val="7030A0"/>
                </a:solidFill>
              </a:rPr>
              <a:t>dividedPos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66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11</Words>
  <Application>Microsoft Office PowerPoint</Application>
  <PresentationFormat>ワイド画面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真央 米地</dc:creator>
  <cp:lastModifiedBy>真央 米地</cp:lastModifiedBy>
  <cp:revision>14</cp:revision>
  <dcterms:created xsi:type="dcterms:W3CDTF">2021-07-27T07:31:23Z</dcterms:created>
  <dcterms:modified xsi:type="dcterms:W3CDTF">2021-07-28T18:35:47Z</dcterms:modified>
</cp:coreProperties>
</file>