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真央 米地" initials="真央" lastIdx="1" clrIdx="0">
    <p:extLst>
      <p:ext uri="{19B8F6BF-5375-455C-9EA6-DF929625EA0E}">
        <p15:presenceInfo xmlns:p15="http://schemas.microsoft.com/office/powerpoint/2012/main" userId="65a7d30870103d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7E5374-19B3-426A-A42B-4986D16A3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9D984D-9C2B-4887-8481-D144C49A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97DA15-7959-4990-A435-02838C02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38DA84-9838-4AB2-BD81-4BC34BA8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F068DB-679B-4B94-88A7-4B2C0B92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84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45A76-367C-44BF-8390-C3DB9243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E7C43F-CFC0-4C5D-A9CC-45210EEDD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EA0291-E82A-485C-8DED-5D14CA7D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496173-FFD4-4DCC-A3D7-074DDF00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207C79-9104-417D-A428-44F166E2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07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9047CB-047D-457D-90B2-3E483BC01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432B2C-F52B-48BE-B1ED-016D1CC28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1C8E74-3706-4D67-B6ED-8F8A5773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9EFC9A-845E-4270-AD65-005013A9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68646C-F6B0-45A6-826D-8BAD3768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01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7DD5CF-63C3-4A8C-B7B3-F4FF6927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4A41EC-3DCF-46EF-AADA-5DA3033E7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765180-86AB-41E8-9A87-FA35F19A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C39044-8A62-4768-85D4-BD9B0044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65D83C-F09B-4123-BE5E-581AA308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6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C726C-5E5C-4D4B-9FEA-A1C2B3AE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668356-AD1B-43E3-94D7-6A317705A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C93F8F-B1B5-4ACA-8990-DF79F36A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38477E-77B6-4F5D-A48D-850D63BA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A0C9F0-A609-403F-8414-8796758E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76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0674C-877C-47D2-90E7-F5DD0236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0E4164-4E45-4B8F-AED5-555751E7F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C7F037-7090-46AE-A98B-0F70E1FF0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269420-EB1C-41D5-A04F-1F58505E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DCCA79-8F9F-44C4-BBF8-43087EA0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EEB202-82EE-4D54-9EC8-FB1EB672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61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CF2AA-3C72-4843-B73D-FC648BA3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D51CA6-DB7A-4AB5-AE92-387EE9B5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F06765-92D2-46B5-8873-677681B84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22EF38-0D78-4FFB-A172-AD328DE0C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D1A0A0-8FBA-4582-AC50-963B62CE5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6F183F-CB37-4C9B-AB51-FC327F4D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F72382-3D80-4882-814D-163F316A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0EBF7C5-2930-4FE1-A46B-D2B3271E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50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F4650-E964-4F45-82DB-553F89F8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235C6E-0EAC-47ED-AEE6-E487B93C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C42A16-77C0-4956-B602-89F717C7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D1156B-FA98-4C29-92A2-D2000DE0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6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9F4A24-A569-49EF-B7B5-85A5AC84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6898A7-4D4B-420E-8285-C89F5172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62F2C7-45EC-4BAD-9B46-ED08CE08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68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0DC8A-A3BF-4C68-B21E-B46C1904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7071E1-57F6-4A29-A083-C852ED0FE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D47A9F-2A06-4B79-B1E0-DFB4FCCAE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FA752D-BA3D-49CD-A1FF-73719A27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58CF9B-E906-4B12-9103-7EA51DC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BBD060-2974-42CF-A00A-F459AE56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18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99AEC-FBD0-4690-AB4F-5B830D1E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47D9D6-2222-4284-812F-03B512DF5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369762-19E0-425C-B145-539D03A3A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1B5553-CAE5-4BCF-8218-84F312E1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93E88-1FD0-45DF-9AC8-9E1E1553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101A62-6166-40F8-8E28-4F2B53B8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02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4D22B2-DB94-41F2-841E-06926331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CC45B3-E46D-4913-8BE6-C2814E140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F5B9D2-4BF8-45C9-BDFE-32FB50848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48A14A-2F28-4F9D-AE1C-4578ECC74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4EDF4C-726D-4664-8C77-97F4C85F4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64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4BDF30-C579-4BA4-9211-CD04ECD8C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2" b="2778"/>
          <a:stretch/>
        </p:blipFill>
        <p:spPr>
          <a:xfrm>
            <a:off x="74774" y="49306"/>
            <a:ext cx="5613075" cy="462090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4B2E203-BA16-426A-8207-0AB17F5BA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247" y="0"/>
            <a:ext cx="7241344" cy="475293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97D69A2-82A2-4FC2-AF5F-61E9D0798773}"/>
              </a:ext>
            </a:extLst>
          </p:cNvPr>
          <p:cNvSpPr/>
          <p:nvPr/>
        </p:nvSpPr>
        <p:spPr>
          <a:xfrm>
            <a:off x="685798" y="4469467"/>
            <a:ext cx="4391025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以下約</a:t>
            </a:r>
            <a:r>
              <a:rPr kumimoji="1" lang="en-US" altLang="ja-JP" dirty="0"/>
              <a:t>100</a:t>
            </a:r>
            <a:r>
              <a:rPr kumimoji="1" lang="ja-JP" altLang="en-US" dirty="0"/>
              <a:t>行続く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0EDC2401-A855-4004-AF9B-30D3AA671BDC}"/>
              </a:ext>
            </a:extLst>
          </p:cNvPr>
          <p:cNvSpPr/>
          <p:nvPr/>
        </p:nvSpPr>
        <p:spPr>
          <a:xfrm>
            <a:off x="4757460" y="5027771"/>
            <a:ext cx="2357719" cy="1527640"/>
          </a:xfrm>
          <a:prstGeom prst="rightArrow">
            <a:avLst>
              <a:gd name="adj1" fmla="val 50000"/>
              <a:gd name="adj2" fmla="val 44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関数の分割後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2163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8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真央 米地</dc:creator>
  <cp:lastModifiedBy>真央 米地</cp:lastModifiedBy>
  <cp:revision>18</cp:revision>
  <dcterms:created xsi:type="dcterms:W3CDTF">2021-07-27T07:31:23Z</dcterms:created>
  <dcterms:modified xsi:type="dcterms:W3CDTF">2021-08-28T14:06:58Z</dcterms:modified>
</cp:coreProperties>
</file>