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D51B-E5AA-438C-9FD7-D06AEA21B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227B3-D1DA-4CA5-BBD0-8EDBA78D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CE44C-4C26-4739-9FE7-7A7E245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53716-BC9D-466C-A223-67B9EE8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8FDDF-F2BC-4003-BD29-C22041BE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0D6A5-0D0C-45DE-B383-91AC276D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C07052-BE4E-462D-984A-069BD684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39E02-AF79-4C55-8454-77B4E37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E0580-4A79-4CCB-8B65-0DC80A3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E299A-9151-4F41-8123-BA4FC57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467CBA-519F-4949-91C6-66A35E22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B263C4-DCC9-461B-AFDD-0E21F5C8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DA0E5-ED28-4A55-A179-CEDD87B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EE717-E48F-4E14-8CBF-5C4C3B8D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73796-477D-47E2-9B44-B9927F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C609A-321E-4000-9C56-09CFFC4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D1519-33AD-4C8E-A25E-3D81E02D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C5E06-546D-4145-AF0C-80314ABD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5A663-9813-4116-A492-A276D47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756FD-45F7-4BEC-AE1E-73C4BC65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8FCD1-9979-4B8C-831F-2AA8F434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7F0C72-74B2-4938-BFB3-A7BB7CC1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35445-B2B5-4FEB-8D8E-709B2FB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E5419-6ADB-4020-9C23-B36673D1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C02E3-84BD-4245-8005-AD0EC0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A7B7-B766-4D0C-A908-0CD9FE9A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B4FDF-1BE0-4E48-ACBE-D8E8BC72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A8D941-EA4A-44C2-A607-BB4D565A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C32CE-2C71-40B2-9C42-D410D245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3236C-CED0-426D-8BF3-9843B0B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1A5A0-9056-4B93-AC49-8011D64E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9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C38E5-6186-4357-A18C-52DA9E1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EB504-0CEB-46A0-8C9D-387EA504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4FD30A-ACB5-4001-BC97-C20F6CAB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7DDDAB-03E3-4E58-BB44-0CF1FBA8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C30B61-5EE2-45C8-9E38-2164BB69C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0DF0C8-FC0A-4842-A884-8A7F3CF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B13E87-4519-4C22-B76F-97029C6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4B13E2-3E51-418E-A651-048ABF7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DB4B-2907-46F5-84D5-A1607F7A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35BE7-8F86-4440-9D22-C78B78B8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80C8A7-5810-4093-97BB-5E1DF618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C0AEE2-0914-463D-BD54-A2E82806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3C2CD4-B8E3-4A74-9834-09073487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6F204-C587-4F95-A72E-342D041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BE3670-117A-4184-90E3-5D631DD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B484D-539B-4343-B456-0CCB743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DEA2F-04BD-4875-B025-02D55E4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800230-5D16-4D40-87C6-B1B76749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B9522-F37A-498D-AAC0-A107921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FD29CE-4EB9-47E5-9D35-CC03DD0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237C06-9EB7-43B9-AB4D-D15E1EF2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BDFFD-D5ED-4DDD-96FB-FCCC6F94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94B3D7-5302-433F-89B6-1D351571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A8213-066B-48B1-AB09-997D6FD8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7256E-2CE9-468A-A1D6-EEF7A3C5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DBCDA-18FE-4102-9B5B-3C4B4BC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08C74A-3EA8-4A4E-B62D-0E630717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5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E28D2C-218C-4A55-9399-20B1CCE1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A5B5B-C54B-4378-8692-98C76D62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DD607-4AAC-4B4C-9581-56663B46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655-6741-4175-ADD9-444FBC533AFD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F4E97-AD7A-4291-95D1-50F6495E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0AE9A-9087-4D68-9EE2-862E1C5D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方体 4">
            <a:extLst>
              <a:ext uri="{FF2B5EF4-FFF2-40B4-BE49-F238E27FC236}">
                <a16:creationId xmlns:a16="http://schemas.microsoft.com/office/drawing/2014/main" id="{00FFC0FA-A23E-47C2-B081-DDA6B1A46FF5}"/>
              </a:ext>
            </a:extLst>
          </p:cNvPr>
          <p:cNvSpPr/>
          <p:nvPr/>
        </p:nvSpPr>
        <p:spPr>
          <a:xfrm>
            <a:off x="824753" y="1855695"/>
            <a:ext cx="1783976" cy="1739153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</a:t>
            </a:r>
            <a:endParaRPr kumimoji="1" lang="ja-JP" altLang="en-US" sz="36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95CB595-352E-4B9D-83FC-27DE40B7B00C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824753" y="3594848"/>
            <a:ext cx="67459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7E67523-2697-4D34-A657-E9F707CD98B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24753" y="2942666"/>
            <a:ext cx="0" cy="6521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A114475-8ED5-4303-8DBD-7EEEEB23CC3B}"/>
              </a:ext>
            </a:extLst>
          </p:cNvPr>
          <p:cNvCxnSpPr>
            <a:cxnSpLocks/>
          </p:cNvCxnSpPr>
          <p:nvPr/>
        </p:nvCxnSpPr>
        <p:spPr>
          <a:xfrm flipV="1">
            <a:off x="824753" y="3128682"/>
            <a:ext cx="493059" cy="466166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C9D30BB8-8778-4481-9D41-3672882B470A}"/>
              </a:ext>
            </a:extLst>
          </p:cNvPr>
          <p:cNvSpPr/>
          <p:nvPr/>
        </p:nvSpPr>
        <p:spPr>
          <a:xfrm rot="20141101">
            <a:off x="4033097" y="1847049"/>
            <a:ext cx="1783976" cy="1739153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B</a:t>
            </a:r>
            <a:endParaRPr kumimoji="1" lang="ja-JP" altLang="en-US" sz="3600" b="1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C51EEB5-5E96-43F5-8DE8-A0B3B8D040FF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463404" y="3598579"/>
            <a:ext cx="621621" cy="277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63D483B-B90B-4293-B762-C65D09034179}"/>
              </a:ext>
            </a:extLst>
          </p:cNvPr>
          <p:cNvCxnSpPr>
            <a:cxnSpLocks/>
          </p:cNvCxnSpPr>
          <p:nvPr/>
        </p:nvCxnSpPr>
        <p:spPr>
          <a:xfrm flipH="1" flipV="1">
            <a:off x="4176533" y="3293639"/>
            <a:ext cx="322730" cy="5827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EA662EB-8370-49A0-AEE2-FF1BA34A08DF}"/>
              </a:ext>
            </a:extLst>
          </p:cNvPr>
          <p:cNvCxnSpPr>
            <a:cxnSpLocks/>
          </p:cNvCxnSpPr>
          <p:nvPr/>
        </p:nvCxnSpPr>
        <p:spPr>
          <a:xfrm flipV="1">
            <a:off x="4481333" y="3224164"/>
            <a:ext cx="259977" cy="65218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0D90B2-FBC4-43AD-8935-D05FBDD7F994}"/>
              </a:ext>
            </a:extLst>
          </p:cNvPr>
          <p:cNvSpPr txBox="1"/>
          <p:nvPr/>
        </p:nvSpPr>
        <p:spPr>
          <a:xfrm>
            <a:off x="1162050" y="3691682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X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1F60671-CAC8-41AC-9184-AB30C6521FFD}"/>
              </a:ext>
            </a:extLst>
          </p:cNvPr>
          <p:cNvSpPr txBox="1"/>
          <p:nvPr/>
        </p:nvSpPr>
        <p:spPr>
          <a:xfrm>
            <a:off x="423582" y="2947749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Y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7BD868B-1550-48B5-A46D-A1A6CA26EFCA}"/>
              </a:ext>
            </a:extLst>
          </p:cNvPr>
          <p:cNvSpPr txBox="1"/>
          <p:nvPr/>
        </p:nvSpPr>
        <p:spPr>
          <a:xfrm>
            <a:off x="1012299" y="2895600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Z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3670A81-FF85-4CC5-AA6F-79DABF14A5D1}"/>
              </a:ext>
            </a:extLst>
          </p:cNvPr>
          <p:cNvSpPr txBox="1"/>
          <p:nvPr/>
        </p:nvSpPr>
        <p:spPr>
          <a:xfrm>
            <a:off x="4933950" y="3691681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X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1DA9374-5883-4EF0-9A57-BD5C8323400B}"/>
              </a:ext>
            </a:extLst>
          </p:cNvPr>
          <p:cNvSpPr txBox="1"/>
          <p:nvPr/>
        </p:nvSpPr>
        <p:spPr>
          <a:xfrm>
            <a:off x="3866689" y="3458597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Y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04CB338-6350-42E9-A1B8-BA829213E6E6}"/>
              </a:ext>
            </a:extLst>
          </p:cNvPr>
          <p:cNvSpPr txBox="1"/>
          <p:nvPr/>
        </p:nvSpPr>
        <p:spPr>
          <a:xfrm>
            <a:off x="4347886" y="3074236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Z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E8FE852-047F-443C-A34D-71F1D2263E49}"/>
              </a:ext>
            </a:extLst>
          </p:cNvPr>
          <p:cNvCxnSpPr>
            <a:cxnSpLocks/>
          </p:cNvCxnSpPr>
          <p:nvPr/>
        </p:nvCxnSpPr>
        <p:spPr>
          <a:xfrm>
            <a:off x="6612893" y="1556497"/>
            <a:ext cx="67459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AFBB541-C786-4790-8BFC-64159368A5EA}"/>
              </a:ext>
            </a:extLst>
          </p:cNvPr>
          <p:cNvSpPr txBox="1"/>
          <p:nvPr/>
        </p:nvSpPr>
        <p:spPr>
          <a:xfrm>
            <a:off x="6950190" y="1653331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X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7D85A84-80E6-46E6-AF20-72A9C398DC63}"/>
              </a:ext>
            </a:extLst>
          </p:cNvPr>
          <p:cNvCxnSpPr>
            <a:cxnSpLocks/>
          </p:cNvCxnSpPr>
          <p:nvPr/>
        </p:nvCxnSpPr>
        <p:spPr>
          <a:xfrm flipV="1">
            <a:off x="7741426" y="887876"/>
            <a:ext cx="621621" cy="277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E89ADAB-03E9-4E91-B78D-89F5364C4DE6}"/>
              </a:ext>
            </a:extLst>
          </p:cNvPr>
          <p:cNvSpPr txBox="1"/>
          <p:nvPr/>
        </p:nvSpPr>
        <p:spPr>
          <a:xfrm>
            <a:off x="8211972" y="980978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X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D0E4EB7-AA09-4A09-B773-5AE37A573C2A}"/>
              </a:ext>
            </a:extLst>
          </p:cNvPr>
          <p:cNvCxnSpPr>
            <a:cxnSpLocks/>
          </p:cNvCxnSpPr>
          <p:nvPr/>
        </p:nvCxnSpPr>
        <p:spPr>
          <a:xfrm flipH="1" flipV="1">
            <a:off x="7968445" y="1588763"/>
            <a:ext cx="322730" cy="5827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9263A9B-29B9-4AA6-9A1C-739F4FBBD922}"/>
              </a:ext>
            </a:extLst>
          </p:cNvPr>
          <p:cNvSpPr txBox="1"/>
          <p:nvPr/>
        </p:nvSpPr>
        <p:spPr>
          <a:xfrm>
            <a:off x="7658601" y="1753721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Y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E1901F3-0294-4411-A25D-7FD97F651A21}"/>
              </a:ext>
            </a:extLst>
          </p:cNvPr>
          <p:cNvCxnSpPr>
            <a:cxnSpLocks/>
          </p:cNvCxnSpPr>
          <p:nvPr/>
        </p:nvCxnSpPr>
        <p:spPr>
          <a:xfrm flipV="1">
            <a:off x="8027172" y="2621288"/>
            <a:ext cx="259977" cy="65218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30987C9-910E-4FDB-9723-C06FACFBDB04}"/>
              </a:ext>
            </a:extLst>
          </p:cNvPr>
          <p:cNvSpPr txBox="1"/>
          <p:nvPr/>
        </p:nvSpPr>
        <p:spPr>
          <a:xfrm>
            <a:off x="7893725" y="2471360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Z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5FAB284-D82E-4105-9DCF-5C38F76015C8}"/>
              </a:ext>
            </a:extLst>
          </p:cNvPr>
          <p:cNvSpPr txBox="1"/>
          <p:nvPr/>
        </p:nvSpPr>
        <p:spPr>
          <a:xfrm>
            <a:off x="6798502" y="220621"/>
            <a:ext cx="62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A</a:t>
            </a:r>
            <a:endParaRPr kumimoji="1" lang="ja-JP" altLang="en-US" sz="32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AD94F93-0C2E-4ED7-9D06-89C8733EE0B8}"/>
              </a:ext>
            </a:extLst>
          </p:cNvPr>
          <p:cNvSpPr txBox="1"/>
          <p:nvPr/>
        </p:nvSpPr>
        <p:spPr>
          <a:xfrm>
            <a:off x="7817724" y="220622"/>
            <a:ext cx="62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B</a:t>
            </a:r>
            <a:endParaRPr kumimoji="1" lang="ja-JP" altLang="en-US" sz="3200" b="1" dirty="0"/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FC67F1FD-8486-4161-814C-9861BF6F6F09}"/>
              </a:ext>
            </a:extLst>
          </p:cNvPr>
          <p:cNvCxnSpPr>
            <a:stCxn id="79" idx="3"/>
          </p:cNvCxnSpPr>
          <p:nvPr/>
        </p:nvCxnSpPr>
        <p:spPr>
          <a:xfrm flipV="1">
            <a:off x="7268437" y="1165644"/>
            <a:ext cx="472989" cy="6723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CB002CD-9618-40B7-8FE1-2CDAB5F7ED9A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>
            <a:off x="7268437" y="1837997"/>
            <a:ext cx="390164" cy="100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1A7A2CE3-D5EF-4A4A-B415-63EC4D90AC18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7344274" y="1837997"/>
            <a:ext cx="549451" cy="8180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62461017-2942-4648-8030-ECBF80B7E46D}"/>
              </a:ext>
            </a:extLst>
          </p:cNvPr>
          <p:cNvCxnSpPr>
            <a:cxnSpLocks/>
          </p:cNvCxnSpPr>
          <p:nvPr/>
        </p:nvCxnSpPr>
        <p:spPr>
          <a:xfrm flipV="1">
            <a:off x="7736222" y="3739540"/>
            <a:ext cx="621621" cy="277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7F8A5B5-F663-41C8-B34F-0C137B6F47EE}"/>
              </a:ext>
            </a:extLst>
          </p:cNvPr>
          <p:cNvSpPr txBox="1"/>
          <p:nvPr/>
        </p:nvSpPr>
        <p:spPr>
          <a:xfrm>
            <a:off x="8206768" y="3832642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X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6B8578D7-2D82-4043-9088-C6645A590CF6}"/>
              </a:ext>
            </a:extLst>
          </p:cNvPr>
          <p:cNvCxnSpPr>
            <a:cxnSpLocks/>
          </p:cNvCxnSpPr>
          <p:nvPr/>
        </p:nvCxnSpPr>
        <p:spPr>
          <a:xfrm flipH="1" flipV="1">
            <a:off x="7963241" y="4440427"/>
            <a:ext cx="322730" cy="5827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FA2C8C8-7544-4D46-A8D4-FFB24D2212E7}"/>
              </a:ext>
            </a:extLst>
          </p:cNvPr>
          <p:cNvSpPr txBox="1"/>
          <p:nvPr/>
        </p:nvSpPr>
        <p:spPr>
          <a:xfrm>
            <a:off x="7653397" y="4605385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Y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BE24D59-B652-41D3-9C4D-F3A7F1485B61}"/>
              </a:ext>
            </a:extLst>
          </p:cNvPr>
          <p:cNvCxnSpPr>
            <a:cxnSpLocks/>
          </p:cNvCxnSpPr>
          <p:nvPr/>
        </p:nvCxnSpPr>
        <p:spPr>
          <a:xfrm flipV="1">
            <a:off x="8021968" y="5472952"/>
            <a:ext cx="259977" cy="65218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ACC6A81-200E-4041-8D04-0F48F1C06A22}"/>
              </a:ext>
            </a:extLst>
          </p:cNvPr>
          <p:cNvSpPr txBox="1"/>
          <p:nvPr/>
        </p:nvSpPr>
        <p:spPr>
          <a:xfrm>
            <a:off x="7888521" y="5323024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Z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EAFC947-35ED-4894-82A3-4B5383B7B089}"/>
              </a:ext>
            </a:extLst>
          </p:cNvPr>
          <p:cNvCxnSpPr>
            <a:cxnSpLocks/>
          </p:cNvCxnSpPr>
          <p:nvPr/>
        </p:nvCxnSpPr>
        <p:spPr>
          <a:xfrm flipV="1">
            <a:off x="7263233" y="4017308"/>
            <a:ext cx="472989" cy="6723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9385D6DA-ADF4-4910-B34B-2A06B075F095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263233" y="4689661"/>
            <a:ext cx="390164" cy="100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FA552EE-53F4-4500-874E-1D8FCF4AAAA9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7339070" y="4689661"/>
            <a:ext cx="549451" cy="8180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219D42A5-E36C-4E3F-8D9F-C8FB89B70B90}"/>
              </a:ext>
            </a:extLst>
          </p:cNvPr>
          <p:cNvCxnSpPr>
            <a:cxnSpLocks/>
          </p:cNvCxnSpPr>
          <p:nvPr/>
        </p:nvCxnSpPr>
        <p:spPr>
          <a:xfrm flipV="1">
            <a:off x="10066021" y="836132"/>
            <a:ext cx="621621" cy="277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5933DC5-5FC8-4972-A764-390F6313D144}"/>
              </a:ext>
            </a:extLst>
          </p:cNvPr>
          <p:cNvSpPr txBox="1"/>
          <p:nvPr/>
        </p:nvSpPr>
        <p:spPr>
          <a:xfrm>
            <a:off x="10536567" y="929234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X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821764CD-E853-4951-B2D0-CF378F9B5A1C}"/>
              </a:ext>
            </a:extLst>
          </p:cNvPr>
          <p:cNvCxnSpPr>
            <a:cxnSpLocks/>
          </p:cNvCxnSpPr>
          <p:nvPr/>
        </p:nvCxnSpPr>
        <p:spPr>
          <a:xfrm flipH="1" flipV="1">
            <a:off x="10293040" y="1537019"/>
            <a:ext cx="322730" cy="5827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4BC37380-9FBB-4468-8647-8125ECBD0712}"/>
              </a:ext>
            </a:extLst>
          </p:cNvPr>
          <p:cNvSpPr txBox="1"/>
          <p:nvPr/>
        </p:nvSpPr>
        <p:spPr>
          <a:xfrm>
            <a:off x="9983196" y="1701977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Y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7457A335-2A9A-44B0-B1DA-E315962B6856}"/>
              </a:ext>
            </a:extLst>
          </p:cNvPr>
          <p:cNvCxnSpPr>
            <a:cxnSpLocks/>
          </p:cNvCxnSpPr>
          <p:nvPr/>
        </p:nvCxnSpPr>
        <p:spPr>
          <a:xfrm flipV="1">
            <a:off x="10351767" y="2569544"/>
            <a:ext cx="259977" cy="65218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D0F41EE-E7C6-43F8-A6E8-433EB6A1D512}"/>
              </a:ext>
            </a:extLst>
          </p:cNvPr>
          <p:cNvSpPr txBox="1"/>
          <p:nvPr/>
        </p:nvSpPr>
        <p:spPr>
          <a:xfrm>
            <a:off x="10218320" y="2419616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Z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810F7A2-ECCB-4F30-8ED3-1D7D7335971A}"/>
              </a:ext>
            </a:extLst>
          </p:cNvPr>
          <p:cNvSpPr txBox="1"/>
          <p:nvPr/>
        </p:nvSpPr>
        <p:spPr>
          <a:xfrm>
            <a:off x="9123097" y="168877"/>
            <a:ext cx="62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A</a:t>
            </a:r>
            <a:endParaRPr kumimoji="1" lang="ja-JP" altLang="en-US" sz="3200" b="1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C38EFDEE-7390-4F21-BEF3-1CC6D0F00BF9}"/>
              </a:ext>
            </a:extLst>
          </p:cNvPr>
          <p:cNvSpPr txBox="1"/>
          <p:nvPr/>
        </p:nvSpPr>
        <p:spPr>
          <a:xfrm>
            <a:off x="10142319" y="168878"/>
            <a:ext cx="62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B</a:t>
            </a:r>
            <a:endParaRPr kumimoji="1" lang="ja-JP" altLang="en-US" sz="3200" b="1" dirty="0"/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9D909B83-D382-49D3-A352-0A987F70FC69}"/>
              </a:ext>
            </a:extLst>
          </p:cNvPr>
          <p:cNvCxnSpPr>
            <a:cxnSpLocks/>
          </p:cNvCxnSpPr>
          <p:nvPr/>
        </p:nvCxnSpPr>
        <p:spPr>
          <a:xfrm flipV="1">
            <a:off x="9593032" y="1113900"/>
            <a:ext cx="472989" cy="6723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94A6048F-1B29-4334-ADD3-15610BC20520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9593032" y="1786253"/>
            <a:ext cx="390164" cy="1003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80AC1096-CF83-4F7C-80CC-737AA5295605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9668869" y="1786253"/>
            <a:ext cx="549451" cy="81802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9EA0A3B5-8708-4308-8D1F-6703181A3434}"/>
              </a:ext>
            </a:extLst>
          </p:cNvPr>
          <p:cNvCxnSpPr>
            <a:cxnSpLocks/>
          </p:cNvCxnSpPr>
          <p:nvPr/>
        </p:nvCxnSpPr>
        <p:spPr>
          <a:xfrm flipV="1">
            <a:off x="9000961" y="1604913"/>
            <a:ext cx="493059" cy="466166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465B7E8-2421-4D03-9453-C64FDF274E7E}"/>
              </a:ext>
            </a:extLst>
          </p:cNvPr>
          <p:cNvSpPr txBox="1"/>
          <p:nvPr/>
        </p:nvSpPr>
        <p:spPr>
          <a:xfrm>
            <a:off x="9188507" y="1371831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Z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146626C6-70B5-4C5D-841C-C524FB6CB430}"/>
              </a:ext>
            </a:extLst>
          </p:cNvPr>
          <p:cNvCxnSpPr>
            <a:cxnSpLocks/>
          </p:cNvCxnSpPr>
          <p:nvPr/>
        </p:nvCxnSpPr>
        <p:spPr>
          <a:xfrm flipV="1">
            <a:off x="7034734" y="4406673"/>
            <a:ext cx="0" cy="6521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90F9F30-A3E0-4365-81F1-7DFB7A06BA4F}"/>
              </a:ext>
            </a:extLst>
          </p:cNvPr>
          <p:cNvSpPr txBox="1"/>
          <p:nvPr/>
        </p:nvSpPr>
        <p:spPr>
          <a:xfrm>
            <a:off x="6633563" y="4411756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Y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A8DA25B1-BB55-4FCC-8EEA-56003F8C7079}"/>
              </a:ext>
            </a:extLst>
          </p:cNvPr>
          <p:cNvSpPr txBox="1"/>
          <p:nvPr/>
        </p:nvSpPr>
        <p:spPr>
          <a:xfrm>
            <a:off x="7190800" y="327660"/>
            <a:ext cx="7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外積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B5702DB-FC96-4E85-8DA1-718913E89101}"/>
              </a:ext>
            </a:extLst>
          </p:cNvPr>
          <p:cNvSpPr txBox="1"/>
          <p:nvPr/>
        </p:nvSpPr>
        <p:spPr>
          <a:xfrm>
            <a:off x="9504720" y="316856"/>
            <a:ext cx="7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外積</a:t>
            </a:r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8223D00F-1D1F-48D0-AA2E-217A5AFB7436}"/>
              </a:ext>
            </a:extLst>
          </p:cNvPr>
          <p:cNvSpPr/>
          <p:nvPr/>
        </p:nvSpPr>
        <p:spPr>
          <a:xfrm>
            <a:off x="703862" y="4511013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3</a:t>
            </a:r>
            <a:r>
              <a:rPr lang="ja-JP" altLang="en-US" b="1" dirty="0"/>
              <a:t>本</a:t>
            </a:r>
            <a:endParaRPr kumimoji="1" lang="ja-JP" altLang="en-US" b="1" dirty="0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777157AD-7196-4853-B62E-CE45C927ABD7}"/>
              </a:ext>
            </a:extLst>
          </p:cNvPr>
          <p:cNvSpPr/>
          <p:nvPr/>
        </p:nvSpPr>
        <p:spPr>
          <a:xfrm>
            <a:off x="4021466" y="4500282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3</a:t>
            </a:r>
            <a:r>
              <a:rPr lang="ja-JP" altLang="en-US" b="1" dirty="0"/>
              <a:t>本</a:t>
            </a:r>
            <a:endParaRPr kumimoji="1" lang="ja-JP" altLang="en-US" b="1" dirty="0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EF2F0EED-1DF1-4B57-AF34-28B2479F27A0}"/>
              </a:ext>
            </a:extLst>
          </p:cNvPr>
          <p:cNvSpPr/>
          <p:nvPr/>
        </p:nvSpPr>
        <p:spPr>
          <a:xfrm>
            <a:off x="9504720" y="4511013"/>
            <a:ext cx="1906792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3</a:t>
            </a:r>
            <a:r>
              <a:rPr lang="ja-JP" altLang="en-US" b="1" dirty="0"/>
              <a:t>ｘ</a:t>
            </a:r>
            <a:r>
              <a:rPr lang="en-US" altLang="ja-JP" b="1" dirty="0"/>
              <a:t>3</a:t>
            </a:r>
            <a:r>
              <a:rPr lang="ja-JP" altLang="en-US" b="1" dirty="0"/>
              <a:t>＝</a:t>
            </a:r>
            <a:r>
              <a:rPr lang="en-US" altLang="ja-JP" b="1" dirty="0"/>
              <a:t>9</a:t>
            </a:r>
            <a:r>
              <a:rPr lang="ja-JP" altLang="en-US" b="1" dirty="0"/>
              <a:t>本</a:t>
            </a:r>
            <a:endParaRPr kumimoji="1" lang="ja-JP" altLang="en-US" b="1" dirty="0"/>
          </a:p>
        </p:txBody>
      </p:sp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B53DBBF3-98D8-4203-BB74-38D6105FFB8F}"/>
              </a:ext>
            </a:extLst>
          </p:cNvPr>
          <p:cNvSpPr/>
          <p:nvPr/>
        </p:nvSpPr>
        <p:spPr>
          <a:xfrm>
            <a:off x="4566271" y="5731210"/>
            <a:ext cx="3059458" cy="9652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3</a:t>
            </a:r>
            <a:r>
              <a:rPr lang="ja-JP" altLang="en-US" b="1" dirty="0"/>
              <a:t>＋</a:t>
            </a:r>
            <a:r>
              <a:rPr lang="en-US" altLang="ja-JP" b="1" dirty="0"/>
              <a:t>3</a:t>
            </a:r>
            <a:r>
              <a:rPr lang="ja-JP" altLang="en-US" b="1" dirty="0"/>
              <a:t>＋</a:t>
            </a:r>
            <a:r>
              <a:rPr lang="en-US" altLang="ja-JP" b="1" dirty="0"/>
              <a:t>9</a:t>
            </a:r>
            <a:r>
              <a:rPr lang="ja-JP" altLang="en-US" b="1" dirty="0"/>
              <a:t>＝</a:t>
            </a:r>
            <a:r>
              <a:rPr lang="en-US" altLang="ja-JP" b="1" dirty="0"/>
              <a:t>15</a:t>
            </a:r>
            <a:endParaRPr kumimoji="1" lang="ja-JP" altLang="en-US" b="1" dirty="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3F6F186-8C61-4714-9DF3-EDC02CE5BB01}"/>
              </a:ext>
            </a:extLst>
          </p:cNvPr>
          <p:cNvSpPr txBox="1"/>
          <p:nvPr/>
        </p:nvSpPr>
        <p:spPr>
          <a:xfrm>
            <a:off x="198110" y="4061013"/>
            <a:ext cx="281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各軸の単位方向ベクトル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56A1BC9-8881-4F18-9FFE-344E47EFF4E7}"/>
              </a:ext>
            </a:extLst>
          </p:cNvPr>
          <p:cNvSpPr txBox="1"/>
          <p:nvPr/>
        </p:nvSpPr>
        <p:spPr>
          <a:xfrm>
            <a:off x="3325155" y="4061013"/>
            <a:ext cx="281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7030A0"/>
                </a:solidFill>
              </a:rPr>
              <a:t>各軸の単位方向ベクトル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11276BED-4D1A-44B0-B6BE-69B5A6595C8E}"/>
              </a:ext>
            </a:extLst>
          </p:cNvPr>
          <p:cNvSpPr txBox="1"/>
          <p:nvPr/>
        </p:nvSpPr>
        <p:spPr>
          <a:xfrm>
            <a:off x="8972136" y="3771087"/>
            <a:ext cx="296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双方の</a:t>
            </a:r>
            <a:endParaRPr lang="en-US" altLang="ja-JP" b="1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単位方向ベクトルの外積</a:t>
            </a:r>
          </a:p>
        </p:txBody>
      </p:sp>
    </p:spTree>
    <p:extLst>
      <p:ext uri="{BB962C8B-B14F-4D97-AF65-F5344CB8AC3E}">
        <p14:creationId xmlns:p14="http://schemas.microsoft.com/office/powerpoint/2010/main" val="5170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>
            <a:extLst>
              <a:ext uri="{FF2B5EF4-FFF2-40B4-BE49-F238E27FC236}">
                <a16:creationId xmlns:a16="http://schemas.microsoft.com/office/drawing/2014/main" id="{C9D30BB8-8778-4481-9D41-3672882B470A}"/>
              </a:ext>
            </a:extLst>
          </p:cNvPr>
          <p:cNvSpPr/>
          <p:nvPr/>
        </p:nvSpPr>
        <p:spPr>
          <a:xfrm rot="20141101">
            <a:off x="1134957" y="1399704"/>
            <a:ext cx="1783976" cy="1739153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B</a:t>
            </a:r>
            <a:endParaRPr kumimoji="1" lang="ja-JP" altLang="en-US" sz="3600" b="1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C51EEB5-5E96-43F5-8DE8-A0B3B8D040FF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922516" y="2279138"/>
            <a:ext cx="610586" cy="2995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63D483B-B90B-4293-B762-C65D09034179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1649809" y="1962572"/>
            <a:ext cx="294966" cy="6581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EA662EB-8370-49A0-AEE2-FF1BA34A08DF}"/>
              </a:ext>
            </a:extLst>
          </p:cNvPr>
          <p:cNvCxnSpPr>
            <a:cxnSpLocks/>
          </p:cNvCxnSpPr>
          <p:nvPr/>
        </p:nvCxnSpPr>
        <p:spPr>
          <a:xfrm flipV="1">
            <a:off x="1944776" y="2033517"/>
            <a:ext cx="200062" cy="569258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3670A81-FF85-4CC5-AA6F-79DABF14A5D1}"/>
              </a:ext>
            </a:extLst>
          </p:cNvPr>
          <p:cNvSpPr txBox="1"/>
          <p:nvPr/>
        </p:nvSpPr>
        <p:spPr>
          <a:xfrm>
            <a:off x="2360568" y="2413790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X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1DA9374-5883-4EF0-9A57-BD5C8323400B}"/>
              </a:ext>
            </a:extLst>
          </p:cNvPr>
          <p:cNvSpPr txBox="1"/>
          <p:nvPr/>
        </p:nvSpPr>
        <p:spPr>
          <a:xfrm>
            <a:off x="1366851" y="2069803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Y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04CB338-6350-42E9-A1B8-BA829213E6E6}"/>
              </a:ext>
            </a:extLst>
          </p:cNvPr>
          <p:cNvSpPr txBox="1"/>
          <p:nvPr/>
        </p:nvSpPr>
        <p:spPr>
          <a:xfrm>
            <a:off x="1831169" y="1807584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Z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59" name="直方体 58">
            <a:extLst>
              <a:ext uri="{FF2B5EF4-FFF2-40B4-BE49-F238E27FC236}">
                <a16:creationId xmlns:a16="http://schemas.microsoft.com/office/drawing/2014/main" id="{E29504CA-61C9-4426-B1D6-CBE9B02334D6}"/>
              </a:ext>
            </a:extLst>
          </p:cNvPr>
          <p:cNvSpPr/>
          <p:nvPr/>
        </p:nvSpPr>
        <p:spPr>
          <a:xfrm>
            <a:off x="6654369" y="1416070"/>
            <a:ext cx="1783976" cy="1739153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</a:t>
            </a:r>
            <a:endParaRPr kumimoji="1" lang="ja-JP" altLang="en-US" sz="3600" b="1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0E4C71B-18AD-4CD5-85BD-111B017ADF35}"/>
              </a:ext>
            </a:extLst>
          </p:cNvPr>
          <p:cNvCxnSpPr>
            <a:cxnSpLocks/>
            <a:endCxn id="59" idx="4"/>
          </p:cNvCxnSpPr>
          <p:nvPr/>
        </p:nvCxnSpPr>
        <p:spPr>
          <a:xfrm flipV="1">
            <a:off x="7299828" y="2503041"/>
            <a:ext cx="703729" cy="66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BF05C0F-3A7C-4C4A-9E9F-28ADCB0B3972}"/>
              </a:ext>
            </a:extLst>
          </p:cNvPr>
          <p:cNvCxnSpPr>
            <a:cxnSpLocks/>
            <a:endCxn id="59" idx="1"/>
          </p:cNvCxnSpPr>
          <p:nvPr/>
        </p:nvCxnSpPr>
        <p:spPr>
          <a:xfrm flipH="1" flipV="1">
            <a:off x="7328963" y="1850858"/>
            <a:ext cx="12550" cy="65218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101B7A5-966A-48A9-80F3-C0368FAD735D}"/>
              </a:ext>
            </a:extLst>
          </p:cNvPr>
          <p:cNvCxnSpPr>
            <a:cxnSpLocks/>
          </p:cNvCxnSpPr>
          <p:nvPr/>
        </p:nvCxnSpPr>
        <p:spPr>
          <a:xfrm flipV="1">
            <a:off x="7299828" y="2084075"/>
            <a:ext cx="463047" cy="432845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AE71026-97C8-422C-AE90-412F6043A913}"/>
              </a:ext>
            </a:extLst>
          </p:cNvPr>
          <p:cNvSpPr txBox="1"/>
          <p:nvPr/>
        </p:nvSpPr>
        <p:spPr>
          <a:xfrm>
            <a:off x="7644923" y="2566554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X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8856E6C-5CE9-49B8-A299-C6D74526AD6A}"/>
              </a:ext>
            </a:extLst>
          </p:cNvPr>
          <p:cNvSpPr txBox="1"/>
          <p:nvPr/>
        </p:nvSpPr>
        <p:spPr>
          <a:xfrm>
            <a:off x="6957152" y="1893469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Y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8DEEC65-6F06-4E89-A7CA-CD26CCDFC669}"/>
              </a:ext>
            </a:extLst>
          </p:cNvPr>
          <p:cNvSpPr txBox="1"/>
          <p:nvPr/>
        </p:nvSpPr>
        <p:spPr>
          <a:xfrm>
            <a:off x="7505567" y="1806672"/>
            <a:ext cx="31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Z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9000936-D0C9-435D-9ED2-DF552C394C57}"/>
              </a:ext>
            </a:extLst>
          </p:cNvPr>
          <p:cNvCxnSpPr>
            <a:cxnSpLocks/>
          </p:cNvCxnSpPr>
          <p:nvPr/>
        </p:nvCxnSpPr>
        <p:spPr>
          <a:xfrm>
            <a:off x="1990292" y="5656247"/>
            <a:ext cx="6534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04A414C-152D-4814-B8D1-3A4A76A189E9}"/>
              </a:ext>
            </a:extLst>
          </p:cNvPr>
          <p:cNvSpPr txBox="1"/>
          <p:nvPr/>
        </p:nvSpPr>
        <p:spPr>
          <a:xfrm>
            <a:off x="1096687" y="5489110"/>
            <a:ext cx="142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C000"/>
                </a:solidFill>
              </a:rPr>
              <a:t>分離軸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43D3386-3E7F-483F-9E3A-18E0B4CB8019}"/>
              </a:ext>
            </a:extLst>
          </p:cNvPr>
          <p:cNvSpPr txBox="1"/>
          <p:nvPr/>
        </p:nvSpPr>
        <p:spPr>
          <a:xfrm>
            <a:off x="2589463" y="3121289"/>
            <a:ext cx="347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C00000"/>
                </a:solidFill>
              </a:rPr>
              <a:t>各軸の大きさ付の方向ベクトル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7D683AC-1685-4859-AD4A-78070844620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533102" y="2279138"/>
            <a:ext cx="20362" cy="24134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4CA8C7A-4A07-4167-808C-B89FEE573183}"/>
              </a:ext>
            </a:extLst>
          </p:cNvPr>
          <p:cNvCxnSpPr>
            <a:cxnSpLocks/>
          </p:cNvCxnSpPr>
          <p:nvPr/>
        </p:nvCxnSpPr>
        <p:spPr>
          <a:xfrm>
            <a:off x="1971457" y="4692618"/>
            <a:ext cx="573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4D51EBF-E1AF-4547-AB04-4DE65B01F005}"/>
              </a:ext>
            </a:extLst>
          </p:cNvPr>
          <p:cNvCxnSpPr>
            <a:cxnSpLocks/>
          </p:cNvCxnSpPr>
          <p:nvPr/>
        </p:nvCxnSpPr>
        <p:spPr>
          <a:xfrm>
            <a:off x="1971457" y="4461080"/>
            <a:ext cx="181840" cy="1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42C4BC9C-59A6-4D0A-89B4-7DB3AD525631}"/>
              </a:ext>
            </a:extLst>
          </p:cNvPr>
          <p:cNvCxnSpPr>
            <a:cxnSpLocks/>
          </p:cNvCxnSpPr>
          <p:nvPr/>
        </p:nvCxnSpPr>
        <p:spPr>
          <a:xfrm>
            <a:off x="1922517" y="2630526"/>
            <a:ext cx="30108" cy="303684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2A366432-A002-49DE-B9C5-73C9DF26611F}"/>
              </a:ext>
            </a:extLst>
          </p:cNvPr>
          <p:cNvCxnSpPr>
            <a:cxnSpLocks/>
          </p:cNvCxnSpPr>
          <p:nvPr/>
        </p:nvCxnSpPr>
        <p:spPr>
          <a:xfrm flipH="1">
            <a:off x="1649809" y="4186997"/>
            <a:ext cx="2949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C4B9BFC-FDAA-4518-A87E-0DBC591636BC}"/>
              </a:ext>
            </a:extLst>
          </p:cNvPr>
          <p:cNvCxnSpPr>
            <a:cxnSpLocks/>
          </p:cNvCxnSpPr>
          <p:nvPr/>
        </p:nvCxnSpPr>
        <p:spPr>
          <a:xfrm>
            <a:off x="1649809" y="1962572"/>
            <a:ext cx="0" cy="22244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9914074-F9C7-4D99-BC87-2063432AD2F0}"/>
              </a:ext>
            </a:extLst>
          </p:cNvPr>
          <p:cNvSpPr txBox="1"/>
          <p:nvPr/>
        </p:nvSpPr>
        <p:spPr>
          <a:xfrm>
            <a:off x="2024601" y="5125695"/>
            <a:ext cx="190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絶対値の合計</a:t>
            </a: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E280D5AF-5B65-4C72-8B42-93450181A2F0}"/>
              </a:ext>
            </a:extLst>
          </p:cNvPr>
          <p:cNvCxnSpPr>
            <a:cxnSpLocks/>
          </p:cNvCxnSpPr>
          <p:nvPr/>
        </p:nvCxnSpPr>
        <p:spPr>
          <a:xfrm>
            <a:off x="7340932" y="5690333"/>
            <a:ext cx="68293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EEEDE5E1-71D1-4B8F-B6FF-9DE2E9B67E68}"/>
              </a:ext>
            </a:extLst>
          </p:cNvPr>
          <p:cNvSpPr txBox="1"/>
          <p:nvPr/>
        </p:nvSpPr>
        <p:spPr>
          <a:xfrm>
            <a:off x="6383624" y="5484058"/>
            <a:ext cx="102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C000"/>
                </a:solidFill>
              </a:rPr>
              <a:t>分離軸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4AE5B9D4-04B5-4A5B-B5E8-55B55B723B48}"/>
              </a:ext>
            </a:extLst>
          </p:cNvPr>
          <p:cNvSpPr txBox="1"/>
          <p:nvPr/>
        </p:nvSpPr>
        <p:spPr>
          <a:xfrm>
            <a:off x="8236318" y="2756032"/>
            <a:ext cx="347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C00000"/>
                </a:solidFill>
              </a:rPr>
              <a:t>各軸の大きさ付の方向ベクトル</a:t>
            </a:r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676089C4-7251-4B4F-BF9E-B61A3FCE637D}"/>
              </a:ext>
            </a:extLst>
          </p:cNvPr>
          <p:cNvCxnSpPr>
            <a:cxnSpLocks/>
          </p:cNvCxnSpPr>
          <p:nvPr/>
        </p:nvCxnSpPr>
        <p:spPr>
          <a:xfrm flipH="1">
            <a:off x="8003557" y="3155223"/>
            <a:ext cx="7172" cy="25194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07FE0A8C-20BB-43DE-A23E-3868A2B27D83}"/>
              </a:ext>
            </a:extLst>
          </p:cNvPr>
          <p:cNvCxnSpPr>
            <a:cxnSpLocks/>
          </p:cNvCxnSpPr>
          <p:nvPr/>
        </p:nvCxnSpPr>
        <p:spPr>
          <a:xfrm>
            <a:off x="7340932" y="5682422"/>
            <a:ext cx="682937" cy="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14BF0348-F059-4AED-A1BE-E9435D600E12}"/>
              </a:ext>
            </a:extLst>
          </p:cNvPr>
          <p:cNvSpPr txBox="1"/>
          <p:nvPr/>
        </p:nvSpPr>
        <p:spPr>
          <a:xfrm>
            <a:off x="5758011" y="4639561"/>
            <a:ext cx="190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そのまま使う</a:t>
            </a:r>
            <a:endParaRPr kumimoji="1" lang="ja-JP" altLang="en-US" b="1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4FBF32E-C4FD-47A6-B77D-2AE139C75889}"/>
              </a:ext>
            </a:extLst>
          </p:cNvPr>
          <p:cNvCxnSpPr>
            <a:cxnSpLocks/>
          </p:cNvCxnSpPr>
          <p:nvPr/>
        </p:nvCxnSpPr>
        <p:spPr>
          <a:xfrm>
            <a:off x="2132935" y="2049468"/>
            <a:ext cx="20362" cy="24134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1BCFDAF-B9F5-40DA-BD60-D21F956170C1}"/>
              </a:ext>
            </a:extLst>
          </p:cNvPr>
          <p:cNvCxnSpPr>
            <a:cxnSpLocks/>
          </p:cNvCxnSpPr>
          <p:nvPr/>
        </p:nvCxnSpPr>
        <p:spPr>
          <a:xfrm>
            <a:off x="1990292" y="5656247"/>
            <a:ext cx="573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7BCA3CD-137C-4B77-8A3E-134AAEA977E9}"/>
              </a:ext>
            </a:extLst>
          </p:cNvPr>
          <p:cNvCxnSpPr>
            <a:cxnSpLocks/>
          </p:cNvCxnSpPr>
          <p:nvPr/>
        </p:nvCxnSpPr>
        <p:spPr>
          <a:xfrm>
            <a:off x="2560296" y="5672842"/>
            <a:ext cx="181840" cy="1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ECDCC52-05A0-421F-A5CD-9B1075B256B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42136" y="5673776"/>
            <a:ext cx="2949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B565B4C-6F6F-4C0C-8316-6FCCF73EA2AF}"/>
              </a:ext>
            </a:extLst>
          </p:cNvPr>
          <p:cNvCxnSpPr>
            <a:cxnSpLocks/>
          </p:cNvCxnSpPr>
          <p:nvPr/>
        </p:nvCxnSpPr>
        <p:spPr>
          <a:xfrm>
            <a:off x="7325698" y="2547303"/>
            <a:ext cx="15234" cy="314303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68B2B39-79A7-44E8-970A-EAB22FA98A9F}"/>
              </a:ext>
            </a:extLst>
          </p:cNvPr>
          <p:cNvSpPr txBox="1"/>
          <p:nvPr/>
        </p:nvSpPr>
        <p:spPr>
          <a:xfrm>
            <a:off x="1944774" y="5872513"/>
            <a:ext cx="266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射影線分の半分の長さ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72685BB-B894-4DBD-B793-524BF5F89589}"/>
              </a:ext>
            </a:extLst>
          </p:cNvPr>
          <p:cNvSpPr txBox="1"/>
          <p:nvPr/>
        </p:nvSpPr>
        <p:spPr>
          <a:xfrm>
            <a:off x="7109478" y="5853390"/>
            <a:ext cx="259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射影線分の半分の長さ</a:t>
            </a:r>
          </a:p>
        </p:txBody>
      </p:sp>
    </p:spTree>
    <p:extLst>
      <p:ext uri="{BB962C8B-B14F-4D97-AF65-F5344CB8AC3E}">
        <p14:creationId xmlns:p14="http://schemas.microsoft.com/office/powerpoint/2010/main" val="138807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>
            <a:extLst>
              <a:ext uri="{FF2B5EF4-FFF2-40B4-BE49-F238E27FC236}">
                <a16:creationId xmlns:a16="http://schemas.microsoft.com/office/drawing/2014/main" id="{C9D30BB8-8778-4481-9D41-3672882B470A}"/>
              </a:ext>
            </a:extLst>
          </p:cNvPr>
          <p:cNvSpPr/>
          <p:nvPr/>
        </p:nvSpPr>
        <p:spPr>
          <a:xfrm rot="20141101">
            <a:off x="1134957" y="1399704"/>
            <a:ext cx="1783976" cy="1739153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B</a:t>
            </a:r>
            <a:endParaRPr kumimoji="1" lang="ja-JP" altLang="en-US" sz="3600" b="1" dirty="0"/>
          </a:p>
        </p:txBody>
      </p:sp>
      <p:sp>
        <p:nvSpPr>
          <p:cNvPr id="59" name="直方体 58">
            <a:extLst>
              <a:ext uri="{FF2B5EF4-FFF2-40B4-BE49-F238E27FC236}">
                <a16:creationId xmlns:a16="http://schemas.microsoft.com/office/drawing/2014/main" id="{E29504CA-61C9-4426-B1D6-CBE9B02334D6}"/>
              </a:ext>
            </a:extLst>
          </p:cNvPr>
          <p:cNvSpPr/>
          <p:nvPr/>
        </p:nvSpPr>
        <p:spPr>
          <a:xfrm>
            <a:off x="3372541" y="1409561"/>
            <a:ext cx="1783976" cy="1739153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</a:t>
            </a:r>
            <a:endParaRPr kumimoji="1" lang="ja-JP" altLang="en-US" sz="3600" b="1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9000936-D0C9-435D-9ED2-DF552C394C57}"/>
              </a:ext>
            </a:extLst>
          </p:cNvPr>
          <p:cNvCxnSpPr>
            <a:cxnSpLocks/>
          </p:cNvCxnSpPr>
          <p:nvPr/>
        </p:nvCxnSpPr>
        <p:spPr>
          <a:xfrm>
            <a:off x="1922516" y="3641812"/>
            <a:ext cx="6534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1BCFDAF-B9F5-40DA-BD60-D21F956170C1}"/>
              </a:ext>
            </a:extLst>
          </p:cNvPr>
          <p:cNvCxnSpPr>
            <a:cxnSpLocks/>
          </p:cNvCxnSpPr>
          <p:nvPr/>
        </p:nvCxnSpPr>
        <p:spPr>
          <a:xfrm>
            <a:off x="1922516" y="3641812"/>
            <a:ext cx="573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7BCA3CD-137C-4B77-8A3E-134AAEA977E9}"/>
              </a:ext>
            </a:extLst>
          </p:cNvPr>
          <p:cNvCxnSpPr>
            <a:cxnSpLocks/>
          </p:cNvCxnSpPr>
          <p:nvPr/>
        </p:nvCxnSpPr>
        <p:spPr>
          <a:xfrm>
            <a:off x="2492520" y="3658407"/>
            <a:ext cx="181840" cy="1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ECDCC52-05A0-421F-A5CD-9B1075B256B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70635" y="3667987"/>
            <a:ext cx="2949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E95C21A-E60B-4188-B0AA-9FE95C60ABE4}"/>
              </a:ext>
            </a:extLst>
          </p:cNvPr>
          <p:cNvCxnSpPr>
            <a:cxnSpLocks/>
          </p:cNvCxnSpPr>
          <p:nvPr/>
        </p:nvCxnSpPr>
        <p:spPr>
          <a:xfrm flipV="1">
            <a:off x="1922516" y="2510412"/>
            <a:ext cx="2137169" cy="51785"/>
          </a:xfrm>
          <a:prstGeom prst="line">
            <a:avLst/>
          </a:prstGeom>
          <a:ln w="5715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92CD256-BEED-4CF3-8C42-DD800F789FB0}"/>
              </a:ext>
            </a:extLst>
          </p:cNvPr>
          <p:cNvCxnSpPr>
            <a:cxnSpLocks/>
          </p:cNvCxnSpPr>
          <p:nvPr/>
        </p:nvCxnSpPr>
        <p:spPr>
          <a:xfrm>
            <a:off x="1922516" y="2569384"/>
            <a:ext cx="1" cy="107242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E77C2ED-6CCB-44CD-85A5-8BA8786F7F9F}"/>
              </a:ext>
            </a:extLst>
          </p:cNvPr>
          <p:cNvCxnSpPr>
            <a:cxnSpLocks/>
          </p:cNvCxnSpPr>
          <p:nvPr/>
        </p:nvCxnSpPr>
        <p:spPr>
          <a:xfrm>
            <a:off x="4059689" y="2536304"/>
            <a:ext cx="11123" cy="150315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599419A-AB23-43D7-8737-E8CD29182DCA}"/>
              </a:ext>
            </a:extLst>
          </p:cNvPr>
          <p:cNvCxnSpPr>
            <a:cxnSpLocks/>
          </p:cNvCxnSpPr>
          <p:nvPr/>
        </p:nvCxnSpPr>
        <p:spPr>
          <a:xfrm flipH="1">
            <a:off x="2963515" y="3656801"/>
            <a:ext cx="2085" cy="390572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E6BCB49-A8C5-487B-8AC9-6AF97FD8E19F}"/>
              </a:ext>
            </a:extLst>
          </p:cNvPr>
          <p:cNvCxnSpPr>
            <a:cxnSpLocks/>
          </p:cNvCxnSpPr>
          <p:nvPr/>
        </p:nvCxnSpPr>
        <p:spPr>
          <a:xfrm>
            <a:off x="3363897" y="3656801"/>
            <a:ext cx="1" cy="440507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D320466-12A7-4CD6-85E2-B345A8021C2F}"/>
              </a:ext>
            </a:extLst>
          </p:cNvPr>
          <p:cNvCxnSpPr/>
          <p:nvPr/>
        </p:nvCxnSpPr>
        <p:spPr>
          <a:xfrm>
            <a:off x="2963515" y="3876675"/>
            <a:ext cx="400382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直方体 67">
            <a:extLst>
              <a:ext uri="{FF2B5EF4-FFF2-40B4-BE49-F238E27FC236}">
                <a16:creationId xmlns:a16="http://schemas.microsoft.com/office/drawing/2014/main" id="{02AF8C55-7704-426C-AA06-3E58DB8141DF}"/>
              </a:ext>
            </a:extLst>
          </p:cNvPr>
          <p:cNvSpPr/>
          <p:nvPr/>
        </p:nvSpPr>
        <p:spPr>
          <a:xfrm rot="20141101">
            <a:off x="6662752" y="1341857"/>
            <a:ext cx="1783976" cy="1739153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B</a:t>
            </a:r>
            <a:endParaRPr kumimoji="1" lang="ja-JP" altLang="en-US" sz="3600" b="1" dirty="0"/>
          </a:p>
        </p:txBody>
      </p:sp>
      <p:sp>
        <p:nvSpPr>
          <p:cNvPr id="85" name="直方体 84">
            <a:extLst>
              <a:ext uri="{FF2B5EF4-FFF2-40B4-BE49-F238E27FC236}">
                <a16:creationId xmlns:a16="http://schemas.microsoft.com/office/drawing/2014/main" id="{3F570E60-72AD-4142-BAB5-40173E6F8299}"/>
              </a:ext>
            </a:extLst>
          </p:cNvPr>
          <p:cNvSpPr/>
          <p:nvPr/>
        </p:nvSpPr>
        <p:spPr>
          <a:xfrm>
            <a:off x="8286744" y="1409561"/>
            <a:ext cx="1783976" cy="1739153"/>
          </a:xfrm>
          <a:prstGeom prst="cub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</a:t>
            </a:r>
            <a:endParaRPr kumimoji="1" lang="ja-JP" altLang="en-US" sz="3600" b="1" dirty="0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36E2216-2E21-4AED-AC62-D114E30117DF}"/>
              </a:ext>
            </a:extLst>
          </p:cNvPr>
          <p:cNvCxnSpPr>
            <a:cxnSpLocks/>
          </p:cNvCxnSpPr>
          <p:nvPr/>
        </p:nvCxnSpPr>
        <p:spPr>
          <a:xfrm>
            <a:off x="7450311" y="3583965"/>
            <a:ext cx="6534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D81A4F8A-37DB-48FB-9FB2-71662B09478D}"/>
              </a:ext>
            </a:extLst>
          </p:cNvPr>
          <p:cNvCxnSpPr>
            <a:cxnSpLocks/>
          </p:cNvCxnSpPr>
          <p:nvPr/>
        </p:nvCxnSpPr>
        <p:spPr>
          <a:xfrm>
            <a:off x="7450311" y="3583965"/>
            <a:ext cx="573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992DCCB-9219-4B6E-80A2-EE3E34FEDEA3}"/>
              </a:ext>
            </a:extLst>
          </p:cNvPr>
          <p:cNvCxnSpPr>
            <a:cxnSpLocks/>
          </p:cNvCxnSpPr>
          <p:nvPr/>
        </p:nvCxnSpPr>
        <p:spPr>
          <a:xfrm>
            <a:off x="8020315" y="3600560"/>
            <a:ext cx="181840" cy="1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5E708D8-9D74-496A-B768-4C8DA7E62C8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98430" y="3610140"/>
            <a:ext cx="2949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98A13045-26AC-459F-83DF-41BD65994EE2}"/>
              </a:ext>
            </a:extLst>
          </p:cNvPr>
          <p:cNvCxnSpPr>
            <a:cxnSpLocks/>
          </p:cNvCxnSpPr>
          <p:nvPr/>
        </p:nvCxnSpPr>
        <p:spPr>
          <a:xfrm flipV="1">
            <a:off x="7450311" y="2504350"/>
            <a:ext cx="1501192" cy="1"/>
          </a:xfrm>
          <a:prstGeom prst="line">
            <a:avLst/>
          </a:prstGeom>
          <a:ln w="5715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FEAF46AF-2F07-4456-88EF-0FEDEDA2CF69}"/>
              </a:ext>
            </a:extLst>
          </p:cNvPr>
          <p:cNvCxnSpPr>
            <a:cxnSpLocks/>
          </p:cNvCxnSpPr>
          <p:nvPr/>
        </p:nvCxnSpPr>
        <p:spPr>
          <a:xfrm>
            <a:off x="7450311" y="2511537"/>
            <a:ext cx="1" cy="107242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D1C79CC4-6C75-4D53-9288-6372FB67DBB0}"/>
              </a:ext>
            </a:extLst>
          </p:cNvPr>
          <p:cNvCxnSpPr>
            <a:cxnSpLocks/>
          </p:cNvCxnSpPr>
          <p:nvPr/>
        </p:nvCxnSpPr>
        <p:spPr>
          <a:xfrm>
            <a:off x="8959119" y="2456851"/>
            <a:ext cx="11123" cy="150315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567729F6-BF75-4298-BC5B-75E541FEF981}"/>
              </a:ext>
            </a:extLst>
          </p:cNvPr>
          <p:cNvCxnSpPr>
            <a:cxnSpLocks/>
          </p:cNvCxnSpPr>
          <p:nvPr/>
        </p:nvCxnSpPr>
        <p:spPr>
          <a:xfrm flipH="1">
            <a:off x="8239454" y="3599140"/>
            <a:ext cx="2084" cy="39057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22AC3E0-9015-4523-AA80-76F0B056A87F}"/>
              </a:ext>
            </a:extLst>
          </p:cNvPr>
          <p:cNvCxnSpPr>
            <a:cxnSpLocks/>
          </p:cNvCxnSpPr>
          <p:nvPr/>
        </p:nvCxnSpPr>
        <p:spPr>
          <a:xfrm>
            <a:off x="8496467" y="3606866"/>
            <a:ext cx="0" cy="32802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04D434F-9B4B-4A33-8C41-D4BFFA8C0B37}"/>
              </a:ext>
            </a:extLst>
          </p:cNvPr>
          <p:cNvCxnSpPr>
            <a:cxnSpLocks/>
          </p:cNvCxnSpPr>
          <p:nvPr/>
        </p:nvCxnSpPr>
        <p:spPr>
          <a:xfrm flipV="1">
            <a:off x="8247673" y="3783235"/>
            <a:ext cx="247201" cy="5094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A2AAA44D-39CE-4E4B-BA8F-7A70C8015069}"/>
              </a:ext>
            </a:extLst>
          </p:cNvPr>
          <p:cNvCxnSpPr>
            <a:cxnSpLocks/>
          </p:cNvCxnSpPr>
          <p:nvPr/>
        </p:nvCxnSpPr>
        <p:spPr>
          <a:xfrm>
            <a:off x="8262724" y="3942797"/>
            <a:ext cx="68293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490E676-1A81-4AE1-A871-6C4800959C5C}"/>
              </a:ext>
            </a:extLst>
          </p:cNvPr>
          <p:cNvCxnSpPr>
            <a:cxnSpLocks/>
          </p:cNvCxnSpPr>
          <p:nvPr/>
        </p:nvCxnSpPr>
        <p:spPr>
          <a:xfrm>
            <a:off x="8262724" y="3934886"/>
            <a:ext cx="682937" cy="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DBE36AC-84EA-4BFB-BE7A-E038B88E2443}"/>
              </a:ext>
            </a:extLst>
          </p:cNvPr>
          <p:cNvCxnSpPr>
            <a:cxnSpLocks/>
          </p:cNvCxnSpPr>
          <p:nvPr/>
        </p:nvCxnSpPr>
        <p:spPr>
          <a:xfrm>
            <a:off x="3376748" y="4039461"/>
            <a:ext cx="68293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0B41904-E60F-47C5-AFD2-F5F78141BC84}"/>
              </a:ext>
            </a:extLst>
          </p:cNvPr>
          <p:cNvCxnSpPr>
            <a:cxnSpLocks/>
          </p:cNvCxnSpPr>
          <p:nvPr/>
        </p:nvCxnSpPr>
        <p:spPr>
          <a:xfrm>
            <a:off x="3376748" y="4031550"/>
            <a:ext cx="682937" cy="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303A2AE-5864-4567-AFA7-282395B4D823}"/>
              </a:ext>
            </a:extLst>
          </p:cNvPr>
          <p:cNvSpPr txBox="1"/>
          <p:nvPr/>
        </p:nvSpPr>
        <p:spPr>
          <a:xfrm>
            <a:off x="1670086" y="1927986"/>
            <a:ext cx="277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7030A0"/>
                </a:solidFill>
              </a:rPr>
              <a:t>OBB</a:t>
            </a:r>
            <a:r>
              <a:rPr kumimoji="1" lang="ja-JP" altLang="en-US" b="1" dirty="0">
                <a:solidFill>
                  <a:srgbClr val="7030A0"/>
                </a:solidFill>
              </a:rPr>
              <a:t>同士の中心点の距離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09DB6FC-7BE0-418D-B340-1779F25F6A20}"/>
              </a:ext>
            </a:extLst>
          </p:cNvPr>
          <p:cNvSpPr txBox="1"/>
          <p:nvPr/>
        </p:nvSpPr>
        <p:spPr>
          <a:xfrm>
            <a:off x="6755378" y="1927986"/>
            <a:ext cx="277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7030A0"/>
                </a:solidFill>
              </a:rPr>
              <a:t>OBB</a:t>
            </a:r>
            <a:r>
              <a:rPr kumimoji="1" lang="ja-JP" altLang="en-US" b="1" dirty="0">
                <a:solidFill>
                  <a:srgbClr val="7030A0"/>
                </a:solidFill>
              </a:rPr>
              <a:t>同士の中心点の距離</a:t>
            </a: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8DFAD0BD-FFC0-44CA-A348-A90ABBA5238C}"/>
              </a:ext>
            </a:extLst>
          </p:cNvPr>
          <p:cNvSpPr/>
          <p:nvPr/>
        </p:nvSpPr>
        <p:spPr>
          <a:xfrm>
            <a:off x="1526677" y="4791085"/>
            <a:ext cx="3276565" cy="9652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solidFill>
                  <a:schemeClr val="tx1"/>
                </a:solidFill>
              </a:rPr>
              <a:t>     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＞         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+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A3934A9E-D4BF-4D7D-AD4F-CAB47160ECD8}"/>
              </a:ext>
            </a:extLst>
          </p:cNvPr>
          <p:cNvCxnSpPr>
            <a:cxnSpLocks/>
          </p:cNvCxnSpPr>
          <p:nvPr/>
        </p:nvCxnSpPr>
        <p:spPr>
          <a:xfrm flipV="1">
            <a:off x="1709593" y="5250810"/>
            <a:ext cx="499684" cy="1"/>
          </a:xfrm>
          <a:prstGeom prst="line">
            <a:avLst/>
          </a:prstGeom>
          <a:ln w="5715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B641ABD-8B69-48BE-BAAB-CA6048C1C420}"/>
              </a:ext>
            </a:extLst>
          </p:cNvPr>
          <p:cNvCxnSpPr>
            <a:cxnSpLocks/>
          </p:cNvCxnSpPr>
          <p:nvPr/>
        </p:nvCxnSpPr>
        <p:spPr>
          <a:xfrm>
            <a:off x="2624339" y="5252780"/>
            <a:ext cx="6534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56FF127-27C0-4E05-8F88-CF6A079CA574}"/>
              </a:ext>
            </a:extLst>
          </p:cNvPr>
          <p:cNvCxnSpPr>
            <a:cxnSpLocks/>
          </p:cNvCxnSpPr>
          <p:nvPr/>
        </p:nvCxnSpPr>
        <p:spPr>
          <a:xfrm>
            <a:off x="2624339" y="5252780"/>
            <a:ext cx="573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20BA04C-FCFC-48B3-87AD-19DB86043079}"/>
              </a:ext>
            </a:extLst>
          </p:cNvPr>
          <p:cNvCxnSpPr>
            <a:cxnSpLocks/>
          </p:cNvCxnSpPr>
          <p:nvPr/>
        </p:nvCxnSpPr>
        <p:spPr>
          <a:xfrm>
            <a:off x="3197861" y="5247267"/>
            <a:ext cx="181840" cy="1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284A1BD-BE4D-4BE9-A7B4-D9EA744AF327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55114" y="5249959"/>
            <a:ext cx="2949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69B995A7-4352-4D78-A2B5-00E1858C6886}"/>
              </a:ext>
            </a:extLst>
          </p:cNvPr>
          <p:cNvCxnSpPr>
            <a:cxnSpLocks/>
          </p:cNvCxnSpPr>
          <p:nvPr/>
        </p:nvCxnSpPr>
        <p:spPr>
          <a:xfrm>
            <a:off x="4043190" y="5254907"/>
            <a:ext cx="68293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7C1765C3-5329-4E78-8E9B-EA30AF5413FC}"/>
              </a:ext>
            </a:extLst>
          </p:cNvPr>
          <p:cNvCxnSpPr>
            <a:cxnSpLocks/>
          </p:cNvCxnSpPr>
          <p:nvPr/>
        </p:nvCxnSpPr>
        <p:spPr>
          <a:xfrm>
            <a:off x="4043190" y="5246996"/>
            <a:ext cx="682937" cy="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5DA121F4-5448-4331-A628-48DC41CAAEDD}"/>
              </a:ext>
            </a:extLst>
          </p:cNvPr>
          <p:cNvSpPr/>
          <p:nvPr/>
        </p:nvSpPr>
        <p:spPr>
          <a:xfrm>
            <a:off x="6855113" y="4791085"/>
            <a:ext cx="3276565" cy="9652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b="1" dirty="0">
                <a:solidFill>
                  <a:schemeClr val="tx1"/>
                </a:solidFill>
              </a:rPr>
              <a:t>      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&lt;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         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+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924406D9-E450-4292-A372-C4CF23C2B9FB}"/>
              </a:ext>
            </a:extLst>
          </p:cNvPr>
          <p:cNvCxnSpPr>
            <a:cxnSpLocks/>
          </p:cNvCxnSpPr>
          <p:nvPr/>
        </p:nvCxnSpPr>
        <p:spPr>
          <a:xfrm flipV="1">
            <a:off x="7038029" y="5250810"/>
            <a:ext cx="499684" cy="1"/>
          </a:xfrm>
          <a:prstGeom prst="line">
            <a:avLst/>
          </a:prstGeom>
          <a:ln w="5715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DC5C3956-7C36-415B-AFB7-633CFE9044CC}"/>
              </a:ext>
            </a:extLst>
          </p:cNvPr>
          <p:cNvCxnSpPr>
            <a:cxnSpLocks/>
          </p:cNvCxnSpPr>
          <p:nvPr/>
        </p:nvCxnSpPr>
        <p:spPr>
          <a:xfrm>
            <a:off x="7952775" y="5252780"/>
            <a:ext cx="6534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4481FBD0-80E0-4FFA-B12E-7DF605B2401A}"/>
              </a:ext>
            </a:extLst>
          </p:cNvPr>
          <p:cNvCxnSpPr>
            <a:cxnSpLocks/>
          </p:cNvCxnSpPr>
          <p:nvPr/>
        </p:nvCxnSpPr>
        <p:spPr>
          <a:xfrm>
            <a:off x="7952775" y="5252780"/>
            <a:ext cx="5735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24DFF69A-3750-4D37-9384-B979EC139FC1}"/>
              </a:ext>
            </a:extLst>
          </p:cNvPr>
          <p:cNvCxnSpPr>
            <a:cxnSpLocks/>
          </p:cNvCxnSpPr>
          <p:nvPr/>
        </p:nvCxnSpPr>
        <p:spPr>
          <a:xfrm>
            <a:off x="8526297" y="5247267"/>
            <a:ext cx="181840" cy="18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1B355F1B-36DE-4C2C-8D68-A89137C4533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83550" y="5249959"/>
            <a:ext cx="2949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1EE904B5-9F0D-4B8B-A65B-D1E945EA3718}"/>
              </a:ext>
            </a:extLst>
          </p:cNvPr>
          <p:cNvCxnSpPr>
            <a:cxnSpLocks/>
          </p:cNvCxnSpPr>
          <p:nvPr/>
        </p:nvCxnSpPr>
        <p:spPr>
          <a:xfrm>
            <a:off x="9371626" y="5254907"/>
            <a:ext cx="68293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C6E02248-EC22-4E6F-91FF-98D8EEEB6239}"/>
              </a:ext>
            </a:extLst>
          </p:cNvPr>
          <p:cNvCxnSpPr>
            <a:cxnSpLocks/>
          </p:cNvCxnSpPr>
          <p:nvPr/>
        </p:nvCxnSpPr>
        <p:spPr>
          <a:xfrm>
            <a:off x="9371626" y="5246996"/>
            <a:ext cx="682937" cy="7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E2051F38-854E-4A9A-B7CB-019990B94DEB}"/>
              </a:ext>
            </a:extLst>
          </p:cNvPr>
          <p:cNvSpPr/>
          <p:nvPr/>
        </p:nvSpPr>
        <p:spPr>
          <a:xfrm>
            <a:off x="7224665" y="5894479"/>
            <a:ext cx="2537460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この分離軸では衝突している</a:t>
            </a:r>
            <a:endParaRPr kumimoji="1" lang="ja-JP" altLang="en-US" b="1" dirty="0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C4C30114-4A6C-4813-BFB9-C3B9D66F43DF}"/>
              </a:ext>
            </a:extLst>
          </p:cNvPr>
          <p:cNvSpPr/>
          <p:nvPr/>
        </p:nvSpPr>
        <p:spPr>
          <a:xfrm>
            <a:off x="1894976" y="5896876"/>
            <a:ext cx="2537460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衝突していない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487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134</Words>
  <Application>Microsoft Office PowerPoint</Application>
  <PresentationFormat>ワイド画面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32</cp:revision>
  <dcterms:created xsi:type="dcterms:W3CDTF">2021-07-07T18:10:18Z</dcterms:created>
  <dcterms:modified xsi:type="dcterms:W3CDTF">2021-07-09T03:29:38Z</dcterms:modified>
</cp:coreProperties>
</file>