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0" autoAdjust="0"/>
  </p:normalViewPr>
  <p:slideViewPr>
    <p:cSldViewPr snapToGrid="0">
      <p:cViewPr varScale="1">
        <p:scale>
          <a:sx n="107" d="100"/>
          <a:sy n="107" d="100"/>
        </p:scale>
        <p:origin x="782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B9D1-7C54-4EDE-A28C-1EC35959FEE1}" type="datetimeFigureOut">
              <a:rPr kumimoji="1" lang="ja-JP" altLang="en-US" smtClean="0"/>
              <a:t>2022/2/4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55B2-DA9F-4670-9F22-1BCA58ABE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0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B9D1-7C54-4EDE-A28C-1EC35959FEE1}" type="datetimeFigureOut">
              <a:rPr kumimoji="1" lang="ja-JP" altLang="en-US" smtClean="0"/>
              <a:t>2022/2/4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55B2-DA9F-4670-9F22-1BCA58ABE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86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B9D1-7C54-4EDE-A28C-1EC35959FEE1}" type="datetimeFigureOut">
              <a:rPr kumimoji="1" lang="ja-JP" altLang="en-US" smtClean="0"/>
              <a:t>2022/2/4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55B2-DA9F-4670-9F22-1BCA58ABE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22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B9D1-7C54-4EDE-A28C-1EC35959FEE1}" type="datetimeFigureOut">
              <a:rPr kumimoji="1" lang="ja-JP" altLang="en-US" smtClean="0"/>
              <a:t>2022/2/4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55B2-DA9F-4670-9F22-1BCA58ABE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982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B9D1-7C54-4EDE-A28C-1EC35959FEE1}" type="datetimeFigureOut">
              <a:rPr kumimoji="1" lang="ja-JP" altLang="en-US" smtClean="0"/>
              <a:t>2022/2/4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55B2-DA9F-4670-9F22-1BCA58ABE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70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B9D1-7C54-4EDE-A28C-1EC35959FEE1}" type="datetimeFigureOut">
              <a:rPr kumimoji="1" lang="ja-JP" altLang="en-US" smtClean="0"/>
              <a:t>2022/2/4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55B2-DA9F-4670-9F22-1BCA58ABE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05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B9D1-7C54-4EDE-A28C-1EC35959FEE1}" type="datetimeFigureOut">
              <a:rPr kumimoji="1" lang="ja-JP" altLang="en-US" smtClean="0"/>
              <a:t>2022/2/4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55B2-DA9F-4670-9F22-1BCA58ABE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50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B9D1-7C54-4EDE-A28C-1EC35959FEE1}" type="datetimeFigureOut">
              <a:rPr kumimoji="1" lang="ja-JP" altLang="en-US" smtClean="0"/>
              <a:t>2022/2/4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55B2-DA9F-4670-9F22-1BCA58ABE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00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B9D1-7C54-4EDE-A28C-1EC35959FEE1}" type="datetimeFigureOut">
              <a:rPr kumimoji="1" lang="ja-JP" altLang="en-US" smtClean="0"/>
              <a:t>2022/2/4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55B2-DA9F-4670-9F22-1BCA58ABE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25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B9D1-7C54-4EDE-A28C-1EC35959FEE1}" type="datetimeFigureOut">
              <a:rPr kumimoji="1" lang="ja-JP" altLang="en-US" smtClean="0"/>
              <a:t>2022/2/4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55B2-DA9F-4670-9F22-1BCA58ABE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82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B9D1-7C54-4EDE-A28C-1EC35959FEE1}" type="datetimeFigureOut">
              <a:rPr kumimoji="1" lang="ja-JP" altLang="en-US" smtClean="0"/>
              <a:t>2022/2/4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55B2-DA9F-4670-9F22-1BCA58ABE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97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CB9D1-7C54-4EDE-A28C-1EC35959FEE1}" type="datetimeFigureOut">
              <a:rPr kumimoji="1" lang="ja-JP" altLang="en-US" smtClean="0"/>
              <a:t>2022/2/4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E55B2-DA9F-4670-9F22-1BCA58ABE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32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カレンダー&#10;&#10;自動的に生成された説明">
            <a:extLst>
              <a:ext uri="{FF2B5EF4-FFF2-40B4-BE49-F238E27FC236}">
                <a16:creationId xmlns:a16="http://schemas.microsoft.com/office/drawing/2014/main" id="{9F5A08D6-DF48-428F-B61F-098365A0C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6734"/>
            <a:ext cx="9144000" cy="1222831"/>
          </a:xfrm>
          <a:prstGeom prst="rect">
            <a:avLst/>
          </a:prstGeom>
        </p:spPr>
      </p:pic>
      <p:sp>
        <p:nvSpPr>
          <p:cNvPr id="8" name="四角形: 対角を切り取る 7">
            <a:extLst>
              <a:ext uri="{FF2B5EF4-FFF2-40B4-BE49-F238E27FC236}">
                <a16:creationId xmlns:a16="http://schemas.microsoft.com/office/drawing/2014/main" id="{BB17CB6C-52F0-4F8A-904C-392E465CA5F9}"/>
              </a:ext>
            </a:extLst>
          </p:cNvPr>
          <p:cNvSpPr/>
          <p:nvPr/>
        </p:nvSpPr>
        <p:spPr>
          <a:xfrm>
            <a:off x="2545200" y="1178718"/>
            <a:ext cx="4053600" cy="936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D3D12</a:t>
            </a:r>
            <a:r>
              <a:rPr kumimoji="1" lang="ja-JP" altLang="en-US" dirty="0"/>
              <a:t>のエラー、警告</a:t>
            </a:r>
          </a:p>
        </p:txBody>
      </p:sp>
    </p:spTree>
    <p:extLst>
      <p:ext uri="{BB962C8B-B14F-4D97-AF65-F5344CB8AC3E}">
        <p14:creationId xmlns:p14="http://schemas.microsoft.com/office/powerpoint/2010/main" val="3271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5</Words>
  <Application>Microsoft Office PowerPoint</Application>
  <PresentationFormat>画面に合わせる (16:9)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真央 米地</dc:creator>
  <cp:lastModifiedBy>真央 米地</cp:lastModifiedBy>
  <cp:revision>8</cp:revision>
  <dcterms:created xsi:type="dcterms:W3CDTF">2022-02-02T22:57:23Z</dcterms:created>
  <dcterms:modified xsi:type="dcterms:W3CDTF">2022-02-04T08:17:33Z</dcterms:modified>
</cp:coreProperties>
</file>