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107" d="100"/>
          <a:sy n="107" d="100"/>
        </p:scale>
        <p:origin x="78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0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8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22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82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70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05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5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00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25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82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97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B9D1-7C54-4EDE-A28C-1EC35959FEE1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3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ビデオゲームのコントローラー&#10;&#10;低い精度で自動的に生成された説明">
            <a:extLst>
              <a:ext uri="{FF2B5EF4-FFF2-40B4-BE49-F238E27FC236}">
                <a16:creationId xmlns:a16="http://schemas.microsoft.com/office/drawing/2014/main" id="{52EEED3E-8BF0-4C5C-B1FC-9EF7A85EB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53" y="1350169"/>
            <a:ext cx="3721894" cy="2443163"/>
          </a:xfrm>
          <a:prstGeom prst="rect">
            <a:avLst/>
          </a:prstGeom>
        </p:spPr>
      </p:pic>
      <p:sp>
        <p:nvSpPr>
          <p:cNvPr id="11" name="四角形: 対角を切り取る 10">
            <a:extLst>
              <a:ext uri="{FF2B5EF4-FFF2-40B4-BE49-F238E27FC236}">
                <a16:creationId xmlns:a16="http://schemas.microsoft.com/office/drawing/2014/main" id="{B68D0E06-E396-4B47-A12C-64361CB47381}"/>
              </a:ext>
            </a:extLst>
          </p:cNvPr>
          <p:cNvSpPr/>
          <p:nvPr/>
        </p:nvSpPr>
        <p:spPr>
          <a:xfrm>
            <a:off x="776245" y="1589613"/>
            <a:ext cx="1523890" cy="766482"/>
          </a:xfrm>
          <a:prstGeom prst="snip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/>
              <a:t>左スティック</a:t>
            </a:r>
            <a:endParaRPr lang="en-US" altLang="ja-JP" sz="1200" dirty="0"/>
          </a:p>
          <a:p>
            <a:r>
              <a:rPr lang="ja-JP" altLang="en-US" sz="1200" dirty="0"/>
              <a:t>：移動</a:t>
            </a:r>
            <a:endParaRPr lang="en-US" altLang="ja-JP" sz="1200" dirty="0"/>
          </a:p>
        </p:txBody>
      </p:sp>
      <p:sp>
        <p:nvSpPr>
          <p:cNvPr id="12" name="四角形: 対角を切り取る 11">
            <a:extLst>
              <a:ext uri="{FF2B5EF4-FFF2-40B4-BE49-F238E27FC236}">
                <a16:creationId xmlns:a16="http://schemas.microsoft.com/office/drawing/2014/main" id="{5AF00718-2F7D-406A-B0F2-652BDD6EC0CA}"/>
              </a:ext>
            </a:extLst>
          </p:cNvPr>
          <p:cNvSpPr/>
          <p:nvPr/>
        </p:nvSpPr>
        <p:spPr>
          <a:xfrm>
            <a:off x="5962303" y="3936920"/>
            <a:ext cx="3072653" cy="1061057"/>
          </a:xfrm>
          <a:prstGeom prst="snip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/>
              <a:t>A</a:t>
            </a:r>
            <a:r>
              <a:rPr lang="ja-JP" altLang="en-US" sz="1200" dirty="0"/>
              <a:t>ボタン</a:t>
            </a:r>
            <a:endParaRPr lang="en-US" altLang="ja-JP" sz="1200" dirty="0"/>
          </a:p>
          <a:p>
            <a:r>
              <a:rPr lang="ja-JP" altLang="en-US" sz="1200" dirty="0"/>
              <a:t>：ジャンプ</a:t>
            </a:r>
            <a:endParaRPr lang="en-US" altLang="ja-JP" sz="1200" dirty="0"/>
          </a:p>
          <a:p>
            <a:r>
              <a:rPr lang="ja-JP" altLang="en-US" sz="1200" dirty="0"/>
              <a:t>：（スイング中に）スイングロール</a:t>
            </a:r>
            <a:endParaRPr lang="en-US" altLang="ja-JP" sz="1200" dirty="0"/>
          </a:p>
        </p:txBody>
      </p:sp>
      <p:sp>
        <p:nvSpPr>
          <p:cNvPr id="13" name="四角形: 対角を切り取る 12">
            <a:extLst>
              <a:ext uri="{FF2B5EF4-FFF2-40B4-BE49-F238E27FC236}">
                <a16:creationId xmlns:a16="http://schemas.microsoft.com/office/drawing/2014/main" id="{321F5FD0-80B4-46D3-84FE-9D06309A727B}"/>
              </a:ext>
            </a:extLst>
          </p:cNvPr>
          <p:cNvSpPr/>
          <p:nvPr/>
        </p:nvSpPr>
        <p:spPr>
          <a:xfrm>
            <a:off x="6248366" y="93016"/>
            <a:ext cx="2171699" cy="1061057"/>
          </a:xfrm>
          <a:prstGeom prst="snip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/>
              <a:t>RT</a:t>
            </a:r>
            <a:r>
              <a:rPr lang="ja-JP" altLang="en-US" sz="1200" dirty="0"/>
              <a:t>（</a:t>
            </a:r>
            <a:r>
              <a:rPr lang="en-US" altLang="ja-JP" sz="1200" dirty="0"/>
              <a:t>R2</a:t>
            </a:r>
            <a:r>
              <a:rPr lang="ja-JP" altLang="en-US" sz="1200" dirty="0"/>
              <a:t>ボタン）</a:t>
            </a:r>
            <a:endParaRPr lang="en-US" altLang="ja-JP" sz="1200" dirty="0"/>
          </a:p>
          <a:p>
            <a:r>
              <a:rPr lang="ja-JP" altLang="en-US" sz="1200" dirty="0"/>
              <a:t>：（地上で）ダッシュ</a:t>
            </a:r>
            <a:endParaRPr lang="en-US" altLang="ja-JP" sz="1200" dirty="0"/>
          </a:p>
          <a:p>
            <a:r>
              <a:rPr lang="ja-JP" altLang="en-US" sz="1200" dirty="0"/>
              <a:t>：（空中で）スイング</a:t>
            </a:r>
            <a:endParaRPr lang="en-US" altLang="ja-JP" sz="1200" dirty="0"/>
          </a:p>
        </p:txBody>
      </p:sp>
      <p:sp>
        <p:nvSpPr>
          <p:cNvPr id="14" name="四角形: 対角を切り取る 13">
            <a:extLst>
              <a:ext uri="{FF2B5EF4-FFF2-40B4-BE49-F238E27FC236}">
                <a16:creationId xmlns:a16="http://schemas.microsoft.com/office/drawing/2014/main" id="{48097919-0A02-449C-896A-5DE3093CDA74}"/>
              </a:ext>
            </a:extLst>
          </p:cNvPr>
          <p:cNvSpPr/>
          <p:nvPr/>
        </p:nvSpPr>
        <p:spPr>
          <a:xfrm>
            <a:off x="130483" y="4222149"/>
            <a:ext cx="2169650" cy="766482"/>
          </a:xfrm>
          <a:prstGeom prst="snip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/>
              <a:t>右スティック→押し込み</a:t>
            </a:r>
            <a:endParaRPr lang="en-US" altLang="ja-JP" sz="1200" dirty="0"/>
          </a:p>
          <a:p>
            <a:r>
              <a:rPr lang="ja-JP" altLang="en-US" sz="1200" dirty="0"/>
              <a:t>：敵探知</a:t>
            </a:r>
            <a:endParaRPr lang="en-US" altLang="ja-JP" sz="1200" dirty="0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46B40375-C98B-4DA5-8EC0-31AFC237BE36}"/>
              </a:ext>
            </a:extLst>
          </p:cNvPr>
          <p:cNvSpPr/>
          <p:nvPr/>
        </p:nvSpPr>
        <p:spPr>
          <a:xfrm>
            <a:off x="434353" y="201638"/>
            <a:ext cx="1865780" cy="766482"/>
          </a:xfrm>
          <a:prstGeom prst="snip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/>
              <a:t>START</a:t>
            </a:r>
            <a:r>
              <a:rPr lang="ja-JP" altLang="en-US" sz="1200" dirty="0"/>
              <a:t>ボタン</a:t>
            </a:r>
            <a:endParaRPr lang="en-US" altLang="ja-JP" sz="1200" dirty="0"/>
          </a:p>
          <a:p>
            <a:r>
              <a:rPr lang="ja-JP" altLang="en-US" sz="1200" dirty="0"/>
              <a:t>：ミッション確認</a:t>
            </a:r>
            <a:endParaRPr lang="en-US" altLang="ja-JP" sz="1200" dirty="0"/>
          </a:p>
        </p:txBody>
      </p:sp>
      <p:sp>
        <p:nvSpPr>
          <p:cNvPr id="16" name="四角形: 対角を切り取る 15">
            <a:extLst>
              <a:ext uri="{FF2B5EF4-FFF2-40B4-BE49-F238E27FC236}">
                <a16:creationId xmlns:a16="http://schemas.microsoft.com/office/drawing/2014/main" id="{EA414F33-2BB3-41CF-A57D-DE8F4B7F3D36}"/>
              </a:ext>
            </a:extLst>
          </p:cNvPr>
          <p:cNvSpPr/>
          <p:nvPr/>
        </p:nvSpPr>
        <p:spPr>
          <a:xfrm>
            <a:off x="6248366" y="1574646"/>
            <a:ext cx="2786590" cy="766482"/>
          </a:xfrm>
          <a:prstGeom prst="snip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/>
              <a:t>Y</a:t>
            </a:r>
            <a:r>
              <a:rPr lang="ja-JP" altLang="en-US" sz="1200" dirty="0"/>
              <a:t>ボタン</a:t>
            </a:r>
            <a:endParaRPr lang="en-US" altLang="ja-JP" sz="1200" dirty="0"/>
          </a:p>
          <a:p>
            <a:r>
              <a:rPr lang="ja-JP" altLang="en-US" sz="1200" dirty="0"/>
              <a:t>：（車の近くで）車の上に乗る</a:t>
            </a:r>
            <a:endParaRPr lang="en-US" altLang="ja-JP" sz="1200" dirty="0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0AC5EE2-1080-408B-AEC1-7410E3059877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2300135" y="1972854"/>
            <a:ext cx="1707089" cy="77113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6B2CB20F-5A94-4054-900A-7F34B832473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300134" y="2974972"/>
            <a:ext cx="2755961" cy="1630418"/>
          </a:xfrm>
          <a:prstGeom prst="bentConnector3">
            <a:avLst>
              <a:gd name="adj1" fmla="val 100500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5BAD8535-B84E-4930-8098-4EF66C3CDA6F}"/>
              </a:ext>
            </a:extLst>
          </p:cNvPr>
          <p:cNvCxnSpPr>
            <a:cxnSpLocks/>
            <a:stCxn id="12" idx="3"/>
          </p:cNvCxnSpPr>
          <p:nvPr/>
        </p:nvCxnSpPr>
        <p:spPr>
          <a:xfrm rot="16200000" flipV="1">
            <a:off x="5939258" y="2377548"/>
            <a:ext cx="1291766" cy="1826978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FFE1EB07-8665-4B2E-B93F-9F3FCEE80C56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654754" y="1957887"/>
            <a:ext cx="593612" cy="14332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71061CED-5DB3-4674-B7AB-A7EFC32F3C18}"/>
              </a:ext>
            </a:extLst>
          </p:cNvPr>
          <p:cNvCxnSpPr>
            <a:cxnSpLocks/>
            <a:endCxn id="13" idx="2"/>
          </p:cNvCxnSpPr>
          <p:nvPr/>
        </p:nvCxnSpPr>
        <p:spPr>
          <a:xfrm rot="5400000" flipH="1" flipV="1">
            <a:off x="5447601" y="769921"/>
            <a:ext cx="947139" cy="654389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B280B800-B8A7-4306-AF93-3736B86B5C86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>
            <a:off x="2300133" y="584879"/>
            <a:ext cx="2608925" cy="1495022"/>
          </a:xfrm>
          <a:prstGeom prst="bentConnector3">
            <a:avLst>
              <a:gd name="adj1" fmla="val -769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E469AE15-672F-4416-AAAE-456017C04D55}"/>
              </a:ext>
            </a:extLst>
          </p:cNvPr>
          <p:cNvSpPr/>
          <p:nvPr/>
        </p:nvSpPr>
        <p:spPr>
          <a:xfrm>
            <a:off x="130483" y="2836790"/>
            <a:ext cx="2169650" cy="766482"/>
          </a:xfrm>
          <a:prstGeom prst="snip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/>
              <a:t>右スティック</a:t>
            </a:r>
            <a:endParaRPr lang="en-US" altLang="ja-JP" sz="1200" dirty="0"/>
          </a:p>
          <a:p>
            <a:r>
              <a:rPr lang="ja-JP" altLang="en-US" sz="1200" dirty="0"/>
              <a:t>：カメラ回転</a:t>
            </a:r>
            <a:endParaRPr lang="en-US" altLang="ja-JP" sz="1200" dirty="0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40ADBFB-15E1-4218-BD77-067E04DB750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300133" y="2974973"/>
            <a:ext cx="2596466" cy="24505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62</Words>
  <Application>Microsoft Office PowerPoint</Application>
  <PresentationFormat>画面に合わせる (16:9)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5</cp:revision>
  <dcterms:created xsi:type="dcterms:W3CDTF">2022-02-02T22:57:23Z</dcterms:created>
  <dcterms:modified xsi:type="dcterms:W3CDTF">2022-02-03T01:09:35Z</dcterms:modified>
</cp:coreProperties>
</file>