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107" d="100"/>
          <a:sy n="107" d="100"/>
        </p:scale>
        <p:origin x="78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0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8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22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82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70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05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5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00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25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82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97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B9D1-7C54-4EDE-A28C-1EC35959FEE1}" type="datetimeFigureOut">
              <a:rPr kumimoji="1" lang="ja-JP" altLang="en-US" smtClean="0"/>
              <a:t>2022/2/4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E55B2-DA9F-4670-9F22-1BCA58ABE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3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A9DB4186-DEF2-4D60-89DE-734DB5F04D56}"/>
              </a:ext>
            </a:extLst>
          </p:cNvPr>
          <p:cNvSpPr/>
          <p:nvPr/>
        </p:nvSpPr>
        <p:spPr>
          <a:xfrm>
            <a:off x="196453" y="1185862"/>
            <a:ext cx="1578767" cy="57150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モデル</a:t>
            </a:r>
            <a:r>
              <a:rPr kumimoji="1" lang="en-US" altLang="ja-JP" sz="1400" dirty="0"/>
              <a:t>A_1</a:t>
            </a:r>
          </a:p>
          <a:p>
            <a:r>
              <a:rPr kumimoji="1" lang="ja-JP" altLang="en-US" sz="1400" dirty="0"/>
              <a:t>・ワールド行列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12B9E0-1298-4BB0-BB78-DEB22C4A177E}"/>
              </a:ext>
            </a:extLst>
          </p:cNvPr>
          <p:cNvSpPr/>
          <p:nvPr/>
        </p:nvSpPr>
        <p:spPr>
          <a:xfrm>
            <a:off x="3682602" y="1250156"/>
            <a:ext cx="614362" cy="28682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GPU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1E350FC-524D-47BB-8EAB-C927B4FC7CFB}"/>
              </a:ext>
            </a:extLst>
          </p:cNvPr>
          <p:cNvSpPr/>
          <p:nvPr/>
        </p:nvSpPr>
        <p:spPr>
          <a:xfrm>
            <a:off x="2089545" y="1250156"/>
            <a:ext cx="1278731" cy="442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ドロー</a:t>
            </a:r>
          </a:p>
        </p:txBody>
      </p:sp>
      <p:sp>
        <p:nvSpPr>
          <p:cNvPr id="22" name="四角形: 対角を切り取る 21">
            <a:extLst>
              <a:ext uri="{FF2B5EF4-FFF2-40B4-BE49-F238E27FC236}">
                <a16:creationId xmlns:a16="http://schemas.microsoft.com/office/drawing/2014/main" id="{2AA21374-BE23-4EF4-831A-45D9518F49F3}"/>
              </a:ext>
            </a:extLst>
          </p:cNvPr>
          <p:cNvSpPr/>
          <p:nvPr/>
        </p:nvSpPr>
        <p:spPr>
          <a:xfrm>
            <a:off x="196453" y="2074068"/>
            <a:ext cx="1578767" cy="57150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モデル</a:t>
            </a:r>
            <a:r>
              <a:rPr kumimoji="1" lang="en-US" altLang="ja-JP" sz="1400" dirty="0"/>
              <a:t>A_2</a:t>
            </a:r>
          </a:p>
          <a:p>
            <a:r>
              <a:rPr kumimoji="1" lang="ja-JP" altLang="en-US" sz="1400" dirty="0"/>
              <a:t>・ワールド行列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47778A9-6E11-4159-BE93-F79C99B46AC9}"/>
              </a:ext>
            </a:extLst>
          </p:cNvPr>
          <p:cNvSpPr/>
          <p:nvPr/>
        </p:nvSpPr>
        <p:spPr>
          <a:xfrm>
            <a:off x="2089545" y="2138362"/>
            <a:ext cx="1278731" cy="442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ドロー</a:t>
            </a:r>
          </a:p>
        </p:txBody>
      </p:sp>
      <p:sp>
        <p:nvSpPr>
          <p:cNvPr id="26" name="四角形: 対角を切り取る 25">
            <a:extLst>
              <a:ext uri="{FF2B5EF4-FFF2-40B4-BE49-F238E27FC236}">
                <a16:creationId xmlns:a16="http://schemas.microsoft.com/office/drawing/2014/main" id="{09CBB364-E7AD-4BFE-BAF0-F9A6BCD3C79A}"/>
              </a:ext>
            </a:extLst>
          </p:cNvPr>
          <p:cNvSpPr/>
          <p:nvPr/>
        </p:nvSpPr>
        <p:spPr>
          <a:xfrm>
            <a:off x="196453" y="2878930"/>
            <a:ext cx="1578767" cy="57150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モデル</a:t>
            </a:r>
            <a:r>
              <a:rPr kumimoji="1" lang="en-US" altLang="ja-JP" sz="1400" dirty="0"/>
              <a:t>A_3</a:t>
            </a:r>
          </a:p>
          <a:p>
            <a:r>
              <a:rPr kumimoji="1" lang="ja-JP" altLang="en-US" sz="1400" dirty="0"/>
              <a:t>・ワールド行列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3833667-0117-4709-B993-1C46BF7F3BCC}"/>
              </a:ext>
            </a:extLst>
          </p:cNvPr>
          <p:cNvSpPr/>
          <p:nvPr/>
        </p:nvSpPr>
        <p:spPr>
          <a:xfrm>
            <a:off x="2089545" y="2943224"/>
            <a:ext cx="1278731" cy="442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ドロー</a:t>
            </a:r>
          </a:p>
        </p:txBody>
      </p:sp>
      <p:sp>
        <p:nvSpPr>
          <p:cNvPr id="29" name="四角形: 対角を切り取る 28">
            <a:extLst>
              <a:ext uri="{FF2B5EF4-FFF2-40B4-BE49-F238E27FC236}">
                <a16:creationId xmlns:a16="http://schemas.microsoft.com/office/drawing/2014/main" id="{EC55944E-2C0F-4A40-88B1-7758E1726E93}"/>
              </a:ext>
            </a:extLst>
          </p:cNvPr>
          <p:cNvSpPr/>
          <p:nvPr/>
        </p:nvSpPr>
        <p:spPr>
          <a:xfrm>
            <a:off x="196453" y="3717128"/>
            <a:ext cx="1578767" cy="57150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モデル</a:t>
            </a:r>
            <a:r>
              <a:rPr kumimoji="1" lang="en-US" altLang="ja-JP" sz="1400" dirty="0"/>
              <a:t>A_4</a:t>
            </a:r>
          </a:p>
          <a:p>
            <a:r>
              <a:rPr kumimoji="1" lang="ja-JP" altLang="en-US" sz="1400" dirty="0"/>
              <a:t>・ワールド行列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E01018F0-3FB7-437D-9332-43CFC161B14E}"/>
              </a:ext>
            </a:extLst>
          </p:cNvPr>
          <p:cNvSpPr/>
          <p:nvPr/>
        </p:nvSpPr>
        <p:spPr>
          <a:xfrm>
            <a:off x="2089545" y="3781422"/>
            <a:ext cx="1278731" cy="442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ドロー</a:t>
            </a:r>
          </a:p>
        </p:txBody>
      </p:sp>
      <p:sp>
        <p:nvSpPr>
          <p:cNvPr id="37" name="四角形: 対角を切り取る 36">
            <a:extLst>
              <a:ext uri="{FF2B5EF4-FFF2-40B4-BE49-F238E27FC236}">
                <a16:creationId xmlns:a16="http://schemas.microsoft.com/office/drawing/2014/main" id="{3DE72F22-1EAF-4B60-B9CC-9CF2B9DBFE96}"/>
              </a:ext>
            </a:extLst>
          </p:cNvPr>
          <p:cNvSpPr/>
          <p:nvPr/>
        </p:nvSpPr>
        <p:spPr>
          <a:xfrm>
            <a:off x="4572000" y="1185862"/>
            <a:ext cx="1987200" cy="2271711"/>
          </a:xfrm>
          <a:prstGeom prst="snip2DiagRect">
            <a:avLst>
              <a:gd name="adj1" fmla="val 0"/>
              <a:gd name="adj2" fmla="val 9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kumimoji="1" lang="ja-JP" altLang="en-US" sz="1400" dirty="0"/>
              <a:t>モデル</a:t>
            </a:r>
            <a:r>
              <a:rPr kumimoji="1" lang="en-US" altLang="ja-JP" sz="1400" dirty="0"/>
              <a:t>A</a:t>
            </a:r>
          </a:p>
          <a:p>
            <a:r>
              <a:rPr kumimoji="1" lang="ja-JP" altLang="en-US" sz="1400" dirty="0"/>
              <a:t>・ワールド行列の配列</a:t>
            </a:r>
            <a:endParaRPr kumimoji="1" lang="en-US" altLang="ja-JP" sz="1400" dirty="0"/>
          </a:p>
          <a:p>
            <a:r>
              <a:rPr kumimoji="1" lang="ja-JP" altLang="en-US" sz="1400" dirty="0"/>
              <a:t>　・ワールド行列</a:t>
            </a:r>
            <a:r>
              <a:rPr kumimoji="1" lang="en-US" altLang="ja-JP" sz="1400" dirty="0"/>
              <a:t>_1</a:t>
            </a:r>
          </a:p>
          <a:p>
            <a:r>
              <a:rPr kumimoji="1" lang="ja-JP" altLang="en-US" sz="1400" dirty="0"/>
              <a:t>　・ワールド行列</a:t>
            </a:r>
            <a:r>
              <a:rPr kumimoji="1" lang="en-US" altLang="ja-JP" sz="1400" dirty="0"/>
              <a:t>_2</a:t>
            </a:r>
          </a:p>
          <a:p>
            <a:r>
              <a:rPr kumimoji="1" lang="ja-JP" altLang="en-US" sz="1400" dirty="0"/>
              <a:t>　・ワールド行列</a:t>
            </a:r>
            <a:r>
              <a:rPr kumimoji="1" lang="en-US" altLang="ja-JP" sz="1400" dirty="0"/>
              <a:t>_3</a:t>
            </a:r>
          </a:p>
          <a:p>
            <a:r>
              <a:rPr kumimoji="1" lang="ja-JP" altLang="en-US" sz="1400" dirty="0"/>
              <a:t>　・ワールド行列</a:t>
            </a:r>
            <a:r>
              <a:rPr kumimoji="1" lang="en-US" altLang="ja-JP" sz="1400" dirty="0"/>
              <a:t>_4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8E5F87B-B26D-4165-AC8A-76CEFD236334}"/>
              </a:ext>
            </a:extLst>
          </p:cNvPr>
          <p:cNvSpPr/>
          <p:nvPr/>
        </p:nvSpPr>
        <p:spPr>
          <a:xfrm>
            <a:off x="8333185" y="1243014"/>
            <a:ext cx="614362" cy="28682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GPU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417C77E-FE47-4E64-BCB4-C4D834616281}"/>
              </a:ext>
            </a:extLst>
          </p:cNvPr>
          <p:cNvSpPr/>
          <p:nvPr/>
        </p:nvSpPr>
        <p:spPr>
          <a:xfrm>
            <a:off x="6806827" y="2100261"/>
            <a:ext cx="1278731" cy="442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ドロー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5E672A6-BEA1-4248-AC1B-DB616D65DCAA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1775220" y="1471612"/>
            <a:ext cx="314325" cy="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76BB2E6-DFA4-4468-91FA-2CAB3F1C855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368276" y="1471612"/>
            <a:ext cx="31432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9FA8F66-EA3F-49E8-851C-83DAE86D7558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V="1">
            <a:off x="1775220" y="2359818"/>
            <a:ext cx="314325" cy="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F588275-E7BA-4800-9707-5AA29340ADE8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3368276" y="2359817"/>
            <a:ext cx="314325" cy="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F82FC53-69B0-4DE9-A3FF-4629129BFCAF}"/>
              </a:ext>
            </a:extLst>
          </p:cNvPr>
          <p:cNvCxnSpPr>
            <a:cxnSpLocks/>
            <a:stCxn id="26" idx="0"/>
            <a:endCxn id="28" idx="2"/>
          </p:cNvCxnSpPr>
          <p:nvPr/>
        </p:nvCxnSpPr>
        <p:spPr>
          <a:xfrm flipV="1">
            <a:off x="1775220" y="3164680"/>
            <a:ext cx="314325" cy="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4EA0B28-6A16-405E-87A4-475C26D1232C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3368276" y="3164679"/>
            <a:ext cx="314325" cy="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64F1EFAC-5F4F-49FD-AF9A-2FA9FE0C68C5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1775220" y="4002878"/>
            <a:ext cx="314325" cy="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B5BDC937-1A46-4ADD-9793-975A3190D0C0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3368276" y="4002878"/>
            <a:ext cx="31432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BEAA3D2-4A99-453E-A8FE-777A67A9B4B3}"/>
              </a:ext>
            </a:extLst>
          </p:cNvPr>
          <p:cNvCxnSpPr>
            <a:cxnSpLocks/>
            <a:stCxn id="37" idx="0"/>
            <a:endCxn id="39" idx="2"/>
          </p:cNvCxnSpPr>
          <p:nvPr/>
        </p:nvCxnSpPr>
        <p:spPr>
          <a:xfrm flipV="1">
            <a:off x="6559200" y="2321717"/>
            <a:ext cx="247627" cy="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D21D03B6-8E8C-4FA2-8E5F-BD6BE7CBD23C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8085558" y="2321717"/>
            <a:ext cx="22021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21153AB-30AA-436F-BAE5-B696D8FF7879}"/>
              </a:ext>
            </a:extLst>
          </p:cNvPr>
          <p:cNvSpPr/>
          <p:nvPr/>
        </p:nvSpPr>
        <p:spPr>
          <a:xfrm>
            <a:off x="471488" y="338138"/>
            <a:ext cx="2178844" cy="433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通常描画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828C7C0-BEE8-4FAA-971B-CB86FBD6A71B}"/>
              </a:ext>
            </a:extLst>
          </p:cNvPr>
          <p:cNvSpPr/>
          <p:nvPr/>
        </p:nvSpPr>
        <p:spPr>
          <a:xfrm>
            <a:off x="4752975" y="341710"/>
            <a:ext cx="2833688" cy="433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インスタンシング描画</a:t>
            </a:r>
          </a:p>
        </p:txBody>
      </p:sp>
    </p:spTree>
    <p:extLst>
      <p:ext uri="{BB962C8B-B14F-4D97-AF65-F5344CB8AC3E}">
        <p14:creationId xmlns:p14="http://schemas.microsoft.com/office/powerpoint/2010/main" val="3271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70</Words>
  <Application>Microsoft Office PowerPoint</Application>
  <PresentationFormat>画面に合わせる (16:9)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7</cp:revision>
  <dcterms:created xsi:type="dcterms:W3CDTF">2022-02-02T22:57:23Z</dcterms:created>
  <dcterms:modified xsi:type="dcterms:W3CDTF">2022-02-04T06:37:53Z</dcterms:modified>
</cp:coreProperties>
</file>