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ECB8-3980-4697-9057-205DC290E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8E077B-24D6-4DD5-8323-55C9E689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A2241-F001-47DD-AF93-02D05445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EE2F9-6209-4C0F-BBDA-AAED4F5D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54EA-1CAC-4042-9D96-9701BAF3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86F0A-8F80-44A6-B279-0139619A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16444-74E8-4EAE-9E77-734C79830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867EA-A551-4B30-9592-C1CD848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93B1C-EE05-411B-B19E-AE3595F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0D7AE-BC3A-4AD3-946D-4A1B6AC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2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FE60F1-3913-4BB4-B43C-95C92AF65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80871-6CE1-49D5-AD99-0D951240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BAD93-0F4A-43B9-AE22-02AFE2A1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39E94-E724-4EAE-9BC0-6CBF32B1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05FDA-E889-40E0-9CC7-FDA8EBE5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FA739-AB0E-4A81-98AA-286F150C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5F063-370C-438E-B2B6-7644CF7A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F5580-304E-4F11-8EC2-DC58D3DD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DFA05-ADC7-4E3C-92A1-357B5AE1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19AAF-8E6E-4440-BB11-7BE14B3C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C4B6-AF20-4089-B168-A6C49E93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21E45-B6D3-4D56-9ED1-F0FF69D5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FDDE4-EEAA-45ED-B09C-4DED8C51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A48F7-C53A-4C71-BD60-7D60B7C5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83CEE-4533-414C-B7F0-D33ADB2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77085-F1D7-454F-8A13-03D65AB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0142F-3319-4C21-8F19-165A5CCDC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6D7E8-FF20-4B2C-B06D-49495A96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CE2C4-E795-417D-B4A5-4E81E006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5326C-B928-4988-959F-37DA16B8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C2EE1-F869-4782-A04E-AD07EDBD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AA9E3-8CC1-4DE6-B35A-FFF97946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024C9-94F9-4D9B-818A-E69D40F9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408F4-B1E1-4228-8741-1EB93A5E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D51E8C-921A-4FA0-89FD-9B057CC56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89E232-1B0D-42EF-AF81-7C13D660B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576E29-CADF-47A8-9A08-997C706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647C1-1300-4FE2-815B-22E644C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960B-0DD6-483E-BC66-02FD736C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7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7ABB2-11B5-4651-ABCD-2D9F357E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029A05-39CE-4FF4-A278-2998E798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2F59D-56E9-4463-96B6-6ADA519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FFE17-7A37-4FBE-8FFB-72BF648E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8873E-47E5-4B4E-B4AD-D08AEB2C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66BD92-5A14-4E0B-BD68-0F590D8A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0972F3-ACE5-415F-9A49-A4A987E6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0B579-290A-4C45-8F6C-CBA9D7C8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CC81-6E12-4602-B0C1-ECEE7E98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7D042-1D5E-4815-9F54-EC93EE69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AC409-1901-4E7A-9509-A94CF9A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CC500-725B-4AFA-8A97-42A918A1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FDC21-418D-4C8A-8AE9-390AF380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5848-AB45-4F1F-AC59-5FFE7B60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11DED-AB45-4CEF-BC14-5F6D1B92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1F699-EA81-4316-AFBE-08B4025B1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9F69F-3454-4342-86F3-634F8DCA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455AD-AD65-4D0C-A0FB-60EF153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A1369-D2A7-4F5F-B515-95F64D7A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E1C077-EE6E-4662-B733-3147C628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B445D-313E-4F68-9712-A619A637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A40BC-219B-46D0-BD6F-20EF13FAB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3AA0-93CD-42F0-A4AF-8E005C7F7EE1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0E242-FA0D-4FF0-9ED8-C778F3E8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2350D-0FCC-4686-8D23-D13FC69D9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7C66-2AFE-4EB2-AE40-1AADDBEEB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E00F62-FAC7-48F3-9BF5-8C1D60F6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9D0D04-69B5-42E7-8051-72E42A208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7040D-83DA-4295-BC90-C5550B34B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62D5C-2E5B-4717-A7CC-E6AF50881DD1}"/>
              </a:ext>
            </a:extLst>
          </p:cNvPr>
          <p:cNvSpPr txBox="1"/>
          <p:nvPr/>
        </p:nvSpPr>
        <p:spPr>
          <a:xfrm>
            <a:off x="9565722" y="6026875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게임개발과 </a:t>
            </a:r>
            <a:r>
              <a:rPr lang="en-US" altLang="ko-KR" sz="1600" dirty="0">
                <a:solidFill>
                  <a:schemeClr val="bg1"/>
                </a:solidFill>
              </a:rPr>
              <a:t>17</a:t>
            </a:r>
            <a:r>
              <a:rPr lang="ko-KR" altLang="en-US" sz="1600" dirty="0">
                <a:solidFill>
                  <a:schemeClr val="bg1"/>
                </a:solidFill>
              </a:rPr>
              <a:t>번 최원준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게임개발과 </a:t>
            </a:r>
            <a:r>
              <a:rPr lang="en-US" altLang="ko-KR" sz="1600" dirty="0">
                <a:solidFill>
                  <a:schemeClr val="bg1"/>
                </a:solidFill>
              </a:rPr>
              <a:t>19</a:t>
            </a:r>
            <a:r>
              <a:rPr lang="ko-KR" altLang="en-US" sz="1600" dirty="0">
                <a:solidFill>
                  <a:schemeClr val="bg1"/>
                </a:solidFill>
              </a:rPr>
              <a:t>번 한용균</a:t>
            </a:r>
          </a:p>
        </p:txBody>
      </p:sp>
    </p:spTree>
    <p:extLst>
      <p:ext uri="{BB962C8B-B14F-4D97-AF65-F5344CB8AC3E}">
        <p14:creationId xmlns:p14="http://schemas.microsoft.com/office/powerpoint/2010/main" val="1096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18661" y="0"/>
            <a:ext cx="12288416" cy="687538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Part 1.  </a:t>
            </a:r>
            <a:r>
              <a:rPr lang="ko-KR" altLang="en-US" sz="2800" dirty="0"/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375542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102636" y="-3846"/>
            <a:ext cx="12300920" cy="692716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pic>
        <p:nvPicPr>
          <p:cNvPr id="2054" name="Picture 6" descr="Just Shapes &amp;amp; Beats | BitSummit">
            <a:extLst>
              <a:ext uri="{FF2B5EF4-FFF2-40B4-BE49-F238E27FC236}">
                <a16:creationId xmlns:a16="http://schemas.microsoft.com/office/drawing/2014/main" id="{7209151B-FE11-4F3D-AC3B-034A131E86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8" y="3498397"/>
            <a:ext cx="4516017" cy="25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언더테일(Undertale) 공략 - 몰살루트 샌즈 전 : 네이버 블로그">
            <a:extLst>
              <a:ext uri="{FF2B5EF4-FFF2-40B4-BE49-F238E27FC236}">
                <a16:creationId xmlns:a16="http://schemas.microsoft.com/office/drawing/2014/main" id="{D98E2304-1176-4362-9CEE-52BA63E8B5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6" y="403103"/>
            <a:ext cx="3810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695FDCAA-560E-4F95-9B55-E17C001C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881" y="221607"/>
            <a:ext cx="537443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Undertail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5A0F1-4A54-43A3-98DD-EFE9E4866A36}"/>
              </a:ext>
            </a:extLst>
          </p:cNvPr>
          <p:cNvSpPr/>
          <p:nvPr/>
        </p:nvSpPr>
        <p:spPr>
          <a:xfrm>
            <a:off x="5290456" y="1296953"/>
            <a:ext cx="5766318" cy="9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E68AD6C-016C-4B56-B466-B0B6B5C94D54}"/>
              </a:ext>
            </a:extLst>
          </p:cNvPr>
          <p:cNvSpPr txBox="1">
            <a:spLocks/>
          </p:cNvSpPr>
          <p:nvPr/>
        </p:nvSpPr>
        <p:spPr>
          <a:xfrm>
            <a:off x="4917238" y="3429268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Just shape &amp; beats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F70853-A0EF-400C-8505-A9F6D808DB6E}"/>
              </a:ext>
            </a:extLst>
          </p:cNvPr>
          <p:cNvSpPr/>
          <p:nvPr/>
        </p:nvSpPr>
        <p:spPr>
          <a:xfrm>
            <a:off x="5290456" y="4543517"/>
            <a:ext cx="5766318" cy="9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E3535-93E1-4B07-8EEE-9DB7DBF0EE7A}"/>
              </a:ext>
            </a:extLst>
          </p:cNvPr>
          <p:cNvSpPr txBox="1"/>
          <p:nvPr/>
        </p:nvSpPr>
        <p:spPr>
          <a:xfrm>
            <a:off x="5636624" y="21553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16359AA-966F-42DC-85D3-A68B077CB6A8}"/>
              </a:ext>
            </a:extLst>
          </p:cNvPr>
          <p:cNvSpPr txBox="1">
            <a:spLocks/>
          </p:cNvSpPr>
          <p:nvPr/>
        </p:nvSpPr>
        <p:spPr>
          <a:xfrm>
            <a:off x="5113175" y="1258987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Undertail</a:t>
            </a:r>
            <a:r>
              <a:rPr lang="ko-KR" altLang="en-US" sz="2400" dirty="0">
                <a:solidFill>
                  <a:schemeClr val="bg1"/>
                </a:solidFill>
              </a:rPr>
              <a:t>의 배틀 상호작용에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영감을 받음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9B85717-6D02-4105-9218-4F605F313009}"/>
              </a:ext>
            </a:extLst>
          </p:cNvPr>
          <p:cNvSpPr txBox="1">
            <a:spLocks/>
          </p:cNvSpPr>
          <p:nvPr/>
        </p:nvSpPr>
        <p:spPr>
          <a:xfrm>
            <a:off x="5288932" y="4378103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Just shape &amp; beats</a:t>
            </a:r>
            <a:r>
              <a:rPr lang="ko-KR" altLang="en-US" sz="2400" dirty="0">
                <a:solidFill>
                  <a:schemeClr val="bg1"/>
                </a:solidFill>
              </a:rPr>
              <a:t>의 탄막 패턴에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영감을 받음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1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83977" y="-74644"/>
            <a:ext cx="12419045" cy="6997958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Part 2. </a:t>
            </a:r>
            <a:r>
              <a:rPr lang="ko-KR" altLang="en-US" sz="28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63284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82389" y="-65314"/>
            <a:ext cx="12361475" cy="7025951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54AD70-28CB-4F99-9363-AC4601D7DD96}"/>
              </a:ext>
            </a:extLst>
          </p:cNvPr>
          <p:cNvSpPr txBox="1">
            <a:spLocks/>
          </p:cNvSpPr>
          <p:nvPr/>
        </p:nvSpPr>
        <p:spPr>
          <a:xfrm>
            <a:off x="3407260" y="628652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7F463F-F2DE-48C8-9604-969364E3DFB4}"/>
              </a:ext>
            </a:extLst>
          </p:cNvPr>
          <p:cNvSpPr txBox="1">
            <a:spLocks/>
          </p:cNvSpPr>
          <p:nvPr/>
        </p:nvSpPr>
        <p:spPr>
          <a:xfrm>
            <a:off x="186612" y="236766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9DB585-8742-4FA2-9056-6E92E86ED8F3}"/>
              </a:ext>
            </a:extLst>
          </p:cNvPr>
          <p:cNvSpPr txBox="1">
            <a:spLocks/>
          </p:cNvSpPr>
          <p:nvPr/>
        </p:nvSpPr>
        <p:spPr>
          <a:xfrm>
            <a:off x="5113175" y="1188489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947D6F-62F3-4C3B-A879-816544AB6F57}"/>
              </a:ext>
            </a:extLst>
          </p:cNvPr>
          <p:cNvSpPr txBox="1">
            <a:spLocks/>
          </p:cNvSpPr>
          <p:nvPr/>
        </p:nvSpPr>
        <p:spPr>
          <a:xfrm>
            <a:off x="0" y="72624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장점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3548539-CBBC-41A3-8B5D-287D0679D27C}"/>
              </a:ext>
            </a:extLst>
          </p:cNvPr>
          <p:cNvSpPr txBox="1">
            <a:spLocks/>
          </p:cNvSpPr>
          <p:nvPr/>
        </p:nvSpPr>
        <p:spPr>
          <a:xfrm>
            <a:off x="813350" y="1127291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빠른 속도감과 배경 음악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탄막 게임 특유의 게임성으로 유저에게 긴박감조성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EA270-FAF0-4CF6-8478-8889EE1DF691}"/>
              </a:ext>
            </a:extLst>
          </p:cNvPr>
          <p:cNvSpPr/>
          <p:nvPr/>
        </p:nvSpPr>
        <p:spPr>
          <a:xfrm>
            <a:off x="709127" y="979714"/>
            <a:ext cx="6232849" cy="14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2740F0-1FEA-4DA4-84A0-23FB83B07DC0}"/>
              </a:ext>
            </a:extLst>
          </p:cNvPr>
          <p:cNvSpPr txBox="1">
            <a:spLocks/>
          </p:cNvSpPr>
          <p:nvPr/>
        </p:nvSpPr>
        <p:spPr>
          <a:xfrm>
            <a:off x="813349" y="2052987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여러 상호작용과 선택지로 탄막 게임 특유의 단조로움을 해소시킴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ED89CB-E8A5-4EA3-99D8-3B165783F5F4}"/>
              </a:ext>
            </a:extLst>
          </p:cNvPr>
          <p:cNvSpPr txBox="1">
            <a:spLocks/>
          </p:cNvSpPr>
          <p:nvPr/>
        </p:nvSpPr>
        <p:spPr>
          <a:xfrm>
            <a:off x="-80865" y="3002997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단점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491D3-D39C-476B-86E5-4CD451472F4A}"/>
              </a:ext>
            </a:extLst>
          </p:cNvPr>
          <p:cNvSpPr/>
          <p:nvPr/>
        </p:nvSpPr>
        <p:spPr>
          <a:xfrm>
            <a:off x="628262" y="3910087"/>
            <a:ext cx="6232849" cy="14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0D8D1DA-EB8A-4B8A-BF5B-9C3C33FC8228}"/>
              </a:ext>
            </a:extLst>
          </p:cNvPr>
          <p:cNvSpPr txBox="1">
            <a:spLocks/>
          </p:cNvSpPr>
          <p:nvPr/>
        </p:nvSpPr>
        <p:spPr>
          <a:xfrm>
            <a:off x="625215" y="3937902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패턴과 대사가 동시에 나와 유저가 대사를 읽기 어렵다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8AEA70E-72A8-484E-B429-4AD84C377B3C}"/>
              </a:ext>
            </a:extLst>
          </p:cNvPr>
          <p:cNvSpPr txBox="1">
            <a:spLocks/>
          </p:cNvSpPr>
          <p:nvPr/>
        </p:nvSpPr>
        <p:spPr>
          <a:xfrm>
            <a:off x="625214" y="4863598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난이도가 일정하지 않다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82389" y="-65314"/>
            <a:ext cx="12361475" cy="7025951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54AD70-28CB-4F99-9363-AC4601D7DD96}"/>
              </a:ext>
            </a:extLst>
          </p:cNvPr>
          <p:cNvSpPr txBox="1">
            <a:spLocks/>
          </p:cNvSpPr>
          <p:nvPr/>
        </p:nvSpPr>
        <p:spPr>
          <a:xfrm>
            <a:off x="3407260" y="628652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7F463F-F2DE-48C8-9604-969364E3DFB4}"/>
              </a:ext>
            </a:extLst>
          </p:cNvPr>
          <p:cNvSpPr txBox="1">
            <a:spLocks/>
          </p:cNvSpPr>
          <p:nvPr/>
        </p:nvSpPr>
        <p:spPr>
          <a:xfrm>
            <a:off x="186612" y="236766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9DB585-8742-4FA2-9056-6E92E86ED8F3}"/>
              </a:ext>
            </a:extLst>
          </p:cNvPr>
          <p:cNvSpPr txBox="1">
            <a:spLocks/>
          </p:cNvSpPr>
          <p:nvPr/>
        </p:nvSpPr>
        <p:spPr>
          <a:xfrm>
            <a:off x="5113175" y="1188489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947D6F-62F3-4C3B-A879-816544AB6F57}"/>
              </a:ext>
            </a:extLst>
          </p:cNvPr>
          <p:cNvSpPr txBox="1">
            <a:spLocks/>
          </p:cNvSpPr>
          <p:nvPr/>
        </p:nvSpPr>
        <p:spPr>
          <a:xfrm>
            <a:off x="0" y="72624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그래픽 </a:t>
            </a:r>
            <a:r>
              <a:rPr lang="en-US" altLang="ko-KR" sz="2400" dirty="0">
                <a:solidFill>
                  <a:schemeClr val="bg1"/>
                </a:solidFill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</a:rPr>
              <a:t>음원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3548539-CBBC-41A3-8B5D-287D0679D27C}"/>
              </a:ext>
            </a:extLst>
          </p:cNvPr>
          <p:cNvSpPr txBox="1">
            <a:spLocks/>
          </p:cNvSpPr>
          <p:nvPr/>
        </p:nvSpPr>
        <p:spPr>
          <a:xfrm>
            <a:off x="813350" y="1127291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Just shape &amp; beats</a:t>
            </a:r>
            <a:r>
              <a:rPr lang="ko-KR" altLang="en-US" sz="2000" dirty="0">
                <a:solidFill>
                  <a:schemeClr val="bg1"/>
                </a:solidFill>
              </a:rPr>
              <a:t>의 그래픽을 </a:t>
            </a:r>
            <a:r>
              <a:rPr lang="ko-KR" altLang="en-US" sz="2000" dirty="0" err="1">
                <a:solidFill>
                  <a:schemeClr val="bg1"/>
                </a:solidFill>
              </a:rPr>
              <a:t>베이스로한</a:t>
            </a:r>
            <a:r>
              <a:rPr lang="ko-KR" altLang="en-US" sz="2000" dirty="0">
                <a:solidFill>
                  <a:schemeClr val="bg1"/>
                </a:solidFill>
              </a:rPr>
              <a:t> 심플한 그래픽을 사용함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EA270-FAF0-4CF6-8478-8889EE1DF691}"/>
              </a:ext>
            </a:extLst>
          </p:cNvPr>
          <p:cNvSpPr/>
          <p:nvPr/>
        </p:nvSpPr>
        <p:spPr>
          <a:xfrm>
            <a:off x="709127" y="979714"/>
            <a:ext cx="6232849" cy="14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2740F0-1FEA-4DA4-84A0-23FB83B07DC0}"/>
              </a:ext>
            </a:extLst>
          </p:cNvPr>
          <p:cNvSpPr txBox="1">
            <a:spLocks/>
          </p:cNvSpPr>
          <p:nvPr/>
        </p:nvSpPr>
        <p:spPr>
          <a:xfrm>
            <a:off x="813349" y="2052987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반복적이며 빠른 리듬감을 가지는 음원을 사용함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ED89CB-E8A5-4EA3-99D8-3B165783F5F4}"/>
              </a:ext>
            </a:extLst>
          </p:cNvPr>
          <p:cNvSpPr txBox="1">
            <a:spLocks/>
          </p:cNvSpPr>
          <p:nvPr/>
        </p:nvSpPr>
        <p:spPr>
          <a:xfrm>
            <a:off x="-87086" y="3459341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스토리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491D3-D39C-476B-86E5-4CD451472F4A}"/>
              </a:ext>
            </a:extLst>
          </p:cNvPr>
          <p:cNvSpPr/>
          <p:nvPr/>
        </p:nvSpPr>
        <p:spPr>
          <a:xfrm>
            <a:off x="622041" y="4366431"/>
            <a:ext cx="6232849" cy="14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0D8D1DA-EB8A-4B8A-BF5B-9C3C33FC8228}"/>
              </a:ext>
            </a:extLst>
          </p:cNvPr>
          <p:cNvSpPr txBox="1">
            <a:spLocks/>
          </p:cNvSpPr>
          <p:nvPr/>
        </p:nvSpPr>
        <p:spPr>
          <a:xfrm>
            <a:off x="618994" y="4394246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우리의 아침 일상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기숙사에서 학교로 가기 까지의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을 담아낸 스토리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8AEA70E-72A8-484E-B429-4AD84C377B3C}"/>
              </a:ext>
            </a:extLst>
          </p:cNvPr>
          <p:cNvSpPr txBox="1">
            <a:spLocks/>
          </p:cNvSpPr>
          <p:nvPr/>
        </p:nvSpPr>
        <p:spPr>
          <a:xfrm>
            <a:off x="625214" y="4863598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82389" y="-65314"/>
            <a:ext cx="12361475" cy="7025951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54AD70-28CB-4F99-9363-AC4601D7DD96}"/>
              </a:ext>
            </a:extLst>
          </p:cNvPr>
          <p:cNvSpPr txBox="1">
            <a:spLocks/>
          </p:cNvSpPr>
          <p:nvPr/>
        </p:nvSpPr>
        <p:spPr>
          <a:xfrm>
            <a:off x="3407260" y="628652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7F463F-F2DE-48C8-9604-969364E3DFB4}"/>
              </a:ext>
            </a:extLst>
          </p:cNvPr>
          <p:cNvSpPr txBox="1">
            <a:spLocks/>
          </p:cNvSpPr>
          <p:nvPr/>
        </p:nvSpPr>
        <p:spPr>
          <a:xfrm>
            <a:off x="186612" y="236766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9DB585-8742-4FA2-9056-6E92E86ED8F3}"/>
              </a:ext>
            </a:extLst>
          </p:cNvPr>
          <p:cNvSpPr txBox="1">
            <a:spLocks/>
          </p:cNvSpPr>
          <p:nvPr/>
        </p:nvSpPr>
        <p:spPr>
          <a:xfrm>
            <a:off x="5113175" y="1188489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947D6F-62F3-4C3B-A879-816544AB6F57}"/>
              </a:ext>
            </a:extLst>
          </p:cNvPr>
          <p:cNvSpPr txBox="1">
            <a:spLocks/>
          </p:cNvSpPr>
          <p:nvPr/>
        </p:nvSpPr>
        <p:spPr>
          <a:xfrm>
            <a:off x="0" y="72624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인 배틀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3548539-CBBC-41A3-8B5D-287D0679D27C}"/>
              </a:ext>
            </a:extLst>
          </p:cNvPr>
          <p:cNvSpPr txBox="1">
            <a:spLocks/>
          </p:cNvSpPr>
          <p:nvPr/>
        </p:nvSpPr>
        <p:spPr>
          <a:xfrm>
            <a:off x="813350" y="1127291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EA270-FAF0-4CF6-8478-8889EE1DF691}"/>
              </a:ext>
            </a:extLst>
          </p:cNvPr>
          <p:cNvSpPr/>
          <p:nvPr/>
        </p:nvSpPr>
        <p:spPr>
          <a:xfrm>
            <a:off x="709127" y="979714"/>
            <a:ext cx="6232849" cy="14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2740F0-1FEA-4DA4-84A0-23FB83B07DC0}"/>
              </a:ext>
            </a:extLst>
          </p:cNvPr>
          <p:cNvSpPr txBox="1">
            <a:spLocks/>
          </p:cNvSpPr>
          <p:nvPr/>
        </p:nvSpPr>
        <p:spPr>
          <a:xfrm>
            <a:off x="907417" y="1096104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리듬에 맞춰 날아오는 탄막을 피함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ED89CB-E8A5-4EA3-99D8-3B165783F5F4}"/>
              </a:ext>
            </a:extLst>
          </p:cNvPr>
          <p:cNvSpPr txBox="1">
            <a:spLocks/>
          </p:cNvSpPr>
          <p:nvPr/>
        </p:nvSpPr>
        <p:spPr>
          <a:xfrm>
            <a:off x="-80865" y="3002997"/>
            <a:ext cx="5374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0D8D1DA-EB8A-4B8A-BF5B-9C3C33FC8228}"/>
              </a:ext>
            </a:extLst>
          </p:cNvPr>
          <p:cNvSpPr txBox="1">
            <a:spLocks/>
          </p:cNvSpPr>
          <p:nvPr/>
        </p:nvSpPr>
        <p:spPr>
          <a:xfrm>
            <a:off x="-1044964" y="2810901"/>
            <a:ext cx="9161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각 스테이지마다 지니는 다양한 탄막 패턴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8AEA70E-72A8-484E-B429-4AD84C377B3C}"/>
              </a:ext>
            </a:extLst>
          </p:cNvPr>
          <p:cNvSpPr txBox="1">
            <a:spLocks/>
          </p:cNvSpPr>
          <p:nvPr/>
        </p:nvSpPr>
        <p:spPr>
          <a:xfrm>
            <a:off x="907416" y="3720405"/>
            <a:ext cx="79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배경 음악과 리듬에 맞춘 이펙트 효과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EE64F28-A2CA-4568-BF7E-FF7B49478CB1}"/>
              </a:ext>
            </a:extLst>
          </p:cNvPr>
          <p:cNvSpPr txBox="1">
            <a:spLocks/>
          </p:cNvSpPr>
          <p:nvPr/>
        </p:nvSpPr>
        <p:spPr>
          <a:xfrm>
            <a:off x="907417" y="1908374"/>
            <a:ext cx="86681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배틀 중 나오는 이벤트를 클리어하여 스테이지 클리어 조건을 만족시킴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아름다운 꿈 여름 밤 하늘 포스터 배경, 밤, 꿈, 별이 빛나는 배경 일러스트 및 사진 무료 다운로드 - Pngtree">
            <a:extLst>
              <a:ext uri="{FF2B5EF4-FFF2-40B4-BE49-F238E27FC236}">
                <a16:creationId xmlns:a16="http://schemas.microsoft.com/office/drawing/2014/main" id="{8325F3A2-36EC-42DF-A6D1-03157A59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97473-93CE-48F4-8D2F-A0E71850CEEF}"/>
              </a:ext>
            </a:extLst>
          </p:cNvPr>
          <p:cNvSpPr/>
          <p:nvPr/>
        </p:nvSpPr>
        <p:spPr>
          <a:xfrm>
            <a:off x="-83977" y="-74644"/>
            <a:ext cx="12419045" cy="6997958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Thank you for Listening.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75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163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Undertail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한용균</dc:creator>
  <cp:lastModifiedBy>한용균</cp:lastModifiedBy>
  <cp:revision>2</cp:revision>
  <dcterms:created xsi:type="dcterms:W3CDTF">2021-12-22T23:46:53Z</dcterms:created>
  <dcterms:modified xsi:type="dcterms:W3CDTF">2021-12-23T02:02:35Z</dcterms:modified>
</cp:coreProperties>
</file>