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8129B-C9A8-492B-B908-E5DBE3FDA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01726-C69C-4069-BC8C-DD6E5FD8D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AA44A-7D96-4B19-A645-3580B405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3CA0-A0AC-4B33-BE97-6C08FE4A08BD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C1B6F-2247-472F-ADB3-F1CCA0527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04DCE-C3AD-4A39-9DB1-5F2E288E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2F26-F423-4D56-9FC9-B6FFC38C7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2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F7D6-7C41-42D4-9343-581A1618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5BC60-01A2-4E9C-B554-6D730354A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DB488-8435-475A-BC04-1E9FA5F2D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3CA0-A0AC-4B33-BE97-6C08FE4A08BD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51D22-EF24-4D9E-B1AF-157C8EA57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B2DB1-E4AD-434C-A227-F745B75E1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2F26-F423-4D56-9FC9-B6FFC38C7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9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6F084A-BE12-426D-9F7D-1E4530A43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784C9-266D-4F7F-BC66-A9B3A6347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65F16-24D4-480F-8EC3-FF1527CA7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3CA0-A0AC-4B33-BE97-6C08FE4A08BD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4E093-646F-4202-B10B-EA69520A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D6425-AA51-48C4-9304-464CBD298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2F26-F423-4D56-9FC9-B6FFC38C7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8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2F045-8AC8-4323-BDA0-85C9021A9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06DAB-5E5B-4D3E-8450-8C9FB2E19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20063-1408-4D2E-B884-2DFB7EFC8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3CA0-A0AC-4B33-BE97-6C08FE4A08BD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08B04-756E-49BD-9213-9060A34B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2B686-A591-42A4-810C-DAF31151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2F26-F423-4D56-9FC9-B6FFC38C7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6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EF26-B655-43AF-9405-162338EAD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3988C-2596-4693-829E-EEA114F1E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D5ACC-C600-4595-AA69-FDEC5E0A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3CA0-A0AC-4B33-BE97-6C08FE4A08BD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769A6-C58D-4343-AC4E-ECD2CF47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FFEE1-3288-4636-ADC1-C60F3ABF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2F26-F423-4D56-9FC9-B6FFC38C7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4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B8B1-AF30-4ADD-AADB-04D3BF274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ADDD8-7543-499F-9589-98EED4A70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F82A1-A506-47B3-A367-BF937ADBA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19852-F2C2-4B90-B19A-0F65BD57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3CA0-A0AC-4B33-BE97-6C08FE4A08BD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7EB5A-D271-417C-BCF6-FC8025D56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A8E02-DCE9-42B6-896B-A7A932E2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2F26-F423-4D56-9FC9-B6FFC38C7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4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7597-42A4-4F18-B503-A5CDEC6AE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85EE9-C10C-4D8B-BD8C-62C6DE7EA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4AD86-9E5C-4787-B679-616242C56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34DDD-F82E-4096-9E83-709FA1223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7399EA-44BD-4DB3-AB6F-FFC54983D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C9B2F9-552F-47EF-B5FD-E366029C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3CA0-A0AC-4B33-BE97-6C08FE4A08BD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D479AB-DCFE-4E7B-8941-EAA26892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04085-F9D3-4A87-BB92-8420D5D1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2F26-F423-4D56-9FC9-B6FFC38C7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58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0D02-28F5-4D87-A4E7-6854EAFEB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B1B41F-F786-430A-9FE5-139BE9EB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3CA0-A0AC-4B33-BE97-6C08FE4A08BD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71993-1DE8-47F6-8C91-05602115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7A05-B8DD-4368-BE54-5E5A6AC7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2F26-F423-4D56-9FC9-B6FFC38C7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46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463B94-C992-49EA-9559-E81A81A77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3CA0-A0AC-4B33-BE97-6C08FE4A08BD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459E48-D64C-431E-8D34-97D0F3F8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4F1A1-2F09-4B8D-BD55-D8646584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2F26-F423-4D56-9FC9-B6FFC38C7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49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1F0C4-4C27-4D92-8031-380515CB8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B437C-FF6B-4588-A128-A3692BE11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A2C8A-E6B9-430B-9BF8-4C2C8FF04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BD2D7-B39E-4457-8DEC-7B876122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3CA0-A0AC-4B33-BE97-6C08FE4A08BD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AA2F5-93E6-405C-8AEB-94E274C0A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B3B64-AC16-4E61-A57E-AA8379721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2F26-F423-4D56-9FC9-B6FFC38C7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6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A45F-BCC3-4568-A0D9-341E16EBA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6CF087-DF80-422F-BC82-FDE8297B73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B929E-7067-44C4-A402-CD6F7F15A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3C706-19C0-4372-8C3B-E7BEE669F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3CA0-A0AC-4B33-BE97-6C08FE4A08BD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3BD2F-EB83-45DF-8D7D-CD86F4D9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A95B3-1351-4FC1-8D46-25B3165B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2F26-F423-4D56-9FC9-B6FFC38C7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7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BEB1D-00B3-4416-8B02-B74F597A2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36919-7539-49CD-8B6D-50A9CE3DA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B17D2-660A-4105-ADBE-DA889D653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F3CA0-A0AC-4B33-BE97-6C08FE4A08BD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13948-434E-48FC-ACDF-1E25235D4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AB950-03C7-43FD-8C71-AB92B9A98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72F26-F423-4D56-9FC9-B6FFC38C7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38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8EC5-FE16-4049-A51D-EC79CFC340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How To Persuade Casual Riders To Become Members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BAE60-408A-42E1-AD0A-E69C0DF8A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Created by:  </a:t>
            </a:r>
            <a:r>
              <a:rPr lang="en-US" dirty="0">
                <a:solidFill>
                  <a:schemeClr val="accent2"/>
                </a:solidFill>
              </a:rPr>
              <a:t>Yong Gao</a:t>
            </a:r>
          </a:p>
          <a:p>
            <a:pPr algn="l"/>
            <a:r>
              <a:rPr lang="en-US" dirty="0"/>
              <a:t>Updated On:  </a:t>
            </a:r>
            <a:r>
              <a:rPr lang="en-US" dirty="0">
                <a:solidFill>
                  <a:schemeClr val="accent2"/>
                </a:solidFill>
              </a:rPr>
              <a:t>Dec 15, 2021</a:t>
            </a:r>
          </a:p>
        </p:txBody>
      </p:sp>
    </p:spTree>
    <p:extLst>
      <p:ext uri="{BB962C8B-B14F-4D97-AF65-F5344CB8AC3E}">
        <p14:creationId xmlns:p14="http://schemas.microsoft.com/office/powerpoint/2010/main" val="2843346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608C69-8E63-4145-AAC0-968BFA4DC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WHY &amp; HOW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862CF9-62FF-4D3E-BC03-EE920FE79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Members provide more profit than Casual Riders</a:t>
            </a:r>
          </a:p>
          <a:p>
            <a:endParaRPr lang="en-US" dirty="0"/>
          </a:p>
          <a:p>
            <a:r>
              <a:rPr lang="en-US" dirty="0"/>
              <a:t>The marketing department switch the focus to convert the casual riders to become annual members in order to generate more profit</a:t>
            </a:r>
          </a:p>
          <a:p>
            <a:endParaRPr lang="en-US" dirty="0"/>
          </a:p>
          <a:p>
            <a:r>
              <a:rPr lang="en-US" dirty="0"/>
              <a:t>Use internal last 12 months’ data to analyze how the annual members and causal riders use the bikes differently. </a:t>
            </a:r>
          </a:p>
          <a:p>
            <a:endParaRPr lang="en-US" dirty="0"/>
          </a:p>
          <a:p>
            <a:r>
              <a:rPr lang="en-US" dirty="0"/>
              <a:t>Develop a strategy to persuade the casual riders to buy memberships.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48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D89CFB-F848-4579-9D18-979824076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602" y="598390"/>
            <a:ext cx="7938796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The Differences between the Casual Rider and Member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181F9D-F7A5-4219-A8E8-5DC9B938C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/>
              <a:t>Average Minutes per Rides on Monthly Basis for last 12 months</a:t>
            </a:r>
          </a:p>
          <a:p>
            <a:endParaRPr lang="en-US" dirty="0"/>
          </a:p>
          <a:p>
            <a:r>
              <a:rPr lang="en-US" dirty="0"/>
              <a:t>Average Riding Time per ride during day of week for last 12 months</a:t>
            </a:r>
          </a:p>
          <a:p>
            <a:endParaRPr lang="en-US" dirty="0"/>
          </a:p>
          <a:p>
            <a:r>
              <a:rPr lang="en-US" dirty="0"/>
              <a:t>Total Number of Rides during day of week for last 12 months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51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6C53A4-9715-4AE6-AB48-7BF23121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480285" cy="18288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Average Minutes per Rides on Monthly Basis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FFA99-5343-4B19-B774-DB1872BBA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883158"/>
            <a:ext cx="3303004" cy="298582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Casual Riders’ average minutes per ride is longer than members.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7D8C64-371C-409D-AD0A-CFBC9A778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3425" y="989012"/>
            <a:ext cx="7064563" cy="500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0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35204-7AA7-4EE7-A701-A7D638476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9"/>
            <a:ext cx="3074987" cy="18383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Average Riding Time per ride during day of week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9BBB5-F434-452B-A646-B0425DA32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199"/>
            <a:ext cx="3074987" cy="310712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Casual Riders spend significant more time per ride than member on every day of week.</a:t>
            </a:r>
          </a:p>
          <a:p>
            <a:endParaRPr lang="en-US" dirty="0"/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9929632C-BDAC-4F03-860D-28D8E8453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154" y="1167871"/>
            <a:ext cx="7157234" cy="5232929"/>
          </a:xfrm>
        </p:spPr>
      </p:pic>
    </p:spTree>
    <p:extLst>
      <p:ext uri="{BB962C8B-B14F-4D97-AF65-F5344CB8AC3E}">
        <p14:creationId xmlns:p14="http://schemas.microsoft.com/office/powerpoint/2010/main" val="232852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6BEAA-BDC6-4303-8143-DA20C7384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488" y="895350"/>
            <a:ext cx="3503612" cy="1600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Total Number of Rides from during day of week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B59C5-3A95-44CF-AB3B-DC3C91E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67134"/>
            <a:ext cx="3144383" cy="290185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On weekend, the total number of casual rides are </a:t>
            </a:r>
            <a:r>
              <a:rPr lang="en-US" dirty="0">
                <a:highlight>
                  <a:srgbClr val="FFFF00"/>
                </a:highlight>
              </a:rPr>
              <a:t>greater than </a:t>
            </a:r>
            <a:r>
              <a:rPr lang="en-US" dirty="0"/>
              <a:t>members. </a:t>
            </a:r>
          </a:p>
          <a:p>
            <a:endParaRPr lang="en-US" dirty="0"/>
          </a:p>
          <a:p>
            <a:r>
              <a:rPr lang="en-US" dirty="0"/>
              <a:t>On weekday, the total number of casual rides are </a:t>
            </a:r>
            <a:r>
              <a:rPr lang="en-US" dirty="0">
                <a:highlight>
                  <a:srgbClr val="FFFF00"/>
                </a:highlight>
              </a:rPr>
              <a:t>less than </a:t>
            </a:r>
            <a:r>
              <a:rPr lang="en-US" dirty="0"/>
              <a:t>members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E154718-ED08-4074-A3FD-15D2E384B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9100" y="1167871"/>
            <a:ext cx="7126288" cy="521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14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22873-D6E5-45A5-8E5B-504C3C07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The Benefits To Become A Member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B5AED-45CD-41E8-93F5-F31BFB939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Save money and have member discounts to many city attractions.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Save time and avoid congested traffic</a:t>
            </a:r>
          </a:p>
          <a:p>
            <a:endParaRPr lang="en-US" dirty="0"/>
          </a:p>
          <a:p>
            <a:r>
              <a:rPr lang="en-US" dirty="0"/>
              <a:t>Save the planet without polluting the air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2861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28DA-3C07-4DCD-A7BB-D2A9E345C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433632" cy="16002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Using Digital Media Influences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98434-F5C2-45AF-9C23-9EBDE6478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68070"/>
            <a:ext cx="3713551" cy="310091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last 12 months, the total number of casual rides are increasing as same rate as members. All emails or cell phones number of them are collected.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send personalized activities, maps, contributions to climate change and members’ testimonies by emails and texts.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social medias to link with these casual riders, then to communicate and update any events and benefits by their interests. </a:t>
            </a:r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8DEBBB6E-D4D2-4E22-B1F2-BB86ED1ED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1167871"/>
            <a:ext cx="6583363" cy="4512733"/>
          </a:xfrm>
        </p:spPr>
      </p:pic>
    </p:spTree>
    <p:extLst>
      <p:ext uri="{BB962C8B-B14F-4D97-AF65-F5344CB8AC3E}">
        <p14:creationId xmlns:p14="http://schemas.microsoft.com/office/powerpoint/2010/main" val="339170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2713</TotalTime>
  <Words>318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How To Persuade Casual Riders To Become Members</vt:lpstr>
      <vt:lpstr>WHY &amp; HOW</vt:lpstr>
      <vt:lpstr>The Differences between the Casual Rider and Member</vt:lpstr>
      <vt:lpstr>Average Minutes per Rides on Monthly Basis</vt:lpstr>
      <vt:lpstr>Average Riding Time per ride during day of week</vt:lpstr>
      <vt:lpstr>Total Number of Rides from during day of week</vt:lpstr>
      <vt:lpstr>The Benefits To Become A Member</vt:lpstr>
      <vt:lpstr>Using Digital Media Influences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 Casual Rider to Member</dc:title>
  <dc:creator>Yong Gao</dc:creator>
  <cp:lastModifiedBy>Yong Gao</cp:lastModifiedBy>
  <cp:revision>7</cp:revision>
  <dcterms:created xsi:type="dcterms:W3CDTF">2021-12-16T01:05:20Z</dcterms:created>
  <dcterms:modified xsi:type="dcterms:W3CDTF">2021-12-19T03:34:21Z</dcterms:modified>
</cp:coreProperties>
</file>