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48"/>
  </p:notesMasterIdLst>
  <p:sldIdLst>
    <p:sldId id="321" r:id="rId2"/>
    <p:sldId id="322" r:id="rId3"/>
    <p:sldId id="323"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273" r:id="rId22"/>
    <p:sldId id="274" r:id="rId23"/>
    <p:sldId id="275" r:id="rId24"/>
    <p:sldId id="276" r:id="rId25"/>
    <p:sldId id="277" r:id="rId26"/>
    <p:sldId id="278" r:id="rId27"/>
    <p:sldId id="279" r:id="rId28"/>
    <p:sldId id="304" r:id="rId29"/>
    <p:sldId id="305" r:id="rId30"/>
    <p:sldId id="306" r:id="rId31"/>
    <p:sldId id="307" r:id="rId32"/>
    <p:sldId id="308" r:id="rId33"/>
    <p:sldId id="309" r:id="rId34"/>
    <p:sldId id="310" r:id="rId35"/>
    <p:sldId id="311" r:id="rId36"/>
    <p:sldId id="312" r:id="rId37"/>
    <p:sldId id="313" r:id="rId38"/>
    <p:sldId id="314" r:id="rId39"/>
    <p:sldId id="347" r:id="rId40"/>
    <p:sldId id="348" r:id="rId41"/>
    <p:sldId id="349" r:id="rId42"/>
    <p:sldId id="350" r:id="rId43"/>
    <p:sldId id="318" r:id="rId44"/>
    <p:sldId id="342" r:id="rId45"/>
    <p:sldId id="346" r:id="rId46"/>
    <p:sldId id="341"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4654" autoAdjust="0"/>
  </p:normalViewPr>
  <p:slideViewPr>
    <p:cSldViewPr snapToGrid="0">
      <p:cViewPr varScale="1">
        <p:scale>
          <a:sx n="99" d="100"/>
          <a:sy n="99" d="100"/>
        </p:scale>
        <p:origin x="101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14547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Last time, I felt our project name is too long. So we fix it.</a:t>
            </a:r>
          </a:p>
          <a:p>
            <a:pPr marL="0" lvl="0" indent="0" algn="l" rtl="0">
              <a:spcBef>
                <a:spcPts val="0"/>
              </a:spcBef>
              <a:spcAft>
                <a:spcPts val="0"/>
              </a:spcAft>
              <a:buNone/>
            </a:pPr>
            <a:r>
              <a:rPr lang="en-US" dirty="0"/>
              <a:t>Okay Our project is Adaptive resource management. Then let’s start.</a:t>
            </a:r>
            <a:endParaRPr dirty="0"/>
          </a:p>
        </p:txBody>
      </p:sp>
    </p:spTree>
    <p:extLst>
      <p:ext uri="{BB962C8B-B14F-4D97-AF65-F5344CB8AC3E}">
        <p14:creationId xmlns:p14="http://schemas.microsoft.com/office/powerpoint/2010/main" val="1926236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0d01bde1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0d01bde1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a:t>
            </a:r>
            <a:r>
              <a:rPr lang="ko-KR" altLang="en-US" dirty="0"/>
              <a:t>직접 넘기기</a:t>
            </a:r>
            <a:r>
              <a:rPr lang="en-US" altLang="ko-KR" dirty="0"/>
              <a:t>)</a:t>
            </a:r>
          </a:p>
          <a:p>
            <a:pPr marL="0" lvl="0" indent="0" algn="l" rtl="0">
              <a:spcBef>
                <a:spcPts val="0"/>
              </a:spcBef>
              <a:spcAft>
                <a:spcPts val="0"/>
              </a:spcAft>
              <a:buNone/>
            </a:pPr>
            <a:r>
              <a:rPr lang="en-US" dirty="0"/>
              <a:t>I will introduce what I made during this project.</a:t>
            </a:r>
          </a:p>
          <a:p>
            <a:pPr marL="0" lvl="0" indent="0" algn="l" rtl="0">
              <a:spcBef>
                <a:spcPts val="0"/>
              </a:spcBef>
              <a:spcAft>
                <a:spcPts val="0"/>
              </a:spcAft>
              <a:buNone/>
            </a:pPr>
            <a:r>
              <a:rPr lang="en-US" dirty="0"/>
              <a:t>I made a interface to control MARS or get information in MARS on multiple boards.</a:t>
            </a:r>
          </a:p>
        </p:txBody>
      </p:sp>
    </p:spTree>
    <p:extLst>
      <p:ext uri="{BB962C8B-B14F-4D97-AF65-F5344CB8AC3E}">
        <p14:creationId xmlns:p14="http://schemas.microsoft.com/office/powerpoint/2010/main" val="361780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0d01bde1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0d01bde1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SKIP</a:t>
            </a:r>
            <a:endParaRPr dirty="0"/>
          </a:p>
        </p:txBody>
      </p:sp>
    </p:spTree>
    <p:extLst>
      <p:ext uri="{BB962C8B-B14F-4D97-AF65-F5344CB8AC3E}">
        <p14:creationId xmlns:p14="http://schemas.microsoft.com/office/powerpoint/2010/main" val="150684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a:t>
            </a:r>
            <a:r>
              <a:rPr lang="ko-KR" altLang="en-US" dirty="0" err="1"/>
              <a:t>직접넘기기</a:t>
            </a:r>
            <a:r>
              <a:rPr lang="en-US" altLang="ko-KR" dirty="0"/>
              <a:t>)</a:t>
            </a:r>
          </a:p>
          <a:p>
            <a:pPr marL="158750" indent="0">
              <a:buNone/>
            </a:pPr>
            <a:r>
              <a:rPr lang="en-US" altLang="ko-KR" dirty="0"/>
              <a:t>I started installing Mars on the board.</a:t>
            </a:r>
          </a:p>
          <a:p>
            <a:pPr marL="158750" indent="0">
              <a:buNone/>
            </a:pPr>
            <a:r>
              <a:rPr lang="en-US" altLang="ko-KR" dirty="0"/>
              <a:t>We installed MARS on the board using a cross-compiler.</a:t>
            </a:r>
          </a:p>
          <a:p>
            <a:pPr marL="158750" indent="0">
              <a:buNone/>
            </a:pPr>
            <a:r>
              <a:rPr lang="en-US" altLang="ko-KR" sz="1100" b="0" i="0" u="none" strike="noStrike" cap="none" dirty="0">
                <a:solidFill>
                  <a:srgbClr val="000000"/>
                </a:solidFill>
                <a:effectLst/>
                <a:latin typeface="Arial"/>
                <a:ea typeface="Arial"/>
                <a:cs typeface="Arial"/>
                <a:sym typeface="Arial"/>
              </a:rPr>
              <a:t>A cross compiler is a compiler capable of creating executable code for other platform.</a:t>
            </a:r>
          </a:p>
          <a:p>
            <a:pPr marL="158750" indent="0">
              <a:buNone/>
            </a:pPr>
            <a:r>
              <a:rPr lang="en-US" altLang="ko-KR" sz="1100" b="0" i="0" u="none" strike="noStrike" cap="none" dirty="0">
                <a:solidFill>
                  <a:srgbClr val="000000"/>
                </a:solidFill>
                <a:effectLst/>
                <a:latin typeface="Arial"/>
                <a:ea typeface="Arial"/>
                <a:cs typeface="Arial"/>
                <a:sym typeface="Arial"/>
              </a:rPr>
              <a:t>A cross compiler is necessary to compile code for multiple platforms from one development host.</a:t>
            </a:r>
            <a:endParaRPr lang="en-US" altLang="ko-KR" dirty="0"/>
          </a:p>
          <a:p>
            <a:pPr marL="158750" indent="0">
              <a:buNone/>
            </a:pPr>
            <a:r>
              <a:rPr lang="en-US" altLang="ko-KR" dirty="0"/>
              <a:t>So that is reason why we used cross compiler. </a:t>
            </a:r>
          </a:p>
          <a:p>
            <a:pPr marL="158750" indent="0">
              <a:buNone/>
            </a:pPr>
            <a:endParaRPr lang="en-US" altLang="ko-KR" dirty="0"/>
          </a:p>
        </p:txBody>
      </p:sp>
    </p:spTree>
    <p:extLst>
      <p:ext uri="{BB962C8B-B14F-4D97-AF65-F5344CB8AC3E}">
        <p14:creationId xmlns:p14="http://schemas.microsoft.com/office/powerpoint/2010/main" val="76402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a:t>
            </a:r>
            <a:r>
              <a:rPr lang="ko-KR" altLang="en-US" dirty="0" err="1"/>
              <a:t>직접넘기기</a:t>
            </a:r>
            <a:r>
              <a:rPr lang="en-US" altLang="ko-KR" dirty="0"/>
              <a:t>)</a:t>
            </a:r>
          </a:p>
          <a:p>
            <a:pPr marL="158750" indent="0">
              <a:buNone/>
            </a:pPr>
            <a:r>
              <a:rPr lang="en-US" altLang="ko-KR" dirty="0"/>
              <a:t>A lot of communication are needed between the server and the board.</a:t>
            </a:r>
          </a:p>
          <a:p>
            <a:pPr marL="158750" indent="0">
              <a:buNone/>
            </a:pPr>
            <a:r>
              <a:rPr lang="en-US" altLang="ko-KR" dirty="0"/>
              <a:t>So I made a communication program using TCP.</a:t>
            </a:r>
            <a:endParaRPr lang="ko-KR" altLang="en-US" dirty="0"/>
          </a:p>
        </p:txBody>
      </p:sp>
    </p:spTree>
    <p:extLst>
      <p:ext uri="{BB962C8B-B14F-4D97-AF65-F5344CB8AC3E}">
        <p14:creationId xmlns:p14="http://schemas.microsoft.com/office/powerpoint/2010/main" val="58421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SKIP</a:t>
            </a:r>
            <a:endParaRPr lang="ko-KR" altLang="en-US" dirty="0"/>
          </a:p>
        </p:txBody>
      </p:sp>
    </p:spTree>
    <p:extLst>
      <p:ext uri="{BB962C8B-B14F-4D97-AF65-F5344CB8AC3E}">
        <p14:creationId xmlns:p14="http://schemas.microsoft.com/office/powerpoint/2010/main" val="228697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a:t>
            </a:r>
            <a:r>
              <a:rPr lang="ko-KR" altLang="en-US" dirty="0" err="1"/>
              <a:t>직접넘기기</a:t>
            </a:r>
            <a:r>
              <a:rPr lang="en-US" altLang="ko-KR" dirty="0"/>
              <a:t>)</a:t>
            </a:r>
          </a:p>
          <a:p>
            <a:pPr marL="158750" indent="0">
              <a:buNone/>
            </a:pPr>
            <a:r>
              <a:rPr lang="en-US" altLang="ko-KR" dirty="0"/>
              <a:t>And </a:t>
            </a:r>
            <a:r>
              <a:rPr lang="en-US" altLang="ko-KR" dirty="0" err="1"/>
              <a:t>mulit</a:t>
            </a:r>
            <a:r>
              <a:rPr lang="en-US" altLang="ko-KR" dirty="0"/>
              <a:t> processing was used to conduct one to many conversation, not one to one conversation.</a:t>
            </a:r>
          </a:p>
          <a:p>
            <a:pPr marL="158750" indent="0">
              <a:buNone/>
            </a:pPr>
            <a:r>
              <a:rPr lang="en-US" altLang="ko-KR" dirty="0"/>
              <a:t>This allows communication with several boards at the same time.</a:t>
            </a:r>
            <a:endParaRPr lang="ko-KR" altLang="en-US" dirty="0"/>
          </a:p>
        </p:txBody>
      </p:sp>
    </p:spTree>
    <p:extLst>
      <p:ext uri="{BB962C8B-B14F-4D97-AF65-F5344CB8AC3E}">
        <p14:creationId xmlns:p14="http://schemas.microsoft.com/office/powerpoint/2010/main" val="3291162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0d01bde1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0d01bde1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SKIP</a:t>
            </a:r>
            <a:endParaRPr dirty="0"/>
          </a:p>
        </p:txBody>
      </p:sp>
    </p:spTree>
    <p:extLst>
      <p:ext uri="{BB962C8B-B14F-4D97-AF65-F5344CB8AC3E}">
        <p14:creationId xmlns:p14="http://schemas.microsoft.com/office/powerpoint/2010/main" val="2350499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SKIP</a:t>
            </a:r>
            <a:endParaRPr lang="ko-KR" altLang="en-US" dirty="0"/>
          </a:p>
        </p:txBody>
      </p:sp>
    </p:spTree>
    <p:extLst>
      <p:ext uri="{BB962C8B-B14F-4D97-AF65-F5344CB8AC3E}">
        <p14:creationId xmlns:p14="http://schemas.microsoft.com/office/powerpoint/2010/main" val="74790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SKIP</a:t>
            </a:r>
            <a:endParaRPr lang="ko-KR" altLang="en-US" dirty="0"/>
          </a:p>
        </p:txBody>
      </p:sp>
    </p:spTree>
    <p:extLst>
      <p:ext uri="{BB962C8B-B14F-4D97-AF65-F5344CB8AC3E}">
        <p14:creationId xmlns:p14="http://schemas.microsoft.com/office/powerpoint/2010/main" val="346746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a:t>
            </a:r>
            <a:r>
              <a:rPr lang="ko-KR" altLang="en-US" dirty="0" err="1"/>
              <a:t>직접넘기기</a:t>
            </a:r>
            <a:r>
              <a:rPr lang="en-US" altLang="ko-KR" dirty="0"/>
              <a:t>)</a:t>
            </a:r>
          </a:p>
          <a:p>
            <a:pPr marL="158750" indent="0">
              <a:buNone/>
            </a:pPr>
            <a:r>
              <a:rPr lang="en-US" altLang="ko-KR" dirty="0"/>
              <a:t>There was a need communication between the MARS and the client process.</a:t>
            </a:r>
          </a:p>
          <a:p>
            <a:pPr marL="158750" indent="0">
              <a:buNone/>
            </a:pPr>
            <a:r>
              <a:rPr lang="en-US" altLang="ko-KR" dirty="0"/>
              <a:t>So I studied IPC and I made program which creates shared memory and sends or receives information though it.</a:t>
            </a:r>
          </a:p>
          <a:p>
            <a:pPr marL="158750" indent="0">
              <a:buNone/>
            </a:pPr>
            <a:r>
              <a:rPr lang="en-US" altLang="ko-KR" dirty="0"/>
              <a:t>As a result, it is possible to activate MARS or obtain results from MARS through the client process.</a:t>
            </a:r>
            <a:endParaRPr lang="ko-KR" altLang="en-US" dirty="0"/>
          </a:p>
        </p:txBody>
      </p:sp>
    </p:spTree>
    <p:extLst>
      <p:ext uri="{BB962C8B-B14F-4D97-AF65-F5344CB8AC3E}">
        <p14:creationId xmlns:p14="http://schemas.microsoft.com/office/powerpoint/2010/main" val="169897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f9bd3de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df9bd3de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We'll do the introductions, the presentation of Yongtae, Kihoon</a:t>
            </a:r>
            <a:r>
              <a:rPr lang="en"/>
              <a:t>, B</a:t>
            </a:r>
            <a:r>
              <a:rPr lang="en" altLang="ko-KR"/>
              <a:t>yeonkeon.</a:t>
            </a:r>
            <a:endParaRPr dirty="0"/>
          </a:p>
        </p:txBody>
      </p:sp>
    </p:spTree>
    <p:extLst>
      <p:ext uri="{BB962C8B-B14F-4D97-AF65-F5344CB8AC3E}">
        <p14:creationId xmlns:p14="http://schemas.microsoft.com/office/powerpoint/2010/main" val="471915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0d01bde1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0d01bde1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ko-KR" dirty="0"/>
              <a:t>So I made a proto type program that MARS on multiple boards are available on the server.</a:t>
            </a:r>
          </a:p>
          <a:p>
            <a:pPr marL="158750" indent="0">
              <a:buNone/>
            </a:pPr>
            <a:r>
              <a:rPr lang="en-US" altLang="ko-KR" dirty="0"/>
              <a:t>And two days ago, I had a demo test with professor. </a:t>
            </a:r>
          </a:p>
          <a:p>
            <a:pPr marL="158750" indent="0">
              <a:buNone/>
            </a:pPr>
            <a:endParaRPr lang="en-US" altLang="ko-KR" dirty="0"/>
          </a:p>
          <a:p>
            <a:pPr marL="158750" indent="0">
              <a:buNone/>
            </a:pPr>
            <a:r>
              <a:rPr lang="en-US" altLang="ko-KR" dirty="0"/>
              <a:t>During this project, It is a opportunity to study network and Linux system. </a:t>
            </a:r>
          </a:p>
          <a:p>
            <a:pPr marL="158750" indent="0">
              <a:buNone/>
            </a:pPr>
            <a:endParaRPr lang="en-US" altLang="ko-KR" dirty="0"/>
          </a:p>
          <a:p>
            <a:pPr marL="158750" indent="0">
              <a:buNone/>
            </a:pPr>
            <a:r>
              <a:rPr lang="en-US" altLang="ko-KR" dirty="0"/>
              <a:t>I finish my presentation. Thank you.</a:t>
            </a:r>
            <a:endParaRPr lang="ko-KR" altLang="en-US" dirty="0"/>
          </a:p>
        </p:txBody>
      </p:sp>
    </p:spTree>
    <p:extLst>
      <p:ext uri="{BB962C8B-B14F-4D97-AF65-F5344CB8AC3E}">
        <p14:creationId xmlns:p14="http://schemas.microsoft.com/office/powerpoint/2010/main" val="216754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df9bd3de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df9bd3de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429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fbfb3e52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fbfb3e52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03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60cd386280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60cd38628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000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fbfb3e52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fbfb3e5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785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fbfb3e52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fbfb3e52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560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fbfb3e52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fbfb3e52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95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291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df9bd3de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df9bd3de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287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257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f9bd3de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f9bd3d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 going to explain the background of our research.</a:t>
            </a:r>
            <a:endParaRPr dirty="0"/>
          </a:p>
        </p:txBody>
      </p:sp>
    </p:spTree>
    <p:extLst>
      <p:ext uri="{BB962C8B-B14F-4D97-AF65-F5344CB8AC3E}">
        <p14:creationId xmlns:p14="http://schemas.microsoft.com/office/powerpoint/2010/main" val="4253894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2826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9846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9729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963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7946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2903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572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8797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6293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766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f900ff0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f900ff0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know </a:t>
            </a:r>
            <a:r>
              <a:rPr lang="en-US" dirty="0" err="1"/>
              <a:t>moore’s</a:t>
            </a:r>
            <a:r>
              <a:rPr lang="en-US" dirty="0"/>
              <a:t> law?</a:t>
            </a:r>
          </a:p>
          <a:p>
            <a:pPr marL="0" lvl="0" indent="0" algn="l" rtl="0">
              <a:spcBef>
                <a:spcPts val="0"/>
              </a:spcBef>
              <a:spcAft>
                <a:spcPts val="0"/>
              </a:spcAft>
              <a:buNone/>
            </a:pPr>
            <a:r>
              <a:rPr lang="en-US" dirty="0"/>
              <a:t>The Moore’s law predicts that the number of transistors in integrated circuits doubles about every two years. </a:t>
            </a:r>
          </a:p>
          <a:p>
            <a:pPr marL="0" lvl="0" indent="0" algn="l" rtl="0">
              <a:spcBef>
                <a:spcPts val="0"/>
              </a:spcBef>
              <a:spcAft>
                <a:spcPts val="0"/>
              </a:spcAft>
              <a:buNone/>
            </a:pPr>
            <a:r>
              <a:rPr lang="en-US" dirty="0"/>
              <a:t>The Moore’s law has proved accurate for several decades, but it’s no longer possible to keep packing more transistors in the same chip area without significantly increasing the power density, so called "power wall"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27626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3506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8031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5661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08526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f9bd3de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f9bd3d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2523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fbfb3e5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fbfb3e5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15216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f9bd3de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f9bd3d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질문 </a:t>
            </a:r>
            <a:r>
              <a:rPr lang="ko-KR" altLang="en-US" dirty="0" err="1"/>
              <a:t>드루와</a:t>
            </a:r>
            <a:endParaRPr dirty="0"/>
          </a:p>
        </p:txBody>
      </p:sp>
    </p:spTree>
    <p:extLst>
      <p:ext uri="{BB962C8B-B14F-4D97-AF65-F5344CB8AC3E}">
        <p14:creationId xmlns:p14="http://schemas.microsoft.com/office/powerpoint/2010/main" val="107198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So we use a program called MARS to solve these problems.</a:t>
            </a:r>
            <a:endParaRPr lang="ko-KR" altLang="en-US" dirty="0"/>
          </a:p>
        </p:txBody>
      </p:sp>
    </p:spTree>
    <p:extLst>
      <p:ext uri="{BB962C8B-B14F-4D97-AF65-F5344CB8AC3E}">
        <p14:creationId xmlns:p14="http://schemas.microsoft.com/office/powerpoint/2010/main" val="399536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f9008cc0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f9008cc0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Our research is to develop MARS, a resource adaptive management.</a:t>
            </a:r>
            <a:endParaRPr dirty="0"/>
          </a:p>
          <a:p>
            <a:pPr marL="0" lvl="0" indent="0" algn="l" rtl="0">
              <a:spcBef>
                <a:spcPts val="0"/>
              </a:spcBef>
              <a:spcAft>
                <a:spcPts val="0"/>
              </a:spcAft>
              <a:buNone/>
            </a:pPr>
            <a:r>
              <a:rPr lang="en" dirty="0"/>
              <a:t>I'll explain it briefly in the next step. </a:t>
            </a:r>
            <a:endParaRPr dirty="0"/>
          </a:p>
        </p:txBody>
      </p:sp>
    </p:spTree>
    <p:extLst>
      <p:ext uri="{BB962C8B-B14F-4D97-AF65-F5344CB8AC3E}">
        <p14:creationId xmlns:p14="http://schemas.microsoft.com/office/powerpoint/2010/main" val="267364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f9008cc0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f9008cc0a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Adaptive-reflective system is the software that evaluates its own behavior </a:t>
            </a:r>
            <a:r>
              <a:rPr lang="en-US" dirty="0"/>
              <a:t>from sensors </a:t>
            </a:r>
            <a:r>
              <a:rPr lang="en" dirty="0"/>
              <a:t>and changes behavior </a:t>
            </a:r>
            <a:r>
              <a:rPr lang="en-US" dirty="0"/>
              <a:t>when the policy and model determine that </a:t>
            </a:r>
            <a:r>
              <a:rPr lang="en" altLang="ko-KR" dirty="0"/>
              <a:t>better functionality or performance is possible. </a:t>
            </a:r>
            <a:endParaRPr lang="en" dirty="0"/>
          </a:p>
        </p:txBody>
      </p:sp>
    </p:spTree>
    <p:extLst>
      <p:ext uri="{BB962C8B-B14F-4D97-AF65-F5344CB8AC3E}">
        <p14:creationId xmlns:p14="http://schemas.microsoft.com/office/powerpoint/2010/main" val="421495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fb85a419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fb85a419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used the </a:t>
            </a:r>
            <a:r>
              <a:rPr lang="en-US" dirty="0" err="1"/>
              <a:t>nvidia</a:t>
            </a:r>
            <a:r>
              <a:rPr lang="en-US" dirty="0"/>
              <a:t> board for this project.</a:t>
            </a:r>
          </a:p>
          <a:p>
            <a:pPr marL="0" lvl="0" indent="0" algn="l" rtl="0">
              <a:spcBef>
                <a:spcPts val="0"/>
              </a:spcBef>
              <a:spcAft>
                <a:spcPts val="0"/>
              </a:spcAft>
              <a:buNone/>
            </a:pPr>
            <a:r>
              <a:rPr lang="en-US" dirty="0"/>
              <a:t>My part is developing mars framework</a:t>
            </a:r>
          </a:p>
          <a:p>
            <a:pPr marL="0" lvl="0" indent="0" algn="l" rtl="0">
              <a:spcBef>
                <a:spcPts val="0"/>
              </a:spcBef>
              <a:spcAft>
                <a:spcPts val="0"/>
              </a:spcAft>
              <a:buNone/>
            </a:pPr>
            <a:r>
              <a:rPr lang="en-US" dirty="0" err="1"/>
              <a:t>Byeongkeon</a:t>
            </a:r>
            <a:r>
              <a:rPr lang="en-US" dirty="0"/>
              <a:t> part is developing mars policy</a:t>
            </a:r>
          </a:p>
          <a:p>
            <a:pPr marL="0" lvl="0" indent="0" algn="l" rtl="0">
              <a:spcBef>
                <a:spcPts val="0"/>
              </a:spcBef>
              <a:spcAft>
                <a:spcPts val="0"/>
              </a:spcAft>
              <a:buNone/>
            </a:pPr>
            <a:r>
              <a:rPr lang="en-US" dirty="0" err="1"/>
              <a:t>Kihoon</a:t>
            </a:r>
            <a:r>
              <a:rPr lang="en-US" dirty="0"/>
              <a:t> part is developing mars benchmark</a:t>
            </a:r>
          </a:p>
        </p:txBody>
      </p:sp>
    </p:spTree>
    <p:extLst>
      <p:ext uri="{BB962C8B-B14F-4D97-AF65-F5344CB8AC3E}">
        <p14:creationId xmlns:p14="http://schemas.microsoft.com/office/powerpoint/2010/main" val="234353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df9bd3de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df9bd3de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ko-KR" altLang="en-US" dirty="0" err="1"/>
              <a:t>직접넘기기</a:t>
            </a:r>
            <a:r>
              <a:rPr lang="en" dirty="0"/>
              <a:t>)</a:t>
            </a:r>
          </a:p>
          <a:p>
            <a:pPr marL="0" lvl="0" indent="0" algn="l" rtl="0">
              <a:spcBef>
                <a:spcPts val="0"/>
              </a:spcBef>
              <a:spcAft>
                <a:spcPts val="0"/>
              </a:spcAft>
              <a:buNone/>
            </a:pPr>
            <a:r>
              <a:rPr lang="en" dirty="0"/>
              <a:t>From now on, I will explain my project.</a:t>
            </a:r>
          </a:p>
        </p:txBody>
      </p:sp>
    </p:spTree>
    <p:extLst>
      <p:ext uri="{BB962C8B-B14F-4D97-AF65-F5344CB8AC3E}">
        <p14:creationId xmlns:p14="http://schemas.microsoft.com/office/powerpoint/2010/main" val="390799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10650" y="1709850"/>
            <a:ext cx="9165300" cy="17238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311700" y="1709850"/>
            <a:ext cx="8520600" cy="1723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D966"/>
              </a:buClr>
              <a:buSzPts val="3600"/>
              <a:buFont typeface="Times New Roman"/>
              <a:buChar char="●"/>
              <a:defRPr sz="3600">
                <a:solidFill>
                  <a:srgbClr val="FFD966"/>
                </a:solidFill>
                <a:latin typeface="Times New Roman"/>
                <a:ea typeface="Times New Roman"/>
                <a:cs typeface="Times New Roman"/>
                <a:sym typeface="Times New Roman"/>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
        <p:nvSpPr>
          <p:cNvPr id="25" name="Google Shape;25;p3"/>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buNone/>
              <a:defRPr sz="1000">
                <a:latin typeface="Times New Roman"/>
                <a:ea typeface="Times New Roman"/>
                <a:cs typeface="Times New Roman"/>
                <a:sym typeface="Times New Roman"/>
              </a:defRPr>
            </a:lvl1pPr>
            <a:lvl2pPr lvl="1" algn="r" rtl="0">
              <a:buNone/>
              <a:defRPr sz="1000">
                <a:latin typeface="Times New Roman"/>
                <a:ea typeface="Times New Roman"/>
                <a:cs typeface="Times New Roman"/>
                <a:sym typeface="Times New Roman"/>
              </a:defRPr>
            </a:lvl2pPr>
            <a:lvl3pPr lvl="2" algn="r" rtl="0">
              <a:buNone/>
              <a:defRPr sz="1000">
                <a:latin typeface="Times New Roman"/>
                <a:ea typeface="Times New Roman"/>
                <a:cs typeface="Times New Roman"/>
                <a:sym typeface="Times New Roman"/>
              </a:defRPr>
            </a:lvl3pPr>
            <a:lvl4pPr lvl="3" algn="r" rtl="0">
              <a:buNone/>
              <a:defRPr sz="1000">
                <a:latin typeface="Times New Roman"/>
                <a:ea typeface="Times New Roman"/>
                <a:cs typeface="Times New Roman"/>
                <a:sym typeface="Times New Roman"/>
              </a:defRPr>
            </a:lvl4pPr>
            <a:lvl5pPr lvl="4" algn="r" rtl="0">
              <a:buNone/>
              <a:defRPr sz="1000">
                <a:latin typeface="Times New Roman"/>
                <a:ea typeface="Times New Roman"/>
                <a:cs typeface="Times New Roman"/>
                <a:sym typeface="Times New Roman"/>
              </a:defRPr>
            </a:lvl5pPr>
            <a:lvl6pPr lvl="5" algn="r" rtl="0">
              <a:buNone/>
              <a:defRPr sz="1000">
                <a:latin typeface="Times New Roman"/>
                <a:ea typeface="Times New Roman"/>
                <a:cs typeface="Times New Roman"/>
                <a:sym typeface="Times New Roman"/>
              </a:defRPr>
            </a:lvl6pPr>
            <a:lvl7pPr lvl="6" algn="r" rtl="0">
              <a:buNone/>
              <a:defRPr sz="1000">
                <a:latin typeface="Times New Roman"/>
                <a:ea typeface="Times New Roman"/>
                <a:cs typeface="Times New Roman"/>
                <a:sym typeface="Times New Roman"/>
              </a:defRPr>
            </a:lvl7pPr>
            <a:lvl8pPr lvl="7" algn="r" rtl="0">
              <a:buNone/>
              <a:defRPr sz="1000">
                <a:latin typeface="Times New Roman"/>
                <a:ea typeface="Times New Roman"/>
                <a:cs typeface="Times New Roman"/>
                <a:sym typeface="Times New Roman"/>
              </a:defRPr>
            </a:lvl8pPr>
            <a:lvl9pPr lvl="8" algn="r" rtl="0">
              <a:buNone/>
              <a:defRPr sz="1000">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st Slide">
  <p:cSld name="SECTION_HEADER_1">
    <p:spTree>
      <p:nvGrpSpPr>
        <p:cNvPr id="1" name="Shape 26"/>
        <p:cNvGrpSpPr/>
        <p:nvPr/>
      </p:nvGrpSpPr>
      <p:grpSpPr>
        <a:xfrm>
          <a:off x="0" y="0"/>
          <a:ext cx="0" cy="0"/>
          <a:chOff x="0" y="0"/>
          <a:chExt cx="0" cy="0"/>
        </a:xfrm>
      </p:grpSpPr>
      <p:sp>
        <p:nvSpPr>
          <p:cNvPr id="27" name="Google Shape;27;p4"/>
          <p:cNvSpPr/>
          <p:nvPr/>
        </p:nvSpPr>
        <p:spPr>
          <a:xfrm>
            <a:off x="-10650" y="1709850"/>
            <a:ext cx="9165300" cy="17238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2296650" y="1709850"/>
            <a:ext cx="4550700" cy="172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b="1">
                <a:solidFill>
                  <a:srgbClr val="FFD966"/>
                </a:solidFill>
                <a:latin typeface="Times New Roman"/>
                <a:ea typeface="Times New Roman"/>
                <a:cs typeface="Times New Roman"/>
                <a:sym typeface="Times New Roman"/>
              </a:rPr>
              <a:t>Thank you</a:t>
            </a:r>
            <a:endParaRPr sz="3400" b="1">
              <a:solidFill>
                <a:srgbClr val="FFD966"/>
              </a:solidFill>
              <a:latin typeface="Times New Roman"/>
              <a:ea typeface="Times New Roman"/>
              <a:cs typeface="Times New Roman"/>
              <a:sym typeface="Times New Roman"/>
            </a:endParaRPr>
          </a:p>
          <a:p>
            <a:pPr marL="0" lvl="0" indent="0" algn="ctr" rtl="0">
              <a:spcBef>
                <a:spcPts val="0"/>
              </a:spcBef>
              <a:spcAft>
                <a:spcPts val="0"/>
              </a:spcAft>
              <a:buNone/>
            </a:pPr>
            <a:endParaRPr sz="3400" b="1">
              <a:solidFill>
                <a:srgbClr val="FFD966"/>
              </a:solidFill>
              <a:latin typeface="Times New Roman"/>
              <a:ea typeface="Times New Roman"/>
              <a:cs typeface="Times New Roman"/>
              <a:sym typeface="Times New Roman"/>
            </a:endParaRPr>
          </a:p>
          <a:p>
            <a:pPr marL="0" lvl="0" indent="0" algn="ctr" rtl="0">
              <a:spcBef>
                <a:spcPts val="0"/>
              </a:spcBef>
              <a:spcAft>
                <a:spcPts val="0"/>
              </a:spcAft>
              <a:buNone/>
            </a:pPr>
            <a:r>
              <a:rPr lang="en" sz="3400" b="1">
                <a:solidFill>
                  <a:srgbClr val="FFD966"/>
                </a:solidFill>
                <a:latin typeface="Times New Roman"/>
                <a:ea typeface="Times New Roman"/>
                <a:cs typeface="Times New Roman"/>
                <a:sym typeface="Times New Roman"/>
              </a:rPr>
              <a:t>Q &amp; A</a:t>
            </a:r>
            <a:endParaRPr sz="3400" b="1">
              <a:solidFill>
                <a:srgbClr val="FFD966"/>
              </a:solidFill>
              <a:latin typeface="Times New Roman"/>
              <a:ea typeface="Times New Roman"/>
              <a:cs typeface="Times New Roman"/>
              <a:sym typeface="Times New Roman"/>
            </a:endParaRPr>
          </a:p>
        </p:txBody>
      </p:sp>
      <p:sp>
        <p:nvSpPr>
          <p:cNvPr id="29" name="Google Shape;29;p4"/>
          <p:cNvSpPr txBox="1"/>
          <p:nvPr/>
        </p:nvSpPr>
        <p:spPr>
          <a:xfrm>
            <a:off x="2296650" y="4604125"/>
            <a:ext cx="4550700" cy="30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u="sng">
                <a:solidFill>
                  <a:srgbClr val="073763"/>
                </a:solidFill>
                <a:latin typeface="Times New Roman"/>
                <a:ea typeface="Times New Roman"/>
                <a:cs typeface="Times New Roman"/>
                <a:sym typeface="Times New Roman"/>
              </a:rPr>
              <a:t>duttgroup.ics.uci.edu</a:t>
            </a:r>
            <a:endParaRPr sz="1800" u="sng">
              <a:solidFill>
                <a:srgbClr val="073763"/>
              </a:solidFill>
              <a:latin typeface="Times New Roman"/>
              <a:ea typeface="Times New Roman"/>
              <a:cs typeface="Times New Roman"/>
              <a:sym typeface="Times New Roman"/>
            </a:endParaRPr>
          </a:p>
        </p:txBody>
      </p:sp>
      <p:pic>
        <p:nvPicPr>
          <p:cNvPr id="30" name="Google Shape;30;p4"/>
          <p:cNvPicPr preferRelativeResize="0"/>
          <p:nvPr/>
        </p:nvPicPr>
        <p:blipFill>
          <a:blip r:embed="rId2">
            <a:alphaModFix/>
          </a:blip>
          <a:stretch>
            <a:fillRect/>
          </a:stretch>
        </p:blipFill>
        <p:spPr>
          <a:xfrm>
            <a:off x="4056422" y="3915650"/>
            <a:ext cx="1031150" cy="741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5"/>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161725" y="17436"/>
            <a:ext cx="8310600" cy="812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4" name="Google Shape;34;p5"/>
          <p:cNvSpPr txBox="1">
            <a:spLocks noGrp="1"/>
          </p:cNvSpPr>
          <p:nvPr>
            <p:ph type="body" idx="1"/>
          </p:nvPr>
        </p:nvSpPr>
        <p:spPr>
          <a:xfrm>
            <a:off x="205325" y="948650"/>
            <a:ext cx="8752800" cy="3737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250"/>
              </a:spcBef>
              <a:spcAft>
                <a:spcPts val="0"/>
              </a:spcAft>
              <a:buSzPts val="1400"/>
              <a:buChar char="○"/>
              <a:defRPr/>
            </a:lvl2pPr>
            <a:lvl3pPr marL="1371600" lvl="2" indent="-317500">
              <a:spcBef>
                <a:spcPts val="250"/>
              </a:spcBef>
              <a:spcAft>
                <a:spcPts val="0"/>
              </a:spcAft>
              <a:buSzPts val="1400"/>
              <a:buChar char="■"/>
              <a:defRPr/>
            </a:lvl3pPr>
            <a:lvl4pPr marL="1828800" lvl="3" indent="-317500">
              <a:spcBef>
                <a:spcPts val="250"/>
              </a:spcBef>
              <a:spcAft>
                <a:spcPts val="0"/>
              </a:spcAft>
              <a:buSzPts val="1400"/>
              <a:buChar char="●"/>
              <a:defRPr/>
            </a:lvl4pPr>
            <a:lvl5pPr marL="2286000" lvl="4" indent="-317500">
              <a:spcBef>
                <a:spcPts val="250"/>
              </a:spcBef>
              <a:spcAft>
                <a:spcPts val="0"/>
              </a:spcAft>
              <a:buSzPts val="1400"/>
              <a:buChar char="○"/>
              <a:defRPr/>
            </a:lvl5pPr>
            <a:lvl6pPr marL="2743200" lvl="5" indent="-317500">
              <a:spcBef>
                <a:spcPts val="250"/>
              </a:spcBef>
              <a:spcAft>
                <a:spcPts val="0"/>
              </a:spcAft>
              <a:buSzPts val="1400"/>
              <a:buChar char="■"/>
              <a:defRPr/>
            </a:lvl6pPr>
            <a:lvl7pPr marL="3200400" lvl="6" indent="-317500">
              <a:spcBef>
                <a:spcPts val="250"/>
              </a:spcBef>
              <a:spcAft>
                <a:spcPts val="0"/>
              </a:spcAft>
              <a:buSzPts val="1400"/>
              <a:buChar char="●"/>
              <a:defRPr/>
            </a:lvl7pPr>
            <a:lvl8pPr marL="3657600" lvl="7" indent="-317500">
              <a:spcBef>
                <a:spcPts val="250"/>
              </a:spcBef>
              <a:spcAft>
                <a:spcPts val="0"/>
              </a:spcAft>
              <a:buSzPts val="1400"/>
              <a:buChar char="○"/>
              <a:defRPr/>
            </a:lvl8pPr>
            <a:lvl9pPr marL="4114800" lvl="8" indent="-317500">
              <a:spcBef>
                <a:spcPts val="250"/>
              </a:spcBef>
              <a:spcAft>
                <a:spcPts val="250"/>
              </a:spcAft>
              <a:buSzPts val="1400"/>
              <a:buChar char="■"/>
              <a:defRPr/>
            </a:lvl9pPr>
          </a:lstStyle>
          <a:p>
            <a:endParaRPr dirty="0"/>
          </a:p>
        </p:txBody>
      </p:sp>
      <p:sp>
        <p:nvSpPr>
          <p:cNvPr id="35" name="Google Shape;35;p5"/>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buNone/>
              <a:defRPr sz="1000">
                <a:latin typeface="Times New Roman"/>
                <a:ea typeface="Times New Roman"/>
                <a:cs typeface="Times New Roman"/>
                <a:sym typeface="Times New Roman"/>
              </a:defRPr>
            </a:lvl1pPr>
            <a:lvl2pPr lvl="1" algn="r" rtl="0">
              <a:buNone/>
              <a:defRPr sz="1000">
                <a:latin typeface="Times New Roman"/>
                <a:ea typeface="Times New Roman"/>
                <a:cs typeface="Times New Roman"/>
                <a:sym typeface="Times New Roman"/>
              </a:defRPr>
            </a:lvl2pPr>
            <a:lvl3pPr lvl="2" algn="r" rtl="0">
              <a:buNone/>
              <a:defRPr sz="1000">
                <a:latin typeface="Times New Roman"/>
                <a:ea typeface="Times New Roman"/>
                <a:cs typeface="Times New Roman"/>
                <a:sym typeface="Times New Roman"/>
              </a:defRPr>
            </a:lvl3pPr>
            <a:lvl4pPr lvl="3" algn="r" rtl="0">
              <a:buNone/>
              <a:defRPr sz="1000">
                <a:latin typeface="Times New Roman"/>
                <a:ea typeface="Times New Roman"/>
                <a:cs typeface="Times New Roman"/>
                <a:sym typeface="Times New Roman"/>
              </a:defRPr>
            </a:lvl4pPr>
            <a:lvl5pPr lvl="4" algn="r" rtl="0">
              <a:buNone/>
              <a:defRPr sz="1000">
                <a:latin typeface="Times New Roman"/>
                <a:ea typeface="Times New Roman"/>
                <a:cs typeface="Times New Roman"/>
                <a:sym typeface="Times New Roman"/>
              </a:defRPr>
            </a:lvl5pPr>
            <a:lvl6pPr lvl="5" algn="r" rtl="0">
              <a:buNone/>
              <a:defRPr sz="1000">
                <a:latin typeface="Times New Roman"/>
                <a:ea typeface="Times New Roman"/>
                <a:cs typeface="Times New Roman"/>
                <a:sym typeface="Times New Roman"/>
              </a:defRPr>
            </a:lvl6pPr>
            <a:lvl7pPr lvl="6" algn="r" rtl="0">
              <a:buNone/>
              <a:defRPr sz="1000">
                <a:latin typeface="Times New Roman"/>
                <a:ea typeface="Times New Roman"/>
                <a:cs typeface="Times New Roman"/>
                <a:sym typeface="Times New Roman"/>
              </a:defRPr>
            </a:lvl7pPr>
            <a:lvl8pPr lvl="7" algn="r" rtl="0">
              <a:buNone/>
              <a:defRPr sz="1000">
                <a:latin typeface="Times New Roman"/>
                <a:ea typeface="Times New Roman"/>
                <a:cs typeface="Times New Roman"/>
                <a:sym typeface="Times New Roman"/>
              </a:defRPr>
            </a:lvl8pPr>
            <a:lvl9pPr lvl="8" algn="r" rtl="0">
              <a:buNone/>
              <a:defRPr sz="1000">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5"/>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 Dutt Research Group, 2019</a:t>
            </a:r>
            <a:endParaRPr sz="1000" dirty="0">
              <a:latin typeface="Times New Roman"/>
              <a:ea typeface="Times New Roman"/>
              <a:cs typeface="Times New Roman"/>
              <a:sym typeface="Times New Roman"/>
            </a:endParaRPr>
          </a:p>
        </p:txBody>
      </p:sp>
      <p:cxnSp>
        <p:nvCxnSpPr>
          <p:cNvPr id="38" name="Google Shape;38;p5"/>
          <p:cNvCxnSpPr/>
          <p:nvPr/>
        </p:nvCxnSpPr>
        <p:spPr>
          <a:xfrm>
            <a:off x="-12625" y="4760125"/>
            <a:ext cx="9171000" cy="0"/>
          </a:xfrm>
          <a:prstGeom prst="straightConnector1">
            <a:avLst/>
          </a:prstGeom>
          <a:noFill/>
          <a:ln w="28575" cap="flat" cmpd="sng">
            <a:solidFill>
              <a:srgbClr val="FFD966"/>
            </a:solidFill>
            <a:prstDash val="solid"/>
            <a:round/>
            <a:headEnd type="none" w="med" len="med"/>
            <a:tailEnd type="none" w="med" len="med"/>
          </a:ln>
        </p:spPr>
      </p:cxnSp>
      <p:sp>
        <p:nvSpPr>
          <p:cNvPr id="39" name="Google Shape;39;p5"/>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 name="Google Shape;40;p5"/>
          <p:cNvPicPr preferRelativeResize="0"/>
          <p:nvPr/>
        </p:nvPicPr>
        <p:blipFill>
          <a:blip r:embed="rId2">
            <a:alphaModFix/>
          </a:blip>
          <a:stretch>
            <a:fillRect/>
          </a:stretch>
        </p:blipFill>
        <p:spPr>
          <a:xfrm>
            <a:off x="8396314" y="67482"/>
            <a:ext cx="730250" cy="730250"/>
          </a:xfrm>
          <a:prstGeom prst="rect">
            <a:avLst/>
          </a:prstGeom>
          <a:noFill/>
          <a:ln>
            <a:noFill/>
          </a:ln>
        </p:spPr>
      </p:pic>
      <p:pic>
        <p:nvPicPr>
          <p:cNvPr id="41" name="Google Shape;41;p5"/>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61725" y="50"/>
            <a:ext cx="8310600" cy="86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4" name="Google Shape;44;p6"/>
          <p:cNvSpPr txBox="1">
            <a:spLocks noGrp="1"/>
          </p:cNvSpPr>
          <p:nvPr>
            <p:ph type="body" idx="1"/>
          </p:nvPr>
        </p:nvSpPr>
        <p:spPr>
          <a:xfrm>
            <a:off x="311700" y="935075"/>
            <a:ext cx="3999900" cy="3766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250"/>
              </a:spcBef>
              <a:spcAft>
                <a:spcPts val="0"/>
              </a:spcAft>
              <a:buSzPts val="1200"/>
              <a:buChar char="○"/>
              <a:defRPr sz="1200"/>
            </a:lvl2pPr>
            <a:lvl3pPr marL="1371600" lvl="2" indent="-304800">
              <a:spcBef>
                <a:spcPts val="250"/>
              </a:spcBef>
              <a:spcAft>
                <a:spcPts val="0"/>
              </a:spcAft>
              <a:buSzPts val="1200"/>
              <a:buChar char="■"/>
              <a:defRPr sz="1200"/>
            </a:lvl3pPr>
            <a:lvl4pPr marL="1828800" lvl="3" indent="-304800">
              <a:spcBef>
                <a:spcPts val="250"/>
              </a:spcBef>
              <a:spcAft>
                <a:spcPts val="0"/>
              </a:spcAft>
              <a:buSzPts val="1200"/>
              <a:buChar char="●"/>
              <a:defRPr sz="1200"/>
            </a:lvl4pPr>
            <a:lvl5pPr marL="2286000" lvl="4" indent="-304800">
              <a:spcBef>
                <a:spcPts val="250"/>
              </a:spcBef>
              <a:spcAft>
                <a:spcPts val="0"/>
              </a:spcAft>
              <a:buSzPts val="1200"/>
              <a:buChar char="○"/>
              <a:defRPr sz="1200"/>
            </a:lvl5pPr>
            <a:lvl6pPr marL="2743200" lvl="5" indent="-304800">
              <a:spcBef>
                <a:spcPts val="250"/>
              </a:spcBef>
              <a:spcAft>
                <a:spcPts val="0"/>
              </a:spcAft>
              <a:buSzPts val="1200"/>
              <a:buChar char="■"/>
              <a:defRPr sz="1200"/>
            </a:lvl6pPr>
            <a:lvl7pPr marL="3200400" lvl="6" indent="-304800">
              <a:spcBef>
                <a:spcPts val="250"/>
              </a:spcBef>
              <a:spcAft>
                <a:spcPts val="0"/>
              </a:spcAft>
              <a:buSzPts val="1200"/>
              <a:buChar char="●"/>
              <a:defRPr sz="1200"/>
            </a:lvl7pPr>
            <a:lvl8pPr marL="3657600" lvl="7" indent="-304800">
              <a:spcBef>
                <a:spcPts val="250"/>
              </a:spcBef>
              <a:spcAft>
                <a:spcPts val="0"/>
              </a:spcAft>
              <a:buSzPts val="1200"/>
              <a:buChar char="○"/>
              <a:defRPr sz="1200"/>
            </a:lvl8pPr>
            <a:lvl9pPr marL="4114800" lvl="8" indent="-304800">
              <a:spcBef>
                <a:spcPts val="250"/>
              </a:spcBef>
              <a:spcAft>
                <a:spcPts val="250"/>
              </a:spcAft>
              <a:buSzPts val="1200"/>
              <a:buChar char="■"/>
              <a:defRPr sz="1200"/>
            </a:lvl9pPr>
          </a:lstStyle>
          <a:p>
            <a:endParaRPr/>
          </a:p>
        </p:txBody>
      </p:sp>
      <p:sp>
        <p:nvSpPr>
          <p:cNvPr id="45" name="Google Shape;45;p6"/>
          <p:cNvSpPr txBox="1">
            <a:spLocks noGrp="1"/>
          </p:cNvSpPr>
          <p:nvPr>
            <p:ph type="body" idx="2"/>
          </p:nvPr>
        </p:nvSpPr>
        <p:spPr>
          <a:xfrm>
            <a:off x="4832400" y="934975"/>
            <a:ext cx="3999900" cy="3766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250"/>
              </a:spcBef>
              <a:spcAft>
                <a:spcPts val="0"/>
              </a:spcAft>
              <a:buSzPts val="1200"/>
              <a:buChar char="○"/>
              <a:defRPr sz="1200"/>
            </a:lvl2pPr>
            <a:lvl3pPr marL="1371600" lvl="2" indent="-304800">
              <a:spcBef>
                <a:spcPts val="250"/>
              </a:spcBef>
              <a:spcAft>
                <a:spcPts val="0"/>
              </a:spcAft>
              <a:buSzPts val="1200"/>
              <a:buChar char="■"/>
              <a:defRPr sz="1200"/>
            </a:lvl3pPr>
            <a:lvl4pPr marL="1828800" lvl="3" indent="-304800">
              <a:spcBef>
                <a:spcPts val="250"/>
              </a:spcBef>
              <a:spcAft>
                <a:spcPts val="0"/>
              </a:spcAft>
              <a:buSzPts val="1200"/>
              <a:buChar char="●"/>
              <a:defRPr sz="1200"/>
            </a:lvl4pPr>
            <a:lvl5pPr marL="2286000" lvl="4" indent="-304800">
              <a:spcBef>
                <a:spcPts val="250"/>
              </a:spcBef>
              <a:spcAft>
                <a:spcPts val="0"/>
              </a:spcAft>
              <a:buSzPts val="1200"/>
              <a:buChar char="○"/>
              <a:defRPr sz="1200"/>
            </a:lvl5pPr>
            <a:lvl6pPr marL="2743200" lvl="5" indent="-304800">
              <a:spcBef>
                <a:spcPts val="250"/>
              </a:spcBef>
              <a:spcAft>
                <a:spcPts val="0"/>
              </a:spcAft>
              <a:buSzPts val="1200"/>
              <a:buChar char="■"/>
              <a:defRPr sz="1200"/>
            </a:lvl6pPr>
            <a:lvl7pPr marL="3200400" lvl="6" indent="-304800">
              <a:spcBef>
                <a:spcPts val="250"/>
              </a:spcBef>
              <a:spcAft>
                <a:spcPts val="0"/>
              </a:spcAft>
              <a:buSzPts val="1200"/>
              <a:buChar char="●"/>
              <a:defRPr sz="1200"/>
            </a:lvl7pPr>
            <a:lvl8pPr marL="3657600" lvl="7" indent="-304800">
              <a:spcBef>
                <a:spcPts val="250"/>
              </a:spcBef>
              <a:spcAft>
                <a:spcPts val="0"/>
              </a:spcAft>
              <a:buSzPts val="1200"/>
              <a:buChar char="○"/>
              <a:defRPr sz="1200"/>
            </a:lvl8pPr>
            <a:lvl9pPr marL="4114800" lvl="8" indent="-304800">
              <a:spcBef>
                <a:spcPts val="250"/>
              </a:spcBef>
              <a:spcAft>
                <a:spcPts val="250"/>
              </a:spcAft>
              <a:buSzPts val="1200"/>
              <a:buChar char="■"/>
              <a:defRPr sz="1200"/>
            </a:lvl9pPr>
          </a:lstStyle>
          <a:p>
            <a:endParaRPr/>
          </a:p>
        </p:txBody>
      </p:sp>
      <p:sp>
        <p:nvSpPr>
          <p:cNvPr id="46" name="Google Shape;46;p6"/>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idx="3"/>
          </p:nvPr>
        </p:nvSpPr>
        <p:spPr>
          <a:xfrm>
            <a:off x="161725" y="50"/>
            <a:ext cx="8310600" cy="86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48" name="Google Shape;48;p6"/>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buNone/>
              <a:defRPr sz="1000">
                <a:latin typeface="Times New Roman"/>
                <a:ea typeface="Times New Roman"/>
                <a:cs typeface="Times New Roman"/>
                <a:sym typeface="Times New Roman"/>
              </a:defRPr>
            </a:lvl1pPr>
            <a:lvl2pPr lvl="1" algn="r" rtl="0">
              <a:buNone/>
              <a:defRPr sz="1000">
                <a:latin typeface="Times New Roman"/>
                <a:ea typeface="Times New Roman"/>
                <a:cs typeface="Times New Roman"/>
                <a:sym typeface="Times New Roman"/>
              </a:defRPr>
            </a:lvl2pPr>
            <a:lvl3pPr lvl="2" algn="r" rtl="0">
              <a:buNone/>
              <a:defRPr sz="1000">
                <a:latin typeface="Times New Roman"/>
                <a:ea typeface="Times New Roman"/>
                <a:cs typeface="Times New Roman"/>
                <a:sym typeface="Times New Roman"/>
              </a:defRPr>
            </a:lvl3pPr>
            <a:lvl4pPr lvl="3" algn="r" rtl="0">
              <a:buNone/>
              <a:defRPr sz="1000">
                <a:latin typeface="Times New Roman"/>
                <a:ea typeface="Times New Roman"/>
                <a:cs typeface="Times New Roman"/>
                <a:sym typeface="Times New Roman"/>
              </a:defRPr>
            </a:lvl4pPr>
            <a:lvl5pPr lvl="4" algn="r" rtl="0">
              <a:buNone/>
              <a:defRPr sz="1000">
                <a:latin typeface="Times New Roman"/>
                <a:ea typeface="Times New Roman"/>
                <a:cs typeface="Times New Roman"/>
                <a:sym typeface="Times New Roman"/>
              </a:defRPr>
            </a:lvl5pPr>
            <a:lvl6pPr lvl="5" algn="r" rtl="0">
              <a:buNone/>
              <a:defRPr sz="1000">
                <a:latin typeface="Times New Roman"/>
                <a:ea typeface="Times New Roman"/>
                <a:cs typeface="Times New Roman"/>
                <a:sym typeface="Times New Roman"/>
              </a:defRPr>
            </a:lvl6pPr>
            <a:lvl7pPr lvl="6" algn="r" rtl="0">
              <a:buNone/>
              <a:defRPr sz="1000">
                <a:latin typeface="Times New Roman"/>
                <a:ea typeface="Times New Roman"/>
                <a:cs typeface="Times New Roman"/>
                <a:sym typeface="Times New Roman"/>
              </a:defRPr>
            </a:lvl7pPr>
            <a:lvl8pPr lvl="7" algn="r" rtl="0">
              <a:buNone/>
              <a:defRPr sz="1000">
                <a:latin typeface="Times New Roman"/>
                <a:ea typeface="Times New Roman"/>
                <a:cs typeface="Times New Roman"/>
                <a:sym typeface="Times New Roman"/>
              </a:defRPr>
            </a:lvl8pPr>
            <a:lvl9pPr lvl="8" algn="r" rtl="0">
              <a:buNone/>
              <a:defRPr sz="1000">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6"/>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 Dutt Research Group, 2019</a:t>
            </a:r>
            <a:endParaRPr sz="1000" dirty="0">
              <a:latin typeface="Times New Roman"/>
              <a:ea typeface="Times New Roman"/>
              <a:cs typeface="Times New Roman"/>
              <a:sym typeface="Times New Roman"/>
            </a:endParaRPr>
          </a:p>
        </p:txBody>
      </p:sp>
      <p:cxnSp>
        <p:nvCxnSpPr>
          <p:cNvPr id="50" name="Google Shape;50;p6"/>
          <p:cNvCxnSpPr/>
          <p:nvPr/>
        </p:nvCxnSpPr>
        <p:spPr>
          <a:xfrm>
            <a:off x="-12625" y="4760125"/>
            <a:ext cx="9171000" cy="0"/>
          </a:xfrm>
          <a:prstGeom prst="straightConnector1">
            <a:avLst/>
          </a:prstGeom>
          <a:noFill/>
          <a:ln w="28575" cap="flat" cmpd="sng">
            <a:solidFill>
              <a:srgbClr val="FFD966"/>
            </a:solidFill>
            <a:prstDash val="solid"/>
            <a:round/>
            <a:headEnd type="none" w="med" len="med"/>
            <a:tailEnd type="none" w="med" len="med"/>
          </a:ln>
        </p:spPr>
      </p:cxnSp>
      <p:sp>
        <p:nvSpPr>
          <p:cNvPr id="51" name="Google Shape;51;p6"/>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6"/>
          <p:cNvPicPr preferRelativeResize="0"/>
          <p:nvPr/>
        </p:nvPicPr>
        <p:blipFill>
          <a:blip r:embed="rId2">
            <a:alphaModFix/>
          </a:blip>
          <a:stretch>
            <a:fillRect/>
          </a:stretch>
        </p:blipFill>
        <p:spPr>
          <a:xfrm>
            <a:off x="8396314" y="67482"/>
            <a:ext cx="730250" cy="730250"/>
          </a:xfrm>
          <a:prstGeom prst="rect">
            <a:avLst/>
          </a:prstGeom>
          <a:noFill/>
          <a:ln>
            <a:noFill/>
          </a:ln>
        </p:spPr>
      </p:pic>
      <p:sp>
        <p:nvSpPr>
          <p:cNvPr id="54" name="Google Shape;54;p6"/>
          <p:cNvSpPr/>
          <p:nvPr/>
        </p:nvSpPr>
        <p:spPr>
          <a:xfrm>
            <a:off x="-17125" y="812250"/>
            <a:ext cx="558600" cy="43311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541475" y="851475"/>
            <a:ext cx="52500" cy="3921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6"/>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61725" y="50"/>
            <a:ext cx="8310600" cy="86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9" name="Google Shape;59;p7"/>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idx="2"/>
          </p:nvPr>
        </p:nvSpPr>
        <p:spPr>
          <a:xfrm>
            <a:off x="161725" y="50"/>
            <a:ext cx="8310600" cy="86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Times New Roman"/>
              <a:buNone/>
              <a:defRPr sz="2400" b="1">
                <a:solidFill>
                  <a:srgbClr val="FFFFFF"/>
                </a:solidFill>
                <a:latin typeface="Times New Roman"/>
                <a:ea typeface="Times New Roman"/>
                <a:cs typeface="Times New Roman"/>
                <a:sym typeface="Times New Roman"/>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61" name="Google Shape;61;p7"/>
          <p:cNvSpPr txBox="1">
            <a:spLocks noGrp="1"/>
          </p:cNvSpPr>
          <p:nvPr>
            <p:ph type="sldNum" idx="12"/>
          </p:nvPr>
        </p:nvSpPr>
        <p:spPr>
          <a:xfrm>
            <a:off x="8513250" y="4798450"/>
            <a:ext cx="548700" cy="309900"/>
          </a:xfrm>
          <a:prstGeom prst="rect">
            <a:avLst/>
          </a:prstGeom>
          <a:noFill/>
          <a:ln>
            <a:noFill/>
          </a:ln>
        </p:spPr>
        <p:txBody>
          <a:bodyPr spcFirstLastPara="1" wrap="square" lIns="91425" tIns="91425" rIns="91425" bIns="91425" anchor="ctr" anchorCtr="0">
            <a:noAutofit/>
          </a:bodyPr>
          <a:lstStyle>
            <a:lvl1pPr lvl="0" algn="r" rtl="0">
              <a:buNone/>
              <a:defRPr sz="1000">
                <a:latin typeface="Times New Roman"/>
                <a:ea typeface="Times New Roman"/>
                <a:cs typeface="Times New Roman"/>
                <a:sym typeface="Times New Roman"/>
              </a:defRPr>
            </a:lvl1pPr>
            <a:lvl2pPr lvl="1" algn="r" rtl="0">
              <a:buNone/>
              <a:defRPr sz="1000">
                <a:latin typeface="Times New Roman"/>
                <a:ea typeface="Times New Roman"/>
                <a:cs typeface="Times New Roman"/>
                <a:sym typeface="Times New Roman"/>
              </a:defRPr>
            </a:lvl2pPr>
            <a:lvl3pPr lvl="2" algn="r" rtl="0">
              <a:buNone/>
              <a:defRPr sz="1000">
                <a:latin typeface="Times New Roman"/>
                <a:ea typeface="Times New Roman"/>
                <a:cs typeface="Times New Roman"/>
                <a:sym typeface="Times New Roman"/>
              </a:defRPr>
            </a:lvl3pPr>
            <a:lvl4pPr lvl="3" algn="r" rtl="0">
              <a:buNone/>
              <a:defRPr sz="1000">
                <a:latin typeface="Times New Roman"/>
                <a:ea typeface="Times New Roman"/>
                <a:cs typeface="Times New Roman"/>
                <a:sym typeface="Times New Roman"/>
              </a:defRPr>
            </a:lvl4pPr>
            <a:lvl5pPr lvl="4" algn="r" rtl="0">
              <a:buNone/>
              <a:defRPr sz="1000">
                <a:latin typeface="Times New Roman"/>
                <a:ea typeface="Times New Roman"/>
                <a:cs typeface="Times New Roman"/>
                <a:sym typeface="Times New Roman"/>
              </a:defRPr>
            </a:lvl5pPr>
            <a:lvl6pPr lvl="5" algn="r" rtl="0">
              <a:buNone/>
              <a:defRPr sz="1000">
                <a:latin typeface="Times New Roman"/>
                <a:ea typeface="Times New Roman"/>
                <a:cs typeface="Times New Roman"/>
                <a:sym typeface="Times New Roman"/>
              </a:defRPr>
            </a:lvl6pPr>
            <a:lvl7pPr lvl="6" algn="r" rtl="0">
              <a:buNone/>
              <a:defRPr sz="1000">
                <a:latin typeface="Times New Roman"/>
                <a:ea typeface="Times New Roman"/>
                <a:cs typeface="Times New Roman"/>
                <a:sym typeface="Times New Roman"/>
              </a:defRPr>
            </a:lvl7pPr>
            <a:lvl8pPr lvl="7" algn="r" rtl="0">
              <a:buNone/>
              <a:defRPr sz="1000">
                <a:latin typeface="Times New Roman"/>
                <a:ea typeface="Times New Roman"/>
                <a:cs typeface="Times New Roman"/>
                <a:sym typeface="Times New Roman"/>
              </a:defRPr>
            </a:lvl8pPr>
            <a:lvl9pPr lvl="8" algn="r" rtl="0">
              <a:buNone/>
              <a:defRPr sz="1000">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p:nvPr/>
        </p:nvSpPr>
        <p:spPr>
          <a:xfrm>
            <a:off x="3441750" y="4779825"/>
            <a:ext cx="2256600" cy="1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 Dutt Research Group, 2019</a:t>
            </a:r>
            <a:endParaRPr sz="1000" dirty="0">
              <a:latin typeface="Times New Roman"/>
              <a:ea typeface="Times New Roman"/>
              <a:cs typeface="Times New Roman"/>
              <a:sym typeface="Times New Roman"/>
            </a:endParaRPr>
          </a:p>
        </p:txBody>
      </p:sp>
      <p:cxnSp>
        <p:nvCxnSpPr>
          <p:cNvPr id="63" name="Google Shape;63;p7"/>
          <p:cNvCxnSpPr/>
          <p:nvPr/>
        </p:nvCxnSpPr>
        <p:spPr>
          <a:xfrm>
            <a:off x="-12625" y="4760125"/>
            <a:ext cx="9171000" cy="0"/>
          </a:xfrm>
          <a:prstGeom prst="straightConnector1">
            <a:avLst/>
          </a:prstGeom>
          <a:noFill/>
          <a:ln w="28575" cap="flat" cmpd="sng">
            <a:solidFill>
              <a:srgbClr val="FFD966"/>
            </a:solidFill>
            <a:prstDash val="solid"/>
            <a:round/>
            <a:headEnd type="none" w="med" len="med"/>
            <a:tailEnd type="none" w="med" len="med"/>
          </a:ln>
        </p:spPr>
      </p:cxnSp>
      <p:sp>
        <p:nvSpPr>
          <p:cNvPr id="64" name="Google Shape;64;p7"/>
          <p:cNvSpPr/>
          <p:nvPr/>
        </p:nvSpPr>
        <p:spPr>
          <a:xfrm>
            <a:off x="-12607" y="81225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7"/>
          <p:cNvPicPr preferRelativeResize="0"/>
          <p:nvPr/>
        </p:nvPicPr>
        <p:blipFill>
          <a:blip r:embed="rId2">
            <a:alphaModFix/>
          </a:blip>
          <a:stretch>
            <a:fillRect/>
          </a:stretch>
        </p:blipFill>
        <p:spPr>
          <a:xfrm>
            <a:off x="8396314" y="67482"/>
            <a:ext cx="730250" cy="730250"/>
          </a:xfrm>
          <a:prstGeom prst="rect">
            <a:avLst/>
          </a:prstGeom>
          <a:noFill/>
          <a:ln>
            <a:noFill/>
          </a:ln>
        </p:spPr>
      </p:pic>
      <p:pic>
        <p:nvPicPr>
          <p:cNvPr id="67" name="Google Shape;67;p7"/>
          <p:cNvPicPr preferRelativeResize="0"/>
          <p:nvPr/>
        </p:nvPicPr>
        <p:blipFill>
          <a:blip r:embed="rId3">
            <a:alphaModFix/>
          </a:blip>
          <a:stretch>
            <a:fillRect/>
          </a:stretch>
        </p:blipFill>
        <p:spPr>
          <a:xfrm>
            <a:off x="72375" y="4805439"/>
            <a:ext cx="430714" cy="309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228600" y="114300"/>
            <a:ext cx="8086200" cy="800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0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457200" y="1120377"/>
            <a:ext cx="8229600" cy="34599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25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Google Shape;85;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L="457200" marR="0" lvl="1"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Google Shape;86;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7"/>
        <p:cNvGrpSpPr/>
        <p:nvPr/>
      </p:nvGrpSpPr>
      <p:grpSpPr>
        <a:xfrm>
          <a:off x="0" y="0"/>
          <a:ext cx="0" cy="0"/>
          <a:chOff x="0" y="0"/>
          <a:chExt cx="0" cy="0"/>
        </a:xfrm>
      </p:grpSpPr>
      <p:sp>
        <p:nvSpPr>
          <p:cNvPr id="88" name="Google Shape;88;p1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89" name="Google Shape;89;p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0" name="Google Shape;9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305225" y="887675"/>
            <a:ext cx="8520600" cy="1713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0000"/>
              </a:buClr>
              <a:buSzPts val="4000"/>
              <a:buFont typeface="Times New Roman"/>
              <a:buChar char="●"/>
              <a:defRPr sz="4000">
                <a:solidFill>
                  <a:srgbClr val="000000"/>
                </a:solidFill>
                <a:latin typeface="Times New Roman"/>
                <a:ea typeface="Times New Roman"/>
                <a:cs typeface="Times New Roman"/>
                <a:sym typeface="Times New Roman"/>
              </a:defRPr>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9" name="Google Shape;9;p2"/>
          <p:cNvSpPr txBox="1">
            <a:spLocks noGrp="1"/>
          </p:cNvSpPr>
          <p:nvPr>
            <p:ph type="subTitle" idx="1"/>
          </p:nvPr>
        </p:nvSpPr>
        <p:spPr>
          <a:xfrm>
            <a:off x="311700" y="3069000"/>
            <a:ext cx="8520600" cy="80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subTitle" idx="2"/>
          </p:nvPr>
        </p:nvSpPr>
        <p:spPr>
          <a:xfrm>
            <a:off x="311700" y="4023300"/>
            <a:ext cx="8520600" cy="4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12507" y="-12725"/>
            <a:ext cx="9165300" cy="8652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8396314" y="67482"/>
            <a:ext cx="730250" cy="730250"/>
          </a:xfrm>
          <a:prstGeom prst="rect">
            <a:avLst/>
          </a:prstGeom>
          <a:noFill/>
          <a:ln>
            <a:noFill/>
          </a:ln>
        </p:spPr>
      </p:pic>
      <p:sp>
        <p:nvSpPr>
          <p:cNvPr id="13" name="Google Shape;13;p2"/>
          <p:cNvSpPr/>
          <p:nvPr/>
        </p:nvSpPr>
        <p:spPr>
          <a:xfrm>
            <a:off x="-12607" y="-8507"/>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1475" y="812250"/>
            <a:ext cx="86112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30550" y="176427"/>
            <a:ext cx="959800" cy="520501"/>
          </a:xfrm>
          <a:prstGeom prst="rect">
            <a:avLst/>
          </a:prstGeom>
          <a:noFill/>
          <a:ln>
            <a:noFill/>
          </a:ln>
        </p:spPr>
      </p:pic>
      <p:sp>
        <p:nvSpPr>
          <p:cNvPr id="16" name="Google Shape;16;p2"/>
          <p:cNvSpPr/>
          <p:nvPr/>
        </p:nvSpPr>
        <p:spPr>
          <a:xfrm>
            <a:off x="-17177" y="4836825"/>
            <a:ext cx="9165300" cy="3069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41500" y="4774650"/>
            <a:ext cx="86112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128" y="5088175"/>
            <a:ext cx="9165300" cy="60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3"/>
          </p:nvPr>
        </p:nvSpPr>
        <p:spPr>
          <a:xfrm>
            <a:off x="486300" y="4774650"/>
            <a:ext cx="8171400" cy="3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200"/>
              <a:buNone/>
              <a:defRPr sz="1200">
                <a:solidFill>
                  <a:srgbClr val="FFFFFF"/>
                </a:solidFill>
              </a:defRPr>
            </a:lvl2pPr>
            <a:lvl3pPr lvl="2" algn="ctr" rtl="0">
              <a:lnSpc>
                <a:spcPct val="100000"/>
              </a:lnSpc>
              <a:spcBef>
                <a:spcPts val="0"/>
              </a:spcBef>
              <a:spcAft>
                <a:spcPts val="0"/>
              </a:spcAft>
              <a:buClr>
                <a:srgbClr val="FFFFFF"/>
              </a:buClr>
              <a:buSzPts val="1200"/>
              <a:buNone/>
              <a:defRPr sz="1200">
                <a:solidFill>
                  <a:srgbClr val="FFFFFF"/>
                </a:solidFill>
              </a:defRPr>
            </a:lvl3pPr>
            <a:lvl4pPr lvl="3" algn="ctr" rtl="0">
              <a:lnSpc>
                <a:spcPct val="100000"/>
              </a:lnSpc>
              <a:spcBef>
                <a:spcPts val="0"/>
              </a:spcBef>
              <a:spcAft>
                <a:spcPts val="0"/>
              </a:spcAft>
              <a:buClr>
                <a:srgbClr val="FFFFFF"/>
              </a:buClr>
              <a:buSzPts val="1200"/>
              <a:buNone/>
              <a:defRPr sz="1200">
                <a:solidFill>
                  <a:srgbClr val="FFFFFF"/>
                </a:solidFill>
              </a:defRPr>
            </a:lvl4pPr>
            <a:lvl5pPr lvl="4" algn="ctr" rtl="0">
              <a:lnSpc>
                <a:spcPct val="100000"/>
              </a:lnSpc>
              <a:spcBef>
                <a:spcPts val="0"/>
              </a:spcBef>
              <a:spcAft>
                <a:spcPts val="0"/>
              </a:spcAft>
              <a:buClr>
                <a:srgbClr val="FFFFFF"/>
              </a:buClr>
              <a:buSzPts val="1200"/>
              <a:buNone/>
              <a:defRPr sz="1200">
                <a:solidFill>
                  <a:srgbClr val="FFFFFF"/>
                </a:solidFill>
              </a:defRPr>
            </a:lvl5pPr>
            <a:lvl6pPr lvl="5" algn="ctr" rtl="0">
              <a:lnSpc>
                <a:spcPct val="100000"/>
              </a:lnSpc>
              <a:spcBef>
                <a:spcPts val="0"/>
              </a:spcBef>
              <a:spcAft>
                <a:spcPts val="0"/>
              </a:spcAft>
              <a:buClr>
                <a:srgbClr val="FFFFFF"/>
              </a:buClr>
              <a:buSzPts val="1200"/>
              <a:buNone/>
              <a:defRPr sz="1200">
                <a:solidFill>
                  <a:srgbClr val="FFFFFF"/>
                </a:solidFill>
              </a:defRPr>
            </a:lvl6pPr>
            <a:lvl7pPr lvl="6" algn="ctr" rtl="0">
              <a:lnSpc>
                <a:spcPct val="100000"/>
              </a:lnSpc>
              <a:spcBef>
                <a:spcPts val="0"/>
              </a:spcBef>
              <a:spcAft>
                <a:spcPts val="0"/>
              </a:spcAft>
              <a:buClr>
                <a:srgbClr val="FFFFFF"/>
              </a:buClr>
              <a:buSzPts val="1200"/>
              <a:buNone/>
              <a:defRPr sz="1200">
                <a:solidFill>
                  <a:srgbClr val="FFFFFF"/>
                </a:solidFill>
              </a:defRPr>
            </a:lvl7pPr>
            <a:lvl8pPr lvl="7" algn="ctr" rtl="0">
              <a:lnSpc>
                <a:spcPct val="100000"/>
              </a:lnSpc>
              <a:spcBef>
                <a:spcPts val="0"/>
              </a:spcBef>
              <a:spcAft>
                <a:spcPts val="0"/>
              </a:spcAft>
              <a:buClr>
                <a:srgbClr val="FFFFFF"/>
              </a:buClr>
              <a:buSzPts val="1200"/>
              <a:buNone/>
              <a:defRPr sz="1200">
                <a:solidFill>
                  <a:srgbClr val="FFFFFF"/>
                </a:solidFill>
              </a:defRPr>
            </a:lvl8pPr>
            <a:lvl9pPr lvl="8" algn="ctr" rtl="0">
              <a:lnSpc>
                <a:spcPct val="100000"/>
              </a:lnSpc>
              <a:spcBef>
                <a:spcPts val="0"/>
              </a:spcBef>
              <a:spcAft>
                <a:spcPts val="0"/>
              </a:spcAft>
              <a:buClr>
                <a:srgbClr val="FFFFFF"/>
              </a:buClr>
              <a:buSzPts val="1200"/>
              <a:buNone/>
              <a:defRPr sz="1200">
                <a:solidFill>
                  <a:srgbClr val="FFFFFF"/>
                </a:solidFill>
              </a:defRPr>
            </a:lvl9pPr>
          </a:lstStyle>
          <a:p>
            <a:endParaRPr/>
          </a:p>
        </p:txBody>
      </p:sp>
      <p:sp>
        <p:nvSpPr>
          <p:cNvPr id="20" name="Google Shape;20;p2"/>
          <p:cNvSpPr/>
          <p:nvPr/>
        </p:nvSpPr>
        <p:spPr>
          <a:xfrm>
            <a:off x="-17125" y="812250"/>
            <a:ext cx="558600" cy="40635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1475" y="851475"/>
            <a:ext cx="52500" cy="3921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7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05325" y="948650"/>
            <a:ext cx="8752800" cy="37743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Times New Roman"/>
              <a:buChar char="●"/>
              <a:defRPr sz="1800">
                <a:latin typeface="Times New Roman"/>
                <a:ea typeface="Times New Roman"/>
                <a:cs typeface="Times New Roman"/>
                <a:sym typeface="Times New Roman"/>
              </a:defRPr>
            </a:lvl1pPr>
            <a:lvl2pPr marL="914400" lvl="1"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2pPr>
            <a:lvl3pPr marL="1371600" lvl="2"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3pPr>
            <a:lvl4pPr marL="1828800" lvl="3"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4pPr>
            <a:lvl5pPr marL="2286000" lvl="4"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5pPr>
            <a:lvl6pPr marL="2743200" lvl="5"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6pPr>
            <a:lvl7pPr marL="3200400" lvl="6"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7pPr>
            <a:lvl8pPr marL="3657600" lvl="7" indent="-317500" rtl="0">
              <a:lnSpc>
                <a:spcPct val="100000"/>
              </a:lnSpc>
              <a:spcBef>
                <a:spcPts val="250"/>
              </a:spcBef>
              <a:spcAft>
                <a:spcPts val="0"/>
              </a:spcAft>
              <a:buSzPts val="1400"/>
              <a:buFont typeface="Times New Roman"/>
              <a:buChar char="○"/>
              <a:defRPr>
                <a:latin typeface="Times New Roman"/>
                <a:ea typeface="Times New Roman"/>
                <a:cs typeface="Times New Roman"/>
                <a:sym typeface="Times New Roman"/>
              </a:defRPr>
            </a:lvl8pPr>
            <a:lvl9pPr marL="4114800" lvl="8" indent="-317500" rtl="0">
              <a:lnSpc>
                <a:spcPct val="100000"/>
              </a:lnSpc>
              <a:spcBef>
                <a:spcPts val="250"/>
              </a:spcBef>
              <a:spcAft>
                <a:spcPts val="250"/>
              </a:spcAft>
              <a:buSzPts val="1400"/>
              <a:buFont typeface="Times New Roman"/>
              <a:buChar char="■"/>
              <a:defRPr>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2" name="TextBox 1">
            <a:extLst>
              <a:ext uri="{FF2B5EF4-FFF2-40B4-BE49-F238E27FC236}">
                <a16:creationId xmlns="" xmlns:a16="http://schemas.microsoft.com/office/drawing/2014/main" id="{ABC2459D-EDD7-474A-A796-5166A9FACB4A}"/>
              </a:ext>
            </a:extLst>
          </p:cNvPr>
          <p:cNvSpPr txBox="1"/>
          <p:nvPr/>
        </p:nvSpPr>
        <p:spPr>
          <a:xfrm>
            <a:off x="1264301" y="1029541"/>
            <a:ext cx="7037504" cy="1938992"/>
          </a:xfrm>
          <a:prstGeom prst="rect">
            <a:avLst/>
          </a:prstGeom>
          <a:noFill/>
        </p:spPr>
        <p:txBody>
          <a:bodyPr wrap="none" rtlCol="0">
            <a:spAutoFit/>
          </a:bodyPr>
          <a:lstStyle/>
          <a:p>
            <a:pPr algn="ctr">
              <a:buSzPts val="4000"/>
            </a:pPr>
            <a:r>
              <a:rPr lang="en-US" altLang="ko-KR" sz="4000" dirty="0">
                <a:latin typeface="Times New Roman"/>
                <a:cs typeface="Times New Roman"/>
                <a:sym typeface="Times New Roman"/>
              </a:rPr>
              <a:t>Adaptive Resource Management </a:t>
            </a:r>
            <a:br>
              <a:rPr lang="en-US" altLang="ko-KR" sz="4000" dirty="0">
                <a:latin typeface="Times New Roman"/>
                <a:cs typeface="Times New Roman"/>
                <a:sym typeface="Times New Roman"/>
              </a:rPr>
            </a:br>
            <a:r>
              <a:rPr lang="en-US" altLang="ko-KR" sz="4000" dirty="0">
                <a:latin typeface="Times New Roman"/>
                <a:cs typeface="Times New Roman"/>
                <a:sym typeface="Times New Roman"/>
              </a:rPr>
              <a:t>for CPU and GPU Applications </a:t>
            </a:r>
            <a:br>
              <a:rPr lang="en-US" altLang="ko-KR" sz="4000" dirty="0">
                <a:latin typeface="Times New Roman"/>
                <a:cs typeface="Times New Roman"/>
                <a:sym typeface="Times New Roman"/>
              </a:rPr>
            </a:br>
            <a:r>
              <a:rPr lang="en-US" altLang="ko-KR" sz="4000" dirty="0">
                <a:latin typeface="Times New Roman"/>
                <a:cs typeface="Times New Roman"/>
                <a:sym typeface="Times New Roman"/>
              </a:rPr>
              <a:t>on NVIDIA Jetson TX2 Board</a:t>
            </a:r>
            <a:endParaRPr lang="ko-KR" altLang="en-US" sz="4000" dirty="0">
              <a:latin typeface="Times New Roman"/>
              <a:cs typeface="Times New Roman"/>
              <a:sym typeface="Times New Roman"/>
            </a:endParaRPr>
          </a:p>
        </p:txBody>
      </p:sp>
      <p:sp>
        <p:nvSpPr>
          <p:cNvPr id="177" name="Google Shape;177;p22"/>
          <p:cNvSpPr txBox="1">
            <a:spLocks noGrp="1"/>
          </p:cNvSpPr>
          <p:nvPr>
            <p:ph type="ctrTitle"/>
          </p:nvPr>
        </p:nvSpPr>
        <p:spPr>
          <a:xfrm>
            <a:off x="305225" y="887675"/>
            <a:ext cx="8520600" cy="171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Adaptive resource management</a:t>
            </a:r>
            <a:endParaRPr dirty="0"/>
          </a:p>
        </p:txBody>
      </p:sp>
      <p:sp>
        <p:nvSpPr>
          <p:cNvPr id="178" name="Google Shape;178;p22"/>
          <p:cNvSpPr txBox="1">
            <a:spLocks noGrp="1"/>
          </p:cNvSpPr>
          <p:nvPr>
            <p:ph type="subTitle" idx="1"/>
          </p:nvPr>
        </p:nvSpPr>
        <p:spPr>
          <a:xfrm>
            <a:off x="311700" y="3069000"/>
            <a:ext cx="8520600" cy="8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Byeongkeon, Kihoon, Yongtae</a:t>
            </a:r>
            <a:endParaRPr dirty="0"/>
          </a:p>
        </p:txBody>
      </p:sp>
      <p:sp>
        <p:nvSpPr>
          <p:cNvPr id="179" name="Google Shape;179;p22"/>
          <p:cNvSpPr txBox="1">
            <a:spLocks noGrp="1"/>
          </p:cNvSpPr>
          <p:nvPr>
            <p:ph type="subTitle" idx="2"/>
          </p:nvPr>
        </p:nvSpPr>
        <p:spPr>
          <a:xfrm>
            <a:off x="311700" y="4023300"/>
            <a:ext cx="8520600" cy="45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Summer 2019</a:t>
            </a:r>
            <a:endParaRPr dirty="0"/>
          </a:p>
        </p:txBody>
      </p:sp>
      <p:sp>
        <p:nvSpPr>
          <p:cNvPr id="180" name="Google Shape;180;p22"/>
          <p:cNvSpPr txBox="1">
            <a:spLocks noGrp="1"/>
          </p:cNvSpPr>
          <p:nvPr>
            <p:ph type="subTitle" idx="3"/>
          </p:nvPr>
        </p:nvSpPr>
        <p:spPr>
          <a:xfrm>
            <a:off x="486300" y="4774650"/>
            <a:ext cx="8171400" cy="3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fade">
                                      <p:cBhvr>
                                        <p:cTn id="11"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My Project</a:t>
            </a:r>
            <a:endParaRPr dirty="0"/>
          </a:p>
        </p:txBody>
      </p:sp>
      <p:pic>
        <p:nvPicPr>
          <p:cNvPr id="266" name="Google Shape;266;p34"/>
          <p:cNvPicPr preferRelativeResize="0"/>
          <p:nvPr/>
        </p:nvPicPr>
        <p:blipFill>
          <a:blip r:embed="rId3">
            <a:alphaModFix/>
          </a:blip>
          <a:stretch>
            <a:fillRect/>
          </a:stretch>
        </p:blipFill>
        <p:spPr>
          <a:xfrm>
            <a:off x="5901194" y="1928800"/>
            <a:ext cx="1957251" cy="1957251"/>
          </a:xfrm>
          <a:prstGeom prst="rect">
            <a:avLst/>
          </a:prstGeom>
          <a:noFill/>
          <a:ln>
            <a:noFill/>
          </a:ln>
        </p:spPr>
      </p:pic>
      <p:cxnSp>
        <p:nvCxnSpPr>
          <p:cNvPr id="271" name="Google Shape;271;p34"/>
          <p:cNvCxnSpPr>
            <a:cxnSpLocks/>
            <a:endCxn id="266" idx="1"/>
          </p:cNvCxnSpPr>
          <p:nvPr/>
        </p:nvCxnSpPr>
        <p:spPr>
          <a:xfrm>
            <a:off x="3165750" y="1430239"/>
            <a:ext cx="2735400" cy="1477200"/>
          </a:xfrm>
          <a:prstGeom prst="straightConnector1">
            <a:avLst/>
          </a:prstGeom>
          <a:noFill/>
          <a:ln w="28575" cap="flat" cmpd="sng">
            <a:solidFill>
              <a:srgbClr val="FFD966"/>
            </a:solidFill>
            <a:prstDash val="solid"/>
            <a:round/>
            <a:headEnd type="none" w="med" len="med"/>
            <a:tailEnd type="none" w="med" len="med"/>
          </a:ln>
        </p:spPr>
      </p:cxnSp>
      <p:cxnSp>
        <p:nvCxnSpPr>
          <p:cNvPr id="272" name="Google Shape;272;p34"/>
          <p:cNvCxnSpPr>
            <a:endCxn id="266" idx="1"/>
          </p:cNvCxnSpPr>
          <p:nvPr/>
        </p:nvCxnSpPr>
        <p:spPr>
          <a:xfrm>
            <a:off x="1802894" y="2257025"/>
            <a:ext cx="4098300" cy="650400"/>
          </a:xfrm>
          <a:prstGeom prst="straightConnector1">
            <a:avLst/>
          </a:prstGeom>
          <a:noFill/>
          <a:ln w="28575" cap="flat" cmpd="sng">
            <a:solidFill>
              <a:srgbClr val="FFD966"/>
            </a:solidFill>
            <a:prstDash val="solid"/>
            <a:round/>
            <a:headEnd type="none" w="med" len="med"/>
            <a:tailEnd type="none" w="med" len="med"/>
          </a:ln>
        </p:spPr>
      </p:cxnSp>
      <p:cxnSp>
        <p:nvCxnSpPr>
          <p:cNvPr id="273" name="Google Shape;273;p34"/>
          <p:cNvCxnSpPr>
            <a:cxnSpLocks/>
            <a:endCxn id="266" idx="1"/>
          </p:cNvCxnSpPr>
          <p:nvPr/>
        </p:nvCxnSpPr>
        <p:spPr>
          <a:xfrm rot="10800000" flipH="1">
            <a:off x="1802925" y="2907489"/>
            <a:ext cx="4098300" cy="480000"/>
          </a:xfrm>
          <a:prstGeom prst="straightConnector1">
            <a:avLst/>
          </a:prstGeom>
          <a:noFill/>
          <a:ln w="28575" cap="flat" cmpd="sng">
            <a:solidFill>
              <a:srgbClr val="FFE599"/>
            </a:solidFill>
            <a:prstDash val="solid"/>
            <a:round/>
            <a:headEnd type="none" w="med" len="med"/>
            <a:tailEnd type="none" w="med" len="med"/>
          </a:ln>
        </p:spPr>
      </p:cxnSp>
      <p:cxnSp>
        <p:nvCxnSpPr>
          <p:cNvPr id="274" name="Google Shape;274;p34"/>
          <p:cNvCxnSpPr>
            <a:cxnSpLocks/>
            <a:endCxn id="266" idx="1"/>
          </p:cNvCxnSpPr>
          <p:nvPr/>
        </p:nvCxnSpPr>
        <p:spPr>
          <a:xfrm rot="10800000" flipH="1">
            <a:off x="3165750" y="2907539"/>
            <a:ext cx="2735400" cy="1340700"/>
          </a:xfrm>
          <a:prstGeom prst="straightConnector1">
            <a:avLst/>
          </a:prstGeom>
          <a:noFill/>
          <a:ln w="28575" cap="flat" cmpd="sng">
            <a:solidFill>
              <a:srgbClr val="FFE599"/>
            </a:solidFill>
            <a:prstDash val="solid"/>
            <a:round/>
            <a:headEnd type="none" w="med" len="med"/>
            <a:tailEnd type="none" w="med" len="med"/>
          </a:ln>
        </p:spPr>
      </p:cxnSp>
      <p:sp>
        <p:nvSpPr>
          <p:cNvPr id="275" name="Google Shape;275;p34"/>
          <p:cNvSpPr/>
          <p:nvPr/>
        </p:nvSpPr>
        <p:spPr>
          <a:xfrm>
            <a:off x="3165706" y="1362080"/>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4"/>
          <p:cNvSpPr/>
          <p:nvPr/>
        </p:nvSpPr>
        <p:spPr>
          <a:xfrm>
            <a:off x="1802863" y="2203733"/>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4"/>
          <p:cNvSpPr/>
          <p:nvPr/>
        </p:nvSpPr>
        <p:spPr>
          <a:xfrm>
            <a:off x="5710351" y="2815445"/>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4"/>
          <p:cNvSpPr/>
          <p:nvPr/>
        </p:nvSpPr>
        <p:spPr>
          <a:xfrm>
            <a:off x="3165705" y="4121224"/>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직사각형 1">
            <a:extLst>
              <a:ext uri="{FF2B5EF4-FFF2-40B4-BE49-F238E27FC236}">
                <a16:creationId xmlns="" xmlns:a16="http://schemas.microsoft.com/office/drawing/2014/main" id="{3D109A0A-3B9A-49F6-8EA8-9F91212D5BCF}"/>
              </a:ext>
            </a:extLst>
          </p:cNvPr>
          <p:cNvSpPr/>
          <p:nvPr/>
        </p:nvSpPr>
        <p:spPr>
          <a:xfrm>
            <a:off x="6022181" y="3979069"/>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grpSp>
        <p:nvGrpSpPr>
          <p:cNvPr id="17" name="그룹 16">
            <a:extLst>
              <a:ext uri="{FF2B5EF4-FFF2-40B4-BE49-F238E27FC236}">
                <a16:creationId xmlns="" xmlns:a16="http://schemas.microsoft.com/office/drawing/2014/main" id="{03D2C740-0DBE-489F-A9A4-A884B503582B}"/>
              </a:ext>
            </a:extLst>
          </p:cNvPr>
          <p:cNvGrpSpPr/>
          <p:nvPr/>
        </p:nvGrpSpPr>
        <p:grpSpPr>
          <a:xfrm>
            <a:off x="1802863" y="888479"/>
            <a:ext cx="1362821" cy="1244125"/>
            <a:chOff x="2300963" y="1269887"/>
            <a:chExt cx="5077535" cy="3998630"/>
          </a:xfrm>
        </p:grpSpPr>
        <p:grpSp>
          <p:nvGrpSpPr>
            <p:cNvPr id="18" name="그룹 17">
              <a:extLst>
                <a:ext uri="{FF2B5EF4-FFF2-40B4-BE49-F238E27FC236}">
                  <a16:creationId xmlns="" xmlns:a16="http://schemas.microsoft.com/office/drawing/2014/main" id="{BFE57878-0908-49A5-8953-7A99A4C720A1}"/>
                </a:ext>
              </a:extLst>
            </p:cNvPr>
            <p:cNvGrpSpPr/>
            <p:nvPr/>
          </p:nvGrpSpPr>
          <p:grpSpPr>
            <a:xfrm>
              <a:off x="2300963" y="1269887"/>
              <a:ext cx="5077535" cy="3998630"/>
              <a:chOff x="2300963" y="1269887"/>
              <a:chExt cx="5077535" cy="3998630"/>
            </a:xfrm>
          </p:grpSpPr>
          <p:pic>
            <p:nvPicPr>
              <p:cNvPr id="20" name="그림 19">
                <a:extLst>
                  <a:ext uri="{FF2B5EF4-FFF2-40B4-BE49-F238E27FC236}">
                    <a16:creationId xmlns="" xmlns:a16="http://schemas.microsoft.com/office/drawing/2014/main" id="{7A59B1FE-436D-4C54-8BA6-844AB9D92951}"/>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21" name="직사각형 20">
                <a:extLst>
                  <a:ext uri="{FF2B5EF4-FFF2-40B4-BE49-F238E27FC236}">
                    <a16:creationId xmlns="" xmlns:a16="http://schemas.microsoft.com/office/drawing/2014/main" id="{E2585533-23B2-4C25-894B-55A769EBF38F}"/>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19" name="직사각형 18">
              <a:extLst>
                <a:ext uri="{FF2B5EF4-FFF2-40B4-BE49-F238E27FC236}">
                  <a16:creationId xmlns="" xmlns:a16="http://schemas.microsoft.com/office/drawing/2014/main" id="{3F5F8E5C-FFAF-4282-A0FA-B97E15890F26}"/>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2" name="그룹 31">
            <a:extLst>
              <a:ext uri="{FF2B5EF4-FFF2-40B4-BE49-F238E27FC236}">
                <a16:creationId xmlns="" xmlns:a16="http://schemas.microsoft.com/office/drawing/2014/main" id="{79A71409-D05E-44EE-8D22-D091B0B5B437}"/>
              </a:ext>
            </a:extLst>
          </p:cNvPr>
          <p:cNvGrpSpPr/>
          <p:nvPr/>
        </p:nvGrpSpPr>
        <p:grpSpPr>
          <a:xfrm>
            <a:off x="429122" y="1672270"/>
            <a:ext cx="1362821" cy="1244125"/>
            <a:chOff x="2300963" y="1269887"/>
            <a:chExt cx="5077535" cy="3998630"/>
          </a:xfrm>
        </p:grpSpPr>
        <p:grpSp>
          <p:nvGrpSpPr>
            <p:cNvPr id="33" name="그룹 32">
              <a:extLst>
                <a:ext uri="{FF2B5EF4-FFF2-40B4-BE49-F238E27FC236}">
                  <a16:creationId xmlns="" xmlns:a16="http://schemas.microsoft.com/office/drawing/2014/main" id="{91A59F2F-3047-4C48-AD4F-D4281D3F424E}"/>
                </a:ext>
              </a:extLst>
            </p:cNvPr>
            <p:cNvGrpSpPr/>
            <p:nvPr/>
          </p:nvGrpSpPr>
          <p:grpSpPr>
            <a:xfrm>
              <a:off x="2300963" y="1269887"/>
              <a:ext cx="5077535" cy="3998630"/>
              <a:chOff x="2300963" y="1269887"/>
              <a:chExt cx="5077535" cy="3998630"/>
            </a:xfrm>
          </p:grpSpPr>
          <p:pic>
            <p:nvPicPr>
              <p:cNvPr id="35" name="그림 34">
                <a:extLst>
                  <a:ext uri="{FF2B5EF4-FFF2-40B4-BE49-F238E27FC236}">
                    <a16:creationId xmlns="" xmlns:a16="http://schemas.microsoft.com/office/drawing/2014/main" id="{D7E47976-4442-4E41-A30F-0165681470BB}"/>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36" name="직사각형 35">
                <a:extLst>
                  <a:ext uri="{FF2B5EF4-FFF2-40B4-BE49-F238E27FC236}">
                    <a16:creationId xmlns="" xmlns:a16="http://schemas.microsoft.com/office/drawing/2014/main" id="{35368822-1BC1-499D-9BDA-C98D102BC3F8}"/>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4" name="직사각형 33">
              <a:extLst>
                <a:ext uri="{FF2B5EF4-FFF2-40B4-BE49-F238E27FC236}">
                  <a16:creationId xmlns="" xmlns:a16="http://schemas.microsoft.com/office/drawing/2014/main" id="{468DDABE-B500-4EB2-BF78-9C8F2D50A07C}"/>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7" name="그룹 36">
            <a:extLst>
              <a:ext uri="{FF2B5EF4-FFF2-40B4-BE49-F238E27FC236}">
                <a16:creationId xmlns="" xmlns:a16="http://schemas.microsoft.com/office/drawing/2014/main" id="{41CFF020-F5C5-4373-83E1-613A3CFD4EBB}"/>
              </a:ext>
            </a:extLst>
          </p:cNvPr>
          <p:cNvGrpSpPr/>
          <p:nvPr/>
        </p:nvGrpSpPr>
        <p:grpSpPr>
          <a:xfrm>
            <a:off x="440087" y="2949426"/>
            <a:ext cx="1362821" cy="1244125"/>
            <a:chOff x="2300963" y="1269887"/>
            <a:chExt cx="5077535" cy="3998630"/>
          </a:xfrm>
        </p:grpSpPr>
        <p:grpSp>
          <p:nvGrpSpPr>
            <p:cNvPr id="38" name="그룹 37">
              <a:extLst>
                <a:ext uri="{FF2B5EF4-FFF2-40B4-BE49-F238E27FC236}">
                  <a16:creationId xmlns="" xmlns:a16="http://schemas.microsoft.com/office/drawing/2014/main" id="{2E7163AD-FEB6-4289-86CF-3D4DA637C303}"/>
                </a:ext>
              </a:extLst>
            </p:cNvPr>
            <p:cNvGrpSpPr/>
            <p:nvPr/>
          </p:nvGrpSpPr>
          <p:grpSpPr>
            <a:xfrm>
              <a:off x="2300963" y="1269887"/>
              <a:ext cx="5077535" cy="3998630"/>
              <a:chOff x="2300963" y="1269887"/>
              <a:chExt cx="5077535" cy="3998630"/>
            </a:xfrm>
          </p:grpSpPr>
          <p:pic>
            <p:nvPicPr>
              <p:cNvPr id="40" name="그림 39">
                <a:extLst>
                  <a:ext uri="{FF2B5EF4-FFF2-40B4-BE49-F238E27FC236}">
                    <a16:creationId xmlns="" xmlns:a16="http://schemas.microsoft.com/office/drawing/2014/main" id="{FA16689F-8DFC-43AF-B069-C89906FC9D24}"/>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1" name="직사각형 40">
                <a:extLst>
                  <a:ext uri="{FF2B5EF4-FFF2-40B4-BE49-F238E27FC236}">
                    <a16:creationId xmlns="" xmlns:a16="http://schemas.microsoft.com/office/drawing/2014/main" id="{77F30566-1FFF-4B6C-AA5C-483FB09EE841}"/>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9" name="직사각형 38">
              <a:extLst>
                <a:ext uri="{FF2B5EF4-FFF2-40B4-BE49-F238E27FC236}">
                  <a16:creationId xmlns="" xmlns:a16="http://schemas.microsoft.com/office/drawing/2014/main" id="{6995AB79-350A-445B-B899-3CCEA5A23AA4}"/>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42" name="그룹 41">
            <a:extLst>
              <a:ext uri="{FF2B5EF4-FFF2-40B4-BE49-F238E27FC236}">
                <a16:creationId xmlns="" xmlns:a16="http://schemas.microsoft.com/office/drawing/2014/main" id="{827F1518-4B2C-402B-9CB0-D524C0E5050F}"/>
              </a:ext>
            </a:extLst>
          </p:cNvPr>
          <p:cNvGrpSpPr/>
          <p:nvPr/>
        </p:nvGrpSpPr>
        <p:grpSpPr>
          <a:xfrm>
            <a:off x="1802840" y="3479534"/>
            <a:ext cx="1362821" cy="1244125"/>
            <a:chOff x="2300963" y="1269887"/>
            <a:chExt cx="5077535" cy="3998630"/>
          </a:xfrm>
        </p:grpSpPr>
        <p:grpSp>
          <p:nvGrpSpPr>
            <p:cNvPr id="43" name="그룹 42">
              <a:extLst>
                <a:ext uri="{FF2B5EF4-FFF2-40B4-BE49-F238E27FC236}">
                  <a16:creationId xmlns="" xmlns:a16="http://schemas.microsoft.com/office/drawing/2014/main" id="{F5D5B4AF-095A-4FE5-BF11-12FCB062AB1F}"/>
                </a:ext>
              </a:extLst>
            </p:cNvPr>
            <p:cNvGrpSpPr/>
            <p:nvPr/>
          </p:nvGrpSpPr>
          <p:grpSpPr>
            <a:xfrm>
              <a:off x="2300963" y="1269887"/>
              <a:ext cx="5077535" cy="3998630"/>
              <a:chOff x="2300963" y="1269887"/>
              <a:chExt cx="5077535" cy="3998630"/>
            </a:xfrm>
          </p:grpSpPr>
          <p:pic>
            <p:nvPicPr>
              <p:cNvPr id="45" name="그림 44">
                <a:extLst>
                  <a:ext uri="{FF2B5EF4-FFF2-40B4-BE49-F238E27FC236}">
                    <a16:creationId xmlns="" xmlns:a16="http://schemas.microsoft.com/office/drawing/2014/main" id="{C5958061-EBA4-4A38-9214-23AD97D7BC7D}"/>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6" name="직사각형 45">
                <a:extLst>
                  <a:ext uri="{FF2B5EF4-FFF2-40B4-BE49-F238E27FC236}">
                    <a16:creationId xmlns="" xmlns:a16="http://schemas.microsoft.com/office/drawing/2014/main" id="{78426462-951E-4B53-B9A8-5F3D24CB04B7}"/>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44" name="직사각형 43">
              <a:extLst>
                <a:ext uri="{FF2B5EF4-FFF2-40B4-BE49-F238E27FC236}">
                  <a16:creationId xmlns="" xmlns:a16="http://schemas.microsoft.com/office/drawing/2014/main" id="{EBAA64FD-8B90-4BF5-BF79-E5F0710712D8}"/>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childTnLst>
                                    <p:animMotion origin="layout" path="M 0.00278 0.00771 L 0.00278 0.00771 C 0.00451 0.00987 0.00625 0.01265 0.00816 0.0145 C 0.01284 0.01882 0.01215 0.01543 0.01597 0.02006 C 0.01684 0.02129 0.01736 0.02315 0.0184 0.02438 C 0.02361 0.03117 0.01927 0.02315 0.02378 0.02994 C 0.02465 0.03117 0.02517 0.03302 0.02621 0.03395 C 0.02673 0.03487 0.02778 0.03457 0.02847 0.03549 C 0.02934 0.03611 0.03003 0.03734 0.0309 0.03827 C 0.03281 0.04012 0.03507 0.04197 0.03715 0.04382 C 0.03819 0.04475 0.03906 0.04568 0.04028 0.0466 L 0.04722 0.05061 C 0.04809 0.05123 0.04878 0.05123 0.04965 0.05216 C 0.05069 0.05308 0.05156 0.05401 0.05278 0.05494 C 0.05347 0.05524 0.05434 0.05555 0.05503 0.05617 C 0.0585 0.05926 0.05903 0.06049 0.06215 0.0645 C 0.06284 0.06543 0.06354 0.06666 0.06441 0.06728 C 0.06597 0.06852 0.06771 0.06852 0.06909 0.07006 C 0.07205 0.07376 0.07048 0.07222 0.07378 0.07438 C 0.0743 0.07561 0.07448 0.07747 0.07534 0.07839 C 0.07847 0.08179 0.07968 0.08024 0.08246 0.08271 C 0.09028 0.0895 0.08055 0.08055 0.08871 0.0895 C 0.09045 0.09136 0.09218 0.09259 0.09409 0.09382 C 0.09514 0.09413 0.09618 0.09444 0.09722 0.09506 C 0.10538 0.10061 0.09548 0.09568 0.10347 0.09938 C 0.10451 0.10031 0.10555 0.10123 0.10659 0.10216 C 0.10868 0.10308 0.11284 0.10494 0.11284 0.10494 C 0.11371 0.10586 0.11441 0.10679 0.11528 0.10771 C 0.11892 0.1108 0.11892 0.10957 0.12222 0.11327 C 0.1243 0.11543 0.12795 0.1216 0.13003 0.12284 C 0.1309 0.12345 0.13159 0.12345 0.13246 0.12438 C 0.13889 0.13055 0.13524 0.12747 0.13941 0.13395 C 0.14218 0.13827 0.14253 0.13796 0.14566 0.14105 C 0.14618 0.14228 0.14653 0.14382 0.14722 0.14506 C 0.14878 0.14784 0.15 0.14815 0.15191 0.14938 C 0.1533 0.15185 0.15468 0.15463 0.15659 0.15617 C 0.16232 0.1608 0.15989 0.15679 0.16441 0.16173 C 0.16597 0.16358 0.16736 0.16636 0.16909 0.16728 C 0.16996 0.1679 0.17066 0.1679 0.17153 0.16882 C 0.17743 0.17407 0.17031 0.16944 0.17621 0.17284 C 0.18159 0.18271 0.17465 0.17068 0.18246 0.18117 C 0.1868 0.18703 0.18246 0.18395 0.18784 0.1895 C 0.18854 0.19012 0.18941 0.19012 0.19028 0.19105 C 0.19548 0.19568 0.18889 0.19228 0.19653 0.19506 C 0.19722 0.1966 0.19774 0.19815 0.19878 0.19938 C 0.20017 0.20061 0.20191 0.20123 0.20347 0.20216 L 0.2059 0.20339 L 0.21284 0.20771 L 0.21753 0.21049 C 0.21857 0.2108 0.21962 0.21111 0.22066 0.21173 C 0.22153 0.21203 0.22222 0.21265 0.22309 0.21327 C 0.2243 0.21358 0.22569 0.21419 0.22691 0.2145 L 0.23159 0.22006 C 0.23246 0.22099 0.23298 0.22222 0.23403 0.22284 L 0.23628 0.22438 C 0.24062 0.2358 0.23802 0.23024 0.24409 0.24105 C 0.24496 0.24228 0.24531 0.24444 0.24653 0.24506 C 0.24809 0.24599 0.24982 0.24629 0.25121 0.24784 C 0.25312 0.25 0.25434 0.25185 0.25659 0.25339 C 0.25764 0.25401 0.25868 0.25432 0.25972 0.25494 C 0.26128 0.25555 0.26284 0.25679 0.26441 0.25771 C 0.26528 0.25802 0.26614 0.25802 0.26684 0.25895 L 0.27153 0.2645 C 0.27274 0.2679 0.27343 0.27037 0.27534 0.27284 C 0.27708 0.275 0.27882 0.27592 0.2809 0.27716 C 0.27934 0.27531 0.27795 0.27253 0.27621 0.2716 L 0.26684 0.26605 L 0.25972 0.26173 C 0.25972 0.26173 0.25503 0.25895 0.25503 0.25895 L 0.24809 0.25771 C 0.24722 0.25679 0.24653 0.25555 0.24566 0.25494 C 0.24496 0.25401 0.24392 0.25432 0.2434 0.25339 C 0.23819 0.24629 0.24531 0.25123 0.23941 0.24784 C 0.23159 0.22685 0.2401 0.24845 0.23403 0.23549 C 0.23333 0.23395 0.23316 0.2324 0.23246 0.23117 C 0.2309 0.22901 0.22934 0.22747 0.22778 0.22561 C 0.22691 0.22469 0.22621 0.22345 0.22534 0.22284 C 0.22465 0.22253 0.22378 0.22222 0.22309 0.2216 C 0.22222 0.22068 0.22153 0.21944 0.22066 0.21882 C 0.21962 0.2179 0.21857 0.2179 0.21753 0.21728 C 0.21528 0.21605 0.21406 0.21512 0.21215 0.21327 C 0.21128 0.21234 0.21059 0.21111 0.20972 0.21049 C 0.20833 0.20926 0.20555 0.20833 0.20434 0.20771 C 0.2026 0.20679 0.20121 0.20586 0.19965 0.20494 L 0.19722 0.20339 C 0.19566 0.20154 0.19392 0.20031 0.19253 0.19784 C 0.18958 0.19259 0.19114 0.19475 0.18784 0.19105 C 0.18732 0.1895 0.18698 0.18765 0.18628 0.18673 C 0.18559 0.1858 0.18472 0.18611 0.18403 0.18549 C 0.18316 0.18457 0.18246 0.18364 0.18159 0.18271 C 0.18021 0.175 0.18194 0.18086 0.17778 0.17716 C 0.16701 0.16759 0.17708 0.17376 0.17066 0.17006 C 0.16475 0.16296 0.17222 0.17129 0.16528 0.16605 C 0.15764 0.16018 0.16875 0.16574 0.15972 0.16173 C 0.15521 0.1537 0.15989 0.16049 0.15278 0.15617 C 0.15173 0.15555 0.15121 0.15401 0.15034 0.15339 C 0.1493 0.15278 0.14826 0.15247 0.14722 0.15216 L 0.14253 0.1466 C 0.14166 0.14568 0.14114 0.14413 0.14028 0.14382 L 0.13784 0.14228 C 0.13333 0.13024 0.13941 0.14444 0.13403 0.13673 C 0.12882 0.12963 0.13593 0.13457 0.13003 0.13117 C 0.12951 0.12994 0.12934 0.12808 0.12847 0.12716 C 0.1276 0.12592 0.12639 0.12623 0.12534 0.12561 C 0.12448 0.125 0.12378 0.12345 0.12309 0.12284 C 0.12153 0.1216 0.11996 0.12099 0.1184 0.12006 C 0.11753 0.11975 0.11666 0.11944 0.11597 0.11882 C 0.11146 0.11327 0.1158 0.1179 0.11128 0.1145 C 0.11024 0.11358 0.1092 0.11265 0.10816 0.11173 C 0.10659 0.11049 0.10503 0.10987 0.10347 0.10895 C 0.10278 0.10864 0.10173 0.10833 0.10121 0.10771 C 0.09809 0.10401 0.09965 0.10524 0.09653 0.10339 C 0.09062 0.09629 0.09809 0.10463 0.09097 0.09938 C 0.0901 0.09845 0.08593 0.0929 0.08559 0.09228 C 0.08055 0.08611 0.08246 0.08765 0.07847 0.08549 C 0.07778 0.08395 0.07708 0.0824 0.07621 0.08117 C 0.07552 0.08024 0.07448 0.08055 0.07378 0.07994 C 0.07309 0.0787 0.07309 0.07654 0.07222 0.07561 C 0.07083 0.07407 0.06892 0.07438 0.06753 0.07284 C 0.06666 0.07191 0.06614 0.07068 0.06528 0.07006 C 0.0618 0.0679 0.05989 0.06975 0.05659 0.06605 C 0.0526 0.06111 0.05607 0.0645 0.05034 0.06173 C 0.04878 0.06111 0.04566 0.05895 0.04566 0.05895 C 0.04479 0.05771 0.04427 0.05586 0.0434 0.05494 C 0.04184 0.05339 0.04028 0.05308 0.03871 0.05216 C 0.03524 0.05 0.03698 0.05123 0.03316 0.04784 C 0.03264 0.0466 0.03229 0.04475 0.03159 0.04382 C 0.0283 0.03858 0.02778 0.03858 0.02465 0.03673 C 0.02413 0.03549 0.02378 0.03364 0.02309 0.03271 C 0.02153 0.03024 0.0184 0.02716 0.0184 0.02716 C 0.01805 0.02561 0.01823 0.02376 0.01753 0.02284 C 0.01614 0.02129 0.01441 0.02099 0.01284 0.02006 C 0.01215 0.01975 0.01111 0.01944 0.01059 0.01882 C 0.00972 0.0179 0.00903 0.01666 0.00816 0.01605 C 0.00573 0.01389 0.00295 0.01296 0.00034 0.01173 C -0.00035 0.0108 -0.00139 0.01018 -0.00191 0.00895 C -0.004 0.00432 -0.00157 0.00494 -0.00347 0.00494 " pathEditMode="relative" ptsTypes="AAAAAAAAAAAAAAAAAAAAAAAAAAAAAAAAAAAAAAAAAAAAAAAAAAAAAAAAAAAAAAAAAAAAAAAAAAAAAAAAAAAAAAAAAAAAAAAAAAAAAAAAAAAAAAAAAAAAAAAAAAAAAAAAAAAAAAAAA">
                                      <p:cBhvr>
                                        <p:cTn id="6" dur="3000" fill="hold"/>
                                        <p:tgtEl>
                                          <p:spTgt spid="275"/>
                                        </p:tgtEl>
                                        <p:attrNameLst>
                                          <p:attrName>ppt_x</p:attrName>
                                          <p:attrName>ppt_y</p:attrName>
                                        </p:attrNameLst>
                                      </p:cBhvr>
                                    </p:animMotion>
                                  </p:childTnLst>
                                </p:cTn>
                              </p:par>
                              <p:par>
                                <p:cTn id="7" presetID="0" presetClass="path" presetSubtype="0" repeatCount="indefinite" accel="50000" decel="50000" fill="hold" grpId="0" nodeType="withEffect">
                                  <p:stCondLst>
                                    <p:cond delay="0"/>
                                  </p:stCondLst>
                                  <p:childTnLst>
                                    <p:animMotion origin="layout" path="M 0.01024 -0.00185 L 0.01024 -0.00185 C 0.0125 -0.00093 0.01493 -0.00031 0.01719 0.00092 C 0.01823 0.00154 0.01875 0.00308 0.01962 0.0037 C 0.02066 0.00463 0.0217 0.00463 0.02274 0.00524 C 0.02465 0.00741 0.02587 0.00926 0.0283 0.0108 C 0.02917 0.01142 0.03038 0.01173 0.03142 0.01203 C 0.04392 0.01913 0.03333 0.01512 0.05087 0.01913 C 0.06024 0.02129 0.05503 0.02006 0.06649 0.02191 C 0.07222 0.02531 0.06424 0.02068 0.0743 0.02469 C 0.08489 0.0287 0.07448 0.02685 0.08767 0.03024 L 0.09305 0.03148 C 0.09462 0.0321 0.09618 0.03271 0.09774 0.03302 C 0.10208 0.03395 0.11076 0.03518 0.11493 0.0358 C 0.11649 0.03673 0.11805 0.03796 0.11962 0.03858 C 0.12378 0.04012 0.13785 0.04105 0.13993 0.04136 C 0.14566 0.0429 0.14496 0.0429 0.15156 0.04413 C 0.15469 0.04444 0.15799 0.04475 0.16094 0.04537 C 0.16319 0.04568 0.1651 0.04629 0.16719 0.04691 C 0.16892 0.04784 0.17031 0.04907 0.17205 0.04969 C 0.17448 0.05061 0.1868 0.05216 0.18837 0.05247 C 0.20521 0.05524 0.18611 0.05247 0.20712 0.05524 C 0.20816 0.05555 0.2092 0.05617 0.21024 0.05648 C 0.21788 0.05895 0.21389 0.05679 0.22205 0.05926 C 0.22309 0.05957 0.22413 0.06018 0.22517 0.0608 C 0.22587 0.06111 0.22656 0.06203 0.22743 0.06203 C 0.23055 0.06296 0.23368 0.06296 0.2368 0.06358 C 0.23906 0.06481 0.23976 0.06543 0.24219 0.06636 C 0.24375 0.06666 0.24531 0.06728 0.24705 0.06759 C 0.24809 0.06852 0.24896 0.06975 0.25017 0.07037 C 0.25191 0.07129 0.25382 0.07129 0.25555 0.07191 C 0.25712 0.07222 0.25868 0.07253 0.26024 0.07315 C 0.26111 0.07345 0.2618 0.07438 0.26267 0.07469 C 0.26701 0.07623 0.27344 0.07685 0.27743 0.07747 C 0.28524 0.08086 0.27413 0.07623 0.28767 0.08024 C 0.28837 0.08024 0.28906 0.08117 0.28993 0.08148 C 0.29219 0.0821 0.29462 0.08241 0.29705 0.08302 C 0.30278 0.08642 0.29739 0.08364 0.30955 0.0858 C 0.31128 0.08611 0.31319 0.08642 0.31493 0.08703 C 0.31684 0.08765 0.31858 0.0895 0.32031 0.08981 C 0.3243 0.09074 0.32812 0.09074 0.33212 0.09136 C 0.34479 0.09444 0.33055 0.09105 0.35399 0.09413 C 0.35608 0.09413 0.35816 0.09506 0.36024 0.09537 C 0.36285 0.09599 0.36545 0.09629 0.36805 0.09691 C 0.37118 0.09753 0.3743 0.09845 0.37743 0.09969 C 0.37882 0.1 0.38003 0.10061 0.38142 0.10092 C 0.38368 0.10154 0.38594 0.10185 0.38837 0.10247 L 0.39462 0.10524 C 0.39566 0.10555 0.3967 0.10617 0.39774 0.10648 L 0.40399 0.10802 C 0.40781 0.11234 0.40486 0.10957 0.41024 0.11203 C 0.41111 0.11234 0.4118 0.11296 0.41267 0.11358 C 0.41354 0.11389 0.41476 0.1142 0.4158 0.11481 C 0.41649 0.11512 0.41719 0.11574 0.41805 0.11636 C 0.41962 0.11666 0.42118 0.11697 0.42274 0.11759 C 0.42361 0.1179 0.425 0.11913 0.425 0.11913 L 0.42274 0.11759 C 0.42187 0.11728 0.42118 0.11666 0.42031 0.11636 C 0.41927 0.11574 0.41823 0.11543 0.41719 0.11481 C 0.41562 0.11389 0.41424 0.11265 0.41267 0.11203 C 0.41128 0.11173 0.40989 0.11142 0.40868 0.1108 C 0.40469 0.10864 0.40451 0.10771 0.40087 0.10648 C 0.3941 0.10432 0.38976 0.10463 0.38212 0.1037 C 0.38108 0.10339 0.38003 0.10278 0.37899 0.10247 C 0.37344 0.10092 0.36545 0.10031 0.36024 0.09969 C 0.35833 0.09907 0.3566 0.09876 0.35469 0.09815 C 0.35364 0.09784 0.35278 0.09722 0.35156 0.09691 C 0.3493 0.09629 0.34705 0.09568 0.34462 0.09537 C 0.33542 0.09382 0.33194 0.09352 0.32205 0.09259 C 0.30868 0.08858 0.32986 0.09475 0.30781 0.08981 C 0.30677 0.0895 0.3059 0.08889 0.30469 0.08858 C 0.30347 0.08796 0.30208 0.08765 0.30087 0.08703 C 0.2993 0.08642 0.29774 0.08457 0.29618 0.08426 L 0.28767 0.08302 C 0.28663 0.08241 0.28559 0.08179 0.28455 0.08148 C 0.28073 0.08024 0.27743 0.07963 0.27344 0.0787 C 0.27187 0.07716 0.26996 0.07531 0.26805 0.07469 C 0.26146 0.07222 0.26424 0.07438 0.25868 0.07191 C 0.25781 0.0716 0.25712 0.07068 0.25642 0.07037 C 0.25486 0.06975 0.25312 0.06975 0.25156 0.06913 C 0.25087 0.06882 0.25017 0.0679 0.2493 0.06759 C 0.24601 0.06666 0.24253 0.06574 0.23906 0.06481 C 0.23715 0.06358 0.23576 0.06265 0.23368 0.06203 C 0.22986 0.0608 0.22587 0.06049 0.22205 0.05926 C 0.20729 0.05555 0.21736 0.05802 0.20868 0.05524 C 0.20712 0.05463 0.20555 0.05432 0.20399 0.0537 C 0.20312 0.05339 0.20243 0.05278 0.20156 0.05247 C 0.19566 0.05 0.18993 0.05031 0.18368 0.04969 C 0.17812 0.04629 0.18472 0.05 0.1743 0.04691 C 0.17344 0.0466 0.17274 0.04568 0.17205 0.04537 C 0.16858 0.04444 0.1651 0.04382 0.1618 0.04259 C 0.16042 0.04228 0.1592 0.04166 0.15781 0.04136 C 0.14774 0.03889 0.14601 0.03858 0.1368 0.03703 C 0.1309 0.03364 0.13368 0.03487 0.1283 0.03302 C 0.12726 0.0321 0.12621 0.03086 0.12517 0.03024 C 0.12326 0.02932 0.12135 0.02932 0.11962 0.0287 C 0.11858 0.02839 0.11753 0.02778 0.11649 0.02747 C 0.11528 0.02685 0.11389 0.02654 0.11267 0.02592 C 0.11042 0.02531 0.10851 0.02407 0.10642 0.02315 C 0.10538 0.02284 0.10417 0.02253 0.1033 0.02191 C 0.10191 0.02099 0.10069 0.01944 0.0993 0.01913 C 0.09462 0.01728 0.07483 0.01636 0.0743 0.01636 L 0.04844 0.01481 C 0.0467 0.0145 0.04496 0.01389 0.04305 0.01358 L 0.01805 0.0108 C 0.01198 0.00524 0.01753 0.00957 0.00712 0.00648 C 0.00625 0.00648 0.00555 0.00555 0.00469 0.00524 C 0.00278 0.00463 0.00052 0.00432 -0.00156 0.0037 C -0.00295 0.00278 -0.00573 0.0037 -0.00608 0.00092 C -0.00712 -0.00432 -0.00608 -0.00309 -0.0092 -0.00309 " pathEditMode="relative" ptsTypes="AAAAAAAAAAAAAAAAAAAAAAAAAAAAAAAAAAAAAAAAAAAAAAAAAAAAAAAAAAAAAAAAAAAAAAAAAAAAAAAAAAAAAAAAAAAAAAAAAAAAAAAAAAAAAA">
                                      <p:cBhvr>
                                        <p:cTn id="8" dur="4000" fill="hold"/>
                                        <p:tgtEl>
                                          <p:spTgt spid="276"/>
                                        </p:tgtEl>
                                        <p:attrNameLst>
                                          <p:attrName>ppt_x</p:attrName>
                                          <p:attrName>ppt_y</p:attrName>
                                        </p:attrNameLst>
                                      </p:cBhvr>
                                    </p:animMotion>
                                  </p:childTnLst>
                                </p:cTn>
                              </p:par>
                              <p:par>
                                <p:cTn id="9" presetID="0" presetClass="path" presetSubtype="0" repeatCount="indefinite" accel="50000" decel="50000" fill="hold" grpId="0" nodeType="withEffect">
                                  <p:stCondLst>
                                    <p:cond delay="0"/>
                                  </p:stCondLst>
                                  <p:childTnLst>
                                    <p:animMotion origin="layout" path="M -0.00296 0.00124 L -0.00296 0.00124 C -0.01077 0.00186 -0.01858 0.00186 -0.02639 0.00278 C -0.02796 0.00278 -0.02952 0.00371 -0.03108 0.00402 C -0.03247 0.00463 -0.03368 0.00494 -0.03507 0.00556 C -0.03577 0.00587 -0.03646 0.00648 -0.03733 0.00679 C -0.03837 0.00741 -0.03941 0.00772 -0.04046 0.00834 C -0.04132 0.00926 -0.04202 0.0105 -0.04289 0.01111 C -0.04427 0.01235 -0.04601 0.01297 -0.04757 0.01389 C -0.05105 0.01605 -0.04948 0.01544 -0.05452 0.01667 L -0.06546 0.01945 C -0.07066 0.02253 -0.06424 0.01883 -0.07257 0.02223 C -0.07327 0.02253 -0.07396 0.02346 -0.07483 0.02346 C -0.08004 0.025 -0.09028 0.02593 -0.09445 0.02624 C -0.11737 0.02871 -0.10018 0.02655 -0.12726 0.03056 C -0.13368 0.03334 -0.12691 0.03056 -0.13733 0.03334 C -0.14289 0.03488 -0.14063 0.0355 -0.14757 0.03611 C -0.15695 0.03704 -0.16632 0.03704 -0.1757 0.03766 C -0.17691 0.03797 -0.1783 0.03828 -0.17952 0.03889 C -0.18108 0.03982 -0.18264 0.04105 -0.18421 0.04167 C -0.18941 0.04383 -0.20157 0.04414 -0.20452 0.04445 C -0.21407 0.05031 -0.19636 0.03982 -0.2257 0.04877 L -0.23039 0.05 C -0.23872 0.05618 -0.2323 0.05216 -0.24827 0.05432 C -0.27552 0.05741 -0.2448 0.05371 -0.26164 0.0571 C -0.26493 0.05772 -0.26841 0.05803 -0.27171 0.05834 C -0.28056 0.06358 -0.27726 0.06204 -0.29601 0.06389 L -0.30921 0.06544 C -0.31007 0.06574 -0.31077 0.06636 -0.31164 0.06667 C -0.31823 0.06945 -0.32518 0.06883 -0.33195 0.06945 C -0.33299 0.07007 -0.33403 0.07037 -0.33507 0.07099 C -0.33629 0.0713 -0.33768 0.07161 -0.33889 0.07223 C -0.33976 0.07253 -0.34046 0.07346 -0.34132 0.07377 C -0.34306 0.07439 -0.34497 0.07469 -0.34671 0.075 L -0.35139 0.07778 C -0.35226 0.0784 -0.35296 0.07902 -0.35382 0.07932 L -0.36007 0.08056 C -0.36077 0.08148 -0.36146 0.08272 -0.36233 0.08334 C -0.36684 0.08673 -0.3691 0.08766 -0.37327 0.08889 C -0.37483 0.08951 -0.37657 0.08982 -0.37796 0.09044 C -0.37882 0.09074 -0.37952 0.09136 -0.38039 0.09167 C -0.38143 0.09229 -0.38247 0.0926 -0.38351 0.09321 C -0.38507 0.09414 -0.38664 0.09568 -0.3882 0.09599 L -0.39671 0.09753 C -0.40139 0.09692 -0.40625 0.09692 -0.41077 0.09599 C -0.41302 0.09568 -0.41702 0.09321 -0.41702 0.09321 C -0.41372 0.0926 -0.41042 0.09198 -0.40695 0.09167 C -0.3915 0.09105 -0.37622 0.09167 -0.36077 0.09044 C -0.35921 0.09044 -0.35608 0.08766 -0.35608 0.08766 C -0.35191 0.08241 -0.35556 0.08611 -0.34827 0.08334 C -0.34618 0.08272 -0.34427 0.08118 -0.34202 0.08056 L -0.33733 0.07932 C -0.33612 0.07902 -0.33473 0.07809 -0.33351 0.07778 C -0.33108 0.07716 -0.32882 0.07686 -0.32639 0.07655 C -0.32518 0.07562 -0.32396 0.07439 -0.32257 0.07377 C -0.31546 0.06945 -0.30209 0.0713 -0.29827 0.07099 C -0.29705 0.07037 -0.29566 0.07007 -0.29445 0.06945 C -0.29341 0.06914 -0.29237 0.06852 -0.29132 0.06821 C -0.28768 0.06698 -0.28403 0.06636 -0.28039 0.06544 L -0.26476 0.06111 C -0.26372 0.06081 -0.26268 0.06019 -0.26164 0.05988 C -0.26077 0.05926 -0.26007 0.05865 -0.25921 0.05834 C -0.25712 0.05772 -0.25504 0.05741 -0.25296 0.0571 C -0.24653 0.05587 -0.23993 0.05494 -0.23351 0.05432 C -0.22153 0.05278 -0.20938 0.05278 -0.19757 0.05 L -0.19132 0.04877 C -0.18629 0.04753 -0.18125 0.04753 -0.17639 0.04599 C -0.17466 0.04537 -0.16945 0.04321 -0.16789 0.04321 C -0.16233 0.04229 -0.15695 0.04229 -0.15139 0.04167 C -0.14809 0.04136 -0.14462 0.04074 -0.14132 0.04044 L -0.13195 0.03766 C -0.13004 0.03704 -0.1283 0.03673 -0.12639 0.03611 C -0.12518 0.03581 -0.12379 0.03488 -0.12257 0.03488 C -0.1191 0.03395 -0.1158 0.03395 -0.11233 0.03334 C -0.11025 0.03303 -0.10816 0.03241 -0.10608 0.0321 C -0.10539 0.03148 -0.10452 0.03087 -0.10382 0.03056 C -0.1007 0.02994 -0.0974 0.03056 -0.09445 0.02932 C -0.09306 0.02871 -0.09254 0.02531 -0.09132 0.025 C -0.08664 0.02346 -0.08195 0.02408 -0.07726 0.02346 C -0.07362 0.02223 -0.07136 0.02161 -0.06789 0.01945 C -0.06285 0.01636 -0.0665 0.01698 -0.06233 0.01513 C -0.06112 0.01482 -0.05973 0.01451 -0.05851 0.01389 C -0.05764 0.01358 -0.05695 0.01297 -0.05608 0.01235 C -0.05504 0.01204 -0.054 0.01173 -0.05296 0.01111 C -0.05139 0.01019 -0.04983 0.00865 -0.04827 0.00834 L -0.04132 0.00679 C -0.03334 0.00216 -0.03976 0.00556 -0.03195 0.00278 C -0.02674 0.00093 -0.03056 0.00124 -0.02414 -3.45679E-6 C -0.02136 -0.00061 -0.0073 -0.00277 -0.00539 -0.00277 C -0.00278 -0.00308 -0.00018 -0.00277 0.0026 -0.00277 " pathEditMode="relative" ptsTypes="AAAAAAAAAAAAAAAAAAAAAAAAAAAAAAAAAAAAAAAAAAAAAAAAAAAAAAAAAAAAAAAAAAAAAAAAAAAAAAAAAAAAAAAAAA">
                                      <p:cBhvr>
                                        <p:cTn id="10" dur="3000" fill="hold"/>
                                        <p:tgtEl>
                                          <p:spTgt spid="277"/>
                                        </p:tgtEl>
                                        <p:attrNameLst>
                                          <p:attrName>ppt_x</p:attrName>
                                          <p:attrName>ppt_y</p:attrName>
                                        </p:attrNameLst>
                                      </p:cBhvr>
                                    </p:animMotion>
                                  </p:childTnLst>
                                </p:cTn>
                              </p:par>
                              <p:par>
                                <p:cTn id="11" presetID="0" presetClass="path" presetSubtype="0" repeatCount="indefinite" accel="50000" decel="50000" fill="hold" grpId="0" nodeType="withEffect">
                                  <p:stCondLst>
                                    <p:cond delay="0"/>
                                  </p:stCondLst>
                                  <p:childTnLst>
                                    <p:animMotion origin="layout" path="M -0.00052 0.00031 L -0.00052 0.00031 C 0.00156 -0.00185 0.00382 -0.00371 0.00573 -0.00648 C 0.01059 -0.0142 -0.00018 -0.00834 0.01041 -0.01204 C 0.01493 -0.02408 0.00885 -0.00988 0.01441 -0.0176 C 0.0151 -0.01852 0.0151 -0.02068 0.01597 -0.02192 C 0.01927 -0.02685 0.01979 -0.02685 0.02291 -0.02871 C 0.02343 -0.03025 0.02361 -0.0321 0.02448 -0.03303 C 0.02587 -0.03457 0.02778 -0.03395 0.02916 -0.03581 C 0.03246 -0.03951 0.03055 -0.03797 0.03472 -0.03982 C 0.0401 -0.0463 0.03316 -0.03889 0.04097 -0.04414 C 0.04184 -0.04445 0.04236 -0.0463 0.04323 -0.04692 C 0.04444 -0.04753 0.04583 -0.04784 0.04722 -0.04815 C 0.05173 -0.0534 0.04739 -0.04877 0.05191 -0.05247 C 0.05764 -0.05679 0.05225 -0.05402 0.05816 -0.05648 C 0.0618 -0.06297 0.05955 -0.05957 0.0651 -0.06636 C 0.06597 -0.06729 0.06649 -0.06852 0.06753 -0.06914 L 0.07066 -0.07037 C 0.07118 -0.07192 0.07135 -0.07377 0.07222 -0.07469 C 0.07361 -0.07624 0.07534 -0.07593 0.07691 -0.07747 C 0.07795 -0.0784 0.07882 -0.07932 0.08003 -0.08025 C 0.08212 -0.08179 0.08385 -0.0821 0.08628 -0.08303 C 0.09375 -0.08951 0.09028 -0.08766 0.09635 -0.08982 C 0.10312 -0.09784 0.09462 -0.08827 0.10104 -0.09414 C 0.10191 -0.09476 0.1026 -0.09599 0.10347 -0.09692 C 0.10486 -0.09784 0.10659 -0.09877 0.10816 -0.09969 C 0.10885 -0.1 0.10972 -0.10031 0.11041 -0.10093 C 0.11198 -0.10247 0.11354 -0.10371 0.1151 -0.10525 C 0.11597 -0.10587 0.11666 -0.1071 0.11753 -0.10803 C 0.1184 -0.10864 0.11962 -0.10864 0.12066 -0.10926 C 0.1217 -0.10988 0.12274 -0.11111 0.12378 -0.11204 C 0.12604 -0.11821 0.1243 -0.11482 0.1276 -0.11914 C 0.12864 -0.12037 0.12968 -0.12223 0.13073 -0.12315 C 0.13177 -0.12408 0.13281 -0.12408 0.13385 -0.12469 C 0.13472 -0.12562 0.13559 -0.12624 0.13628 -0.12747 C 0.13715 -0.12871 0.13767 -0.13056 0.13854 -0.13148 C 0.13975 -0.13272 0.14114 -0.13241 0.14253 -0.13303 C 0.14323 -0.13334 0.14409 -0.13395 0.14479 -0.13426 C 0.14583 -0.13488 0.14687 -0.13488 0.14791 -0.13581 C 0.14913 -0.13642 0.15 -0.13797 0.15104 -0.13858 C 0.1526 -0.1392 0.15416 -0.13951 0.15573 -0.13982 C 0.15659 -0.14136 0.15712 -0.1429 0.15816 -0.14414 C 0.15903 -0.14506 0.16024 -0.14476 0.16128 -0.14537 C 0.16232 -0.14599 0.16337 -0.14753 0.16441 -0.14815 C 0.16597 -0.14939 0.16771 -0.14939 0.16909 -0.15093 C 0.16979 -0.15185 0.17066 -0.15278 0.17135 -0.15371 C 0.17309 -0.15556 0.175 -0.1571 0.17691 -0.15803 C 0.17812 -0.15834 0.17951 -0.15864 0.18073 -0.15926 C 0.18212 -0.15988 0.18646 -0.16297 0.18698 -0.16358 C 0.18819 -0.16451 0.18906 -0.16636 0.1901 -0.1676 C 0.19149 -0.16914 0.19271 -0.17037 0.19409 -0.17192 C 0.19479 -0.17253 0.19566 -0.17377 0.19635 -0.17469 C 0.19774 -0.17593 0.19913 -0.17716 0.20034 -0.17871 C 0.20139 -0.17994 0.20225 -0.18179 0.20347 -0.18303 C 0.20486 -0.18426 0.20677 -0.18395 0.20816 -0.18581 C 0.20885 -0.18673 0.20955 -0.18766 0.21041 -0.18858 C 0.21146 -0.1892 0.21666 -0.19105 0.21753 -0.19136 C 0.22448 -0.19414 0.21614 -0.19136 0.22534 -0.19414 C 0.22691 -0.19506 0.22847 -0.19599 0.23003 -0.19692 C 0.23107 -0.19723 0.23212 -0.19753 0.23316 -0.19815 C 0.2368 -0.20062 0.23559 -0.20155 0.23941 -0.20247 C 0.24271 -0.20309 0.24618 -0.2034 0.24948 -0.20371 C 0.25034 -0.20432 0.25121 -0.20463 0.25191 -0.20525 C 0.25798 -0.2105 0.25069 -0.20587 0.25659 -0.20926 C 0.25816 -0.21204 0.26024 -0.2142 0.26128 -0.2176 C 0.2618 -0.21945 0.26198 -0.22161 0.26284 -0.22315 C 0.26337 -0.22439 0.26441 -0.22408 0.2651 -0.22469 C 0.26597 -0.22593 0.26684 -0.22716 0.26753 -0.22871 C 0.26805 -0.22994 0.2684 -0.23179 0.26909 -0.23303 C 0.27014 -0.23457 0.27326 -0.23827 0.27465 -0.23982 C 0.27847 -0.25031 0.27326 -0.23827 0.27934 -0.24537 C 0.28003 -0.2463 0.28142 -0.24846 0.2809 -0.24969 C 0.28021 -0.25062 0.27934 -0.24753 0.27847 -0.24692 C 0.27725 -0.24568 0.27587 -0.24537 0.27465 -0.24414 C 0.26753 -0.23704 0.27482 -0.24198 0.26909 -0.23858 C 0.26302 -0.22778 0.26614 -0.23025 0.26128 -0.22747 C 0.2559 -0.21327 0.26093 -0.22377 0.25416 -0.21482 C 0.2533 -0.21358 0.25278 -0.21173 0.25191 -0.21081 C 0.25069 -0.20926 0.2493 -0.20926 0.24791 -0.20803 C 0.24635 -0.20618 0.24479 -0.20432 0.24323 -0.20247 C 0.24253 -0.20155 0.24184 -0.2 0.24097 -0.19969 L 0.23854 -0.19815 C 0.23784 -0.19723 0.23698 -0.19661 0.23628 -0.19537 C 0.23541 -0.19414 0.23489 -0.19229 0.23385 -0.19136 C 0.23316 -0.19043 0.23229 -0.19043 0.23159 -0.18982 C 0.22639 -0.18488 0.22673 -0.18241 0.22066 -0.17871 C 0.21909 -0.17778 0.21736 -0.17716 0.21597 -0.17593 C 0.21493 -0.175 0.21389 -0.17439 0.21284 -0.17315 C 0.2118 -0.17192 0.21093 -0.17006 0.20972 -0.16914 C 0.20868 -0.16821 0.20764 -0.16821 0.20659 -0.1676 C 0.20573 -0.16667 0.20503 -0.16543 0.20416 -0.16482 C 0.20278 -0.16358 0.20087 -0.16358 0.19948 -0.16204 C 0.19878 -0.16111 0.19809 -0.15988 0.19722 -0.15926 C 0.19566 -0.15803 0.19409 -0.15741 0.19253 -0.15648 C 0.1868 -0.15309 0.19392 -0.1571 0.18698 -0.15371 C 0.18628 -0.1534 0.18541 -0.15278 0.18472 -0.15247 C 0.18368 -0.15185 0.18264 -0.15155 0.18159 -0.15093 C 0.18003 -0.15 0.17691 -0.14815 0.17691 -0.14815 C 0.17604 -0.14723 0.17534 -0.1463 0.17448 -0.14537 C 0.17343 -0.14445 0.17014 -0.14321 0.16909 -0.1426 C 0.16823 -0.14136 0.16771 -0.13951 0.16666 -0.13858 C 0.16528 -0.13704 0.16354 -0.13673 0.16198 -0.13581 C 0.15712 -0.1321 0.15955 -0.13364 0.15503 -0.13148 C 0.15399 -0.13056 0.15295 -0.12963 0.15191 -0.12871 C 0.15104 -0.12778 0.15034 -0.12685 0.14948 -0.12593 C 0.14878 -0.12531 0.14791 -0.12531 0.14722 -0.12469 C 0.14114 -0.11914 0.14843 -0.12377 0.14253 -0.12037 C 0.13646 -0.10957 0.14253 -0.11852 0.13541 -0.11358 C 0.13281 -0.11142 0.13003 -0.10926 0.1276 -0.10648 C 0.12691 -0.10556 0.12621 -0.10432 0.12534 -0.10371 C 0.1243 -0.10309 0.12326 -0.10278 0.12222 -0.10247 C 0.11423 -0.09815 0.12066 -0.10062 0.11354 -0.09815 C 0.10833 -0.09198 0.11493 -0.09908 0.10659 -0.09414 C 0.10573 -0.09352 0.10503 -0.09198 0.10416 -0.09136 C 0.10278 -0.09013 0.10104 -0.08889 0.09948 -0.08858 C 0.09826 -0.08797 0.09687 -0.08766 0.09566 -0.08704 C 0.08958 -0.08426 0.09739 -0.08673 0.0901 -0.08426 C 0.08854 -0.08364 0.08698 -0.08364 0.08541 -0.08303 C 0.08177 -0.08148 0.08142 -0.07871 0.07691 -0.07593 L 0.07448 -0.07469 C 0.06927 -0.06513 0.07187 -0.0676 0.06753 -0.06482 C 0.06666 -0.06389 0.06597 -0.06266 0.0651 -0.06204 C 0.06406 -0.06142 0.06302 -0.06142 0.06198 -0.06081 C 0.06093 -0.05988 0.05989 -0.05895 0.05885 -0.05803 C 0.05816 -0.05648 0.05746 -0.05463 0.05659 -0.05371 C 0.05451 -0.05155 0.05243 -0.04939 0.05034 -0.04815 C 0.04948 -0.04784 0.04861 -0.04753 0.04791 -0.04692 C 0.04184 -0.04136 0.04913 -0.04599 0.04323 -0.0426 C 0.03281 -0.03025 0.04375 -0.04229 0.03472 -0.03426 C 0.02916 -0.02932 0.03576 -0.03303 0.02916 -0.03025 C 0.02205 -0.02161 0.03298 -0.03395 0.02291 -0.02593 C 0.0217 -0.025 0.021 -0.02284 0.01979 -0.02192 C 0.01909 -0.02099 0.01823 -0.02099 0.01753 -0.02037 L 0.01284 -0.01482 L 0.01041 -0.01204 C 0.00746 -0.00432 0.01059 -0.0105 0.00659 -0.00648 C 0.00486 -0.00494 0.00364 -0.00185 0.00191 -0.00093 C 0.00104 -0.00062 0.00034 2.83951E-6 -0.00052 0.00031 C -0.00643 0.00339 -0.00469 0.00308 -0.00747 0.00308 " pathEditMode="relative" ptsTypes="AAAAAAAAAAAAAAAAAAAAAAAAAAAAAAAAAAAAAAAAAAAAAAAAAAAAAAAAAAAAAAAAAAAAAAAAAAAAAAAAAAAAAAAAAAAAAAAAAAAAAAAAAAAAAAAAAAAAAAAAAAAAAAAAAAAAAAAAAAA">
                                      <p:cBhvr>
                                        <p:cTn id="12" dur="2000" fill="hold"/>
                                        <p:tgtEl>
                                          <p:spTgt spid="27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P spid="276" grpId="0" animBg="1"/>
      <p:bldP spid="277" grpId="0" animBg="1"/>
      <p:bldP spid="2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Setting MARS</a:t>
            </a:r>
            <a:endParaRPr dirty="0"/>
          </a:p>
        </p:txBody>
      </p:sp>
      <p:pic>
        <p:nvPicPr>
          <p:cNvPr id="266" name="Google Shape;266;p34"/>
          <p:cNvPicPr preferRelativeResize="0"/>
          <p:nvPr/>
        </p:nvPicPr>
        <p:blipFill>
          <a:blip r:embed="rId3">
            <a:alphaModFix/>
          </a:blip>
          <a:stretch>
            <a:fillRect/>
          </a:stretch>
        </p:blipFill>
        <p:spPr>
          <a:xfrm>
            <a:off x="5901194" y="1928800"/>
            <a:ext cx="1957251" cy="1957251"/>
          </a:xfrm>
          <a:prstGeom prst="rect">
            <a:avLst/>
          </a:prstGeom>
          <a:noFill/>
          <a:ln>
            <a:noFill/>
          </a:ln>
        </p:spPr>
      </p:pic>
      <p:cxnSp>
        <p:nvCxnSpPr>
          <p:cNvPr id="271" name="Google Shape;271;p34"/>
          <p:cNvCxnSpPr>
            <a:cxnSpLocks/>
            <a:endCxn id="266" idx="1"/>
          </p:cNvCxnSpPr>
          <p:nvPr/>
        </p:nvCxnSpPr>
        <p:spPr>
          <a:xfrm>
            <a:off x="3165750" y="1430239"/>
            <a:ext cx="2735400" cy="1477200"/>
          </a:xfrm>
          <a:prstGeom prst="straightConnector1">
            <a:avLst/>
          </a:prstGeom>
          <a:noFill/>
          <a:ln w="28575" cap="flat" cmpd="sng">
            <a:solidFill>
              <a:srgbClr val="FFD966"/>
            </a:solidFill>
            <a:prstDash val="solid"/>
            <a:round/>
            <a:headEnd type="none" w="med" len="med"/>
            <a:tailEnd type="none" w="med" len="med"/>
          </a:ln>
        </p:spPr>
      </p:cxnSp>
      <p:cxnSp>
        <p:nvCxnSpPr>
          <p:cNvPr id="272" name="Google Shape;272;p34"/>
          <p:cNvCxnSpPr>
            <a:endCxn id="266" idx="1"/>
          </p:cNvCxnSpPr>
          <p:nvPr/>
        </p:nvCxnSpPr>
        <p:spPr>
          <a:xfrm>
            <a:off x="1802894" y="2257025"/>
            <a:ext cx="4098300" cy="650400"/>
          </a:xfrm>
          <a:prstGeom prst="straightConnector1">
            <a:avLst/>
          </a:prstGeom>
          <a:noFill/>
          <a:ln w="28575" cap="flat" cmpd="sng">
            <a:solidFill>
              <a:srgbClr val="FFD966"/>
            </a:solidFill>
            <a:prstDash val="solid"/>
            <a:round/>
            <a:headEnd type="none" w="med" len="med"/>
            <a:tailEnd type="none" w="med" len="med"/>
          </a:ln>
        </p:spPr>
      </p:cxnSp>
      <p:cxnSp>
        <p:nvCxnSpPr>
          <p:cNvPr id="273" name="Google Shape;273;p34"/>
          <p:cNvCxnSpPr>
            <a:cxnSpLocks/>
            <a:endCxn id="266" idx="1"/>
          </p:cNvCxnSpPr>
          <p:nvPr/>
        </p:nvCxnSpPr>
        <p:spPr>
          <a:xfrm rot="10800000" flipH="1">
            <a:off x="1802925" y="2907489"/>
            <a:ext cx="4098300" cy="480000"/>
          </a:xfrm>
          <a:prstGeom prst="straightConnector1">
            <a:avLst/>
          </a:prstGeom>
          <a:noFill/>
          <a:ln w="28575" cap="flat" cmpd="sng">
            <a:solidFill>
              <a:srgbClr val="FFE599"/>
            </a:solidFill>
            <a:prstDash val="solid"/>
            <a:round/>
            <a:headEnd type="none" w="med" len="med"/>
            <a:tailEnd type="none" w="med" len="med"/>
          </a:ln>
        </p:spPr>
      </p:cxnSp>
      <p:cxnSp>
        <p:nvCxnSpPr>
          <p:cNvPr id="274" name="Google Shape;274;p34"/>
          <p:cNvCxnSpPr>
            <a:cxnSpLocks/>
            <a:endCxn id="266" idx="1"/>
          </p:cNvCxnSpPr>
          <p:nvPr/>
        </p:nvCxnSpPr>
        <p:spPr>
          <a:xfrm rot="10800000" flipH="1">
            <a:off x="3165750" y="2907539"/>
            <a:ext cx="2735400" cy="1340700"/>
          </a:xfrm>
          <a:prstGeom prst="straightConnector1">
            <a:avLst/>
          </a:prstGeom>
          <a:noFill/>
          <a:ln w="28575" cap="flat" cmpd="sng">
            <a:solidFill>
              <a:srgbClr val="FFE599"/>
            </a:solidFill>
            <a:prstDash val="solid"/>
            <a:round/>
            <a:headEnd type="none" w="med" len="med"/>
            <a:tailEnd type="none" w="med" len="med"/>
          </a:ln>
        </p:spPr>
      </p:cxnSp>
      <p:sp>
        <p:nvSpPr>
          <p:cNvPr id="2" name="직사각형 1">
            <a:extLst>
              <a:ext uri="{FF2B5EF4-FFF2-40B4-BE49-F238E27FC236}">
                <a16:creationId xmlns="" xmlns:a16="http://schemas.microsoft.com/office/drawing/2014/main" id="{3D109A0A-3B9A-49F6-8EA8-9F91212D5BCF}"/>
              </a:ext>
            </a:extLst>
          </p:cNvPr>
          <p:cNvSpPr/>
          <p:nvPr/>
        </p:nvSpPr>
        <p:spPr>
          <a:xfrm>
            <a:off x="6022181" y="3979069"/>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grpSp>
        <p:nvGrpSpPr>
          <p:cNvPr id="18" name="그룹 17">
            <a:extLst>
              <a:ext uri="{FF2B5EF4-FFF2-40B4-BE49-F238E27FC236}">
                <a16:creationId xmlns="" xmlns:a16="http://schemas.microsoft.com/office/drawing/2014/main" id="{BFE57878-0908-49A5-8953-7A99A4C720A1}"/>
              </a:ext>
            </a:extLst>
          </p:cNvPr>
          <p:cNvGrpSpPr/>
          <p:nvPr/>
        </p:nvGrpSpPr>
        <p:grpSpPr>
          <a:xfrm>
            <a:off x="1802863" y="888479"/>
            <a:ext cx="1362821" cy="1244125"/>
            <a:chOff x="2300963" y="1269887"/>
            <a:chExt cx="5077535" cy="3998630"/>
          </a:xfrm>
        </p:grpSpPr>
        <p:pic>
          <p:nvPicPr>
            <p:cNvPr id="20" name="그림 19">
              <a:extLst>
                <a:ext uri="{FF2B5EF4-FFF2-40B4-BE49-F238E27FC236}">
                  <a16:creationId xmlns="" xmlns:a16="http://schemas.microsoft.com/office/drawing/2014/main" id="{7A59B1FE-436D-4C54-8BA6-844AB9D92951}"/>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21" name="직사각형 20">
              <a:extLst>
                <a:ext uri="{FF2B5EF4-FFF2-40B4-BE49-F238E27FC236}">
                  <a16:creationId xmlns="" xmlns:a16="http://schemas.microsoft.com/office/drawing/2014/main" id="{E2585533-23B2-4C25-894B-55A769EBF38F}"/>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19" name="직사각형 18">
            <a:extLst>
              <a:ext uri="{FF2B5EF4-FFF2-40B4-BE49-F238E27FC236}">
                <a16:creationId xmlns="" xmlns:a16="http://schemas.microsoft.com/office/drawing/2014/main" id="{3F5F8E5C-FFAF-4282-A0FA-B97E15890F26}"/>
              </a:ext>
            </a:extLst>
          </p:cNvPr>
          <p:cNvSpPr/>
          <p:nvPr/>
        </p:nvSpPr>
        <p:spPr>
          <a:xfrm>
            <a:off x="2487618" y="1507892"/>
            <a:ext cx="594755" cy="5772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nvGrpSpPr>
          <p:cNvPr id="32" name="그룹 31">
            <a:extLst>
              <a:ext uri="{FF2B5EF4-FFF2-40B4-BE49-F238E27FC236}">
                <a16:creationId xmlns="" xmlns:a16="http://schemas.microsoft.com/office/drawing/2014/main" id="{79A71409-D05E-44EE-8D22-D091B0B5B437}"/>
              </a:ext>
            </a:extLst>
          </p:cNvPr>
          <p:cNvGrpSpPr/>
          <p:nvPr/>
        </p:nvGrpSpPr>
        <p:grpSpPr>
          <a:xfrm>
            <a:off x="429122" y="1672270"/>
            <a:ext cx="1362821" cy="1244125"/>
            <a:chOff x="2300963" y="1269887"/>
            <a:chExt cx="5077535" cy="3998630"/>
          </a:xfrm>
        </p:grpSpPr>
        <p:grpSp>
          <p:nvGrpSpPr>
            <p:cNvPr id="33" name="그룹 32">
              <a:extLst>
                <a:ext uri="{FF2B5EF4-FFF2-40B4-BE49-F238E27FC236}">
                  <a16:creationId xmlns="" xmlns:a16="http://schemas.microsoft.com/office/drawing/2014/main" id="{91A59F2F-3047-4C48-AD4F-D4281D3F424E}"/>
                </a:ext>
              </a:extLst>
            </p:cNvPr>
            <p:cNvGrpSpPr/>
            <p:nvPr/>
          </p:nvGrpSpPr>
          <p:grpSpPr>
            <a:xfrm>
              <a:off x="2300963" y="1269887"/>
              <a:ext cx="5077535" cy="3998630"/>
              <a:chOff x="2300963" y="1269887"/>
              <a:chExt cx="5077535" cy="3998630"/>
            </a:xfrm>
          </p:grpSpPr>
          <p:pic>
            <p:nvPicPr>
              <p:cNvPr id="35" name="그림 34">
                <a:extLst>
                  <a:ext uri="{FF2B5EF4-FFF2-40B4-BE49-F238E27FC236}">
                    <a16:creationId xmlns="" xmlns:a16="http://schemas.microsoft.com/office/drawing/2014/main" id="{D7E47976-4442-4E41-A30F-0165681470BB}"/>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36" name="직사각형 35">
                <a:extLst>
                  <a:ext uri="{FF2B5EF4-FFF2-40B4-BE49-F238E27FC236}">
                    <a16:creationId xmlns="" xmlns:a16="http://schemas.microsoft.com/office/drawing/2014/main" id="{35368822-1BC1-499D-9BDA-C98D102BC3F8}"/>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4" name="직사각형 33">
              <a:extLst>
                <a:ext uri="{FF2B5EF4-FFF2-40B4-BE49-F238E27FC236}">
                  <a16:creationId xmlns="" xmlns:a16="http://schemas.microsoft.com/office/drawing/2014/main" id="{468DDABE-B500-4EB2-BF78-9C8F2D50A07C}"/>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7" name="그룹 36">
            <a:extLst>
              <a:ext uri="{FF2B5EF4-FFF2-40B4-BE49-F238E27FC236}">
                <a16:creationId xmlns="" xmlns:a16="http://schemas.microsoft.com/office/drawing/2014/main" id="{41CFF020-F5C5-4373-83E1-613A3CFD4EBB}"/>
              </a:ext>
            </a:extLst>
          </p:cNvPr>
          <p:cNvGrpSpPr/>
          <p:nvPr/>
        </p:nvGrpSpPr>
        <p:grpSpPr>
          <a:xfrm>
            <a:off x="440087" y="2949426"/>
            <a:ext cx="1362821" cy="1244125"/>
            <a:chOff x="2300963" y="1269887"/>
            <a:chExt cx="5077535" cy="3998630"/>
          </a:xfrm>
        </p:grpSpPr>
        <p:grpSp>
          <p:nvGrpSpPr>
            <p:cNvPr id="38" name="그룹 37">
              <a:extLst>
                <a:ext uri="{FF2B5EF4-FFF2-40B4-BE49-F238E27FC236}">
                  <a16:creationId xmlns="" xmlns:a16="http://schemas.microsoft.com/office/drawing/2014/main" id="{2E7163AD-FEB6-4289-86CF-3D4DA637C303}"/>
                </a:ext>
              </a:extLst>
            </p:cNvPr>
            <p:cNvGrpSpPr/>
            <p:nvPr/>
          </p:nvGrpSpPr>
          <p:grpSpPr>
            <a:xfrm>
              <a:off x="2300963" y="1269887"/>
              <a:ext cx="5077535" cy="3998630"/>
              <a:chOff x="2300963" y="1269887"/>
              <a:chExt cx="5077535" cy="3998630"/>
            </a:xfrm>
          </p:grpSpPr>
          <p:pic>
            <p:nvPicPr>
              <p:cNvPr id="40" name="그림 39">
                <a:extLst>
                  <a:ext uri="{FF2B5EF4-FFF2-40B4-BE49-F238E27FC236}">
                    <a16:creationId xmlns="" xmlns:a16="http://schemas.microsoft.com/office/drawing/2014/main" id="{FA16689F-8DFC-43AF-B069-C89906FC9D24}"/>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1" name="직사각형 40">
                <a:extLst>
                  <a:ext uri="{FF2B5EF4-FFF2-40B4-BE49-F238E27FC236}">
                    <a16:creationId xmlns="" xmlns:a16="http://schemas.microsoft.com/office/drawing/2014/main" id="{77F30566-1FFF-4B6C-AA5C-483FB09EE841}"/>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9" name="직사각형 38">
              <a:extLst>
                <a:ext uri="{FF2B5EF4-FFF2-40B4-BE49-F238E27FC236}">
                  <a16:creationId xmlns="" xmlns:a16="http://schemas.microsoft.com/office/drawing/2014/main" id="{6995AB79-350A-445B-B899-3CCEA5A23AA4}"/>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42" name="그룹 41">
            <a:extLst>
              <a:ext uri="{FF2B5EF4-FFF2-40B4-BE49-F238E27FC236}">
                <a16:creationId xmlns="" xmlns:a16="http://schemas.microsoft.com/office/drawing/2014/main" id="{827F1518-4B2C-402B-9CB0-D524C0E5050F}"/>
              </a:ext>
            </a:extLst>
          </p:cNvPr>
          <p:cNvGrpSpPr/>
          <p:nvPr/>
        </p:nvGrpSpPr>
        <p:grpSpPr>
          <a:xfrm>
            <a:off x="1802840" y="3479534"/>
            <a:ext cx="1362821" cy="1244125"/>
            <a:chOff x="2300963" y="1269887"/>
            <a:chExt cx="5077535" cy="3998630"/>
          </a:xfrm>
        </p:grpSpPr>
        <p:grpSp>
          <p:nvGrpSpPr>
            <p:cNvPr id="43" name="그룹 42">
              <a:extLst>
                <a:ext uri="{FF2B5EF4-FFF2-40B4-BE49-F238E27FC236}">
                  <a16:creationId xmlns="" xmlns:a16="http://schemas.microsoft.com/office/drawing/2014/main" id="{F5D5B4AF-095A-4FE5-BF11-12FCB062AB1F}"/>
                </a:ext>
              </a:extLst>
            </p:cNvPr>
            <p:cNvGrpSpPr/>
            <p:nvPr/>
          </p:nvGrpSpPr>
          <p:grpSpPr>
            <a:xfrm>
              <a:off x="2300963" y="1269887"/>
              <a:ext cx="5077535" cy="3998630"/>
              <a:chOff x="2300963" y="1269887"/>
              <a:chExt cx="5077535" cy="3998630"/>
            </a:xfrm>
          </p:grpSpPr>
          <p:pic>
            <p:nvPicPr>
              <p:cNvPr id="45" name="그림 44">
                <a:extLst>
                  <a:ext uri="{FF2B5EF4-FFF2-40B4-BE49-F238E27FC236}">
                    <a16:creationId xmlns="" xmlns:a16="http://schemas.microsoft.com/office/drawing/2014/main" id="{C5958061-EBA4-4A38-9214-23AD97D7BC7D}"/>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6" name="직사각형 45">
                <a:extLst>
                  <a:ext uri="{FF2B5EF4-FFF2-40B4-BE49-F238E27FC236}">
                    <a16:creationId xmlns="" xmlns:a16="http://schemas.microsoft.com/office/drawing/2014/main" id="{78426462-951E-4B53-B9A8-5F3D24CB04B7}"/>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44" name="직사각형 43">
              <a:extLst>
                <a:ext uri="{FF2B5EF4-FFF2-40B4-BE49-F238E27FC236}">
                  <a16:creationId xmlns="" xmlns:a16="http://schemas.microsoft.com/office/drawing/2014/main" id="{EBAA64FD-8B90-4BF5-BF79-E5F0710712D8}"/>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spTree>
    <p:extLst>
      <p:ext uri="{BB962C8B-B14F-4D97-AF65-F5344CB8AC3E}">
        <p14:creationId xmlns:p14="http://schemas.microsoft.com/office/powerpoint/2010/main" val="10938900"/>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6"/>
                                        </p:tgtEl>
                                      </p:cBhvr>
                                    </p:animEffect>
                                    <p:set>
                                      <p:cBhvr>
                                        <p:cTn id="10" dur="1" fill="hold">
                                          <p:stCondLst>
                                            <p:cond delay="499"/>
                                          </p:stCondLst>
                                        </p:cTn>
                                        <p:tgtEl>
                                          <p:spTgt spid="26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71"/>
                                        </p:tgtEl>
                                      </p:cBhvr>
                                    </p:animEffect>
                                    <p:set>
                                      <p:cBhvr>
                                        <p:cTn id="13" dur="1" fill="hold">
                                          <p:stCondLst>
                                            <p:cond delay="499"/>
                                          </p:stCondLst>
                                        </p:cTn>
                                        <p:tgtEl>
                                          <p:spTgt spid="27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72"/>
                                        </p:tgtEl>
                                      </p:cBhvr>
                                    </p:animEffect>
                                    <p:set>
                                      <p:cBhvr>
                                        <p:cTn id="16" dur="1" fill="hold">
                                          <p:stCondLst>
                                            <p:cond delay="499"/>
                                          </p:stCondLst>
                                        </p:cTn>
                                        <p:tgtEl>
                                          <p:spTgt spid="27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73"/>
                                        </p:tgtEl>
                                      </p:cBhvr>
                                    </p:animEffect>
                                    <p:set>
                                      <p:cBhvr>
                                        <p:cTn id="22" dur="1" fill="hold">
                                          <p:stCondLst>
                                            <p:cond delay="499"/>
                                          </p:stCondLst>
                                        </p:cTn>
                                        <p:tgtEl>
                                          <p:spTgt spid="27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74"/>
                                        </p:tgtEl>
                                      </p:cBhvr>
                                    </p:animEffect>
                                    <p:set>
                                      <p:cBhvr>
                                        <p:cTn id="25" dur="1" fill="hold">
                                          <p:stCondLst>
                                            <p:cond delay="499"/>
                                          </p:stCondLst>
                                        </p:cTn>
                                        <p:tgtEl>
                                          <p:spTgt spid="27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7"/>
                                        </p:tgtEl>
                                      </p:cBhvr>
                                    </p:animEffect>
                                    <p:set>
                                      <p:cBhvr>
                                        <p:cTn id="31" dur="1" fill="hold">
                                          <p:stCondLst>
                                            <p:cond delay="499"/>
                                          </p:stCondLst>
                                        </p:cTn>
                                        <p:tgtEl>
                                          <p:spTgt spid="3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42"/>
                                        </p:tgtEl>
                                      </p:cBhvr>
                                    </p:animEffect>
                                    <p:set>
                                      <p:cBhvr>
                                        <p:cTn id="34"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 xmlns:a16="http://schemas.microsoft.com/office/drawing/2014/main" id="{1050AF59-9B88-41CD-A2B7-A3773119E07D}"/>
              </a:ext>
            </a:extLst>
          </p:cNvPr>
          <p:cNvGrpSpPr/>
          <p:nvPr/>
        </p:nvGrpSpPr>
        <p:grpSpPr>
          <a:xfrm>
            <a:off x="1802863" y="888479"/>
            <a:ext cx="1362821" cy="1244125"/>
            <a:chOff x="2300963" y="1269887"/>
            <a:chExt cx="5077535" cy="3998630"/>
          </a:xfrm>
        </p:grpSpPr>
        <p:pic>
          <p:nvPicPr>
            <p:cNvPr id="5" name="그림 4">
              <a:extLst>
                <a:ext uri="{FF2B5EF4-FFF2-40B4-BE49-F238E27FC236}">
                  <a16:creationId xmlns="" xmlns:a16="http://schemas.microsoft.com/office/drawing/2014/main" id="{CBE7C7C3-54D7-4437-9170-CE87D6F7034B}"/>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6" name="직사각형 5">
              <a:extLst>
                <a:ext uri="{FF2B5EF4-FFF2-40B4-BE49-F238E27FC236}">
                  <a16:creationId xmlns="" xmlns:a16="http://schemas.microsoft.com/office/drawing/2014/main" id="{AE3378FE-8F29-4F6A-8AAC-BFEF34D11090}"/>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grpSp>
        <p:nvGrpSpPr>
          <p:cNvPr id="8" name="그룹 7">
            <a:extLst>
              <a:ext uri="{FF2B5EF4-FFF2-40B4-BE49-F238E27FC236}">
                <a16:creationId xmlns="" xmlns:a16="http://schemas.microsoft.com/office/drawing/2014/main" id="{6277E28D-D735-4A55-9D27-644BC0CE8907}"/>
              </a:ext>
            </a:extLst>
          </p:cNvPr>
          <p:cNvGrpSpPr/>
          <p:nvPr/>
        </p:nvGrpSpPr>
        <p:grpSpPr>
          <a:xfrm>
            <a:off x="471488" y="1278730"/>
            <a:ext cx="3571875" cy="3047728"/>
            <a:chOff x="2300963" y="1269887"/>
            <a:chExt cx="5077535" cy="3998630"/>
          </a:xfrm>
        </p:grpSpPr>
        <p:pic>
          <p:nvPicPr>
            <p:cNvPr id="9" name="그림 8">
              <a:extLst>
                <a:ext uri="{FF2B5EF4-FFF2-40B4-BE49-F238E27FC236}">
                  <a16:creationId xmlns="" xmlns:a16="http://schemas.microsoft.com/office/drawing/2014/main" id="{B249489E-49E7-4C61-9CD2-78D3E8683D48}"/>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10" name="직사각형 9">
              <a:extLst>
                <a:ext uri="{FF2B5EF4-FFF2-40B4-BE49-F238E27FC236}">
                  <a16:creationId xmlns="" xmlns:a16="http://schemas.microsoft.com/office/drawing/2014/main" id="{2B125247-B91D-4161-80A2-3772C0D8E9FC}"/>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500" dirty="0">
                  <a:solidFill>
                    <a:schemeClr val="bg1"/>
                  </a:solidFill>
                </a:rPr>
                <a:t>MARS</a:t>
              </a:r>
              <a:endParaRPr lang="ko-KR" altLang="en-US" sz="3500" dirty="0">
                <a:solidFill>
                  <a:schemeClr val="bg1"/>
                </a:solidFill>
              </a:endParaRPr>
            </a:p>
          </p:txBody>
        </p:sp>
      </p:grpSp>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Setting MARS</a:t>
            </a:r>
            <a:endParaRPr lang="ko-KR" altLang="en-US" dirty="0"/>
          </a:p>
        </p:txBody>
      </p:sp>
      <p:grpSp>
        <p:nvGrpSpPr>
          <p:cNvPr id="11" name="그룹 10">
            <a:extLst>
              <a:ext uri="{FF2B5EF4-FFF2-40B4-BE49-F238E27FC236}">
                <a16:creationId xmlns="" xmlns:a16="http://schemas.microsoft.com/office/drawing/2014/main" id="{E175B252-328E-4D6D-82C8-D993B20F9223}"/>
              </a:ext>
            </a:extLst>
          </p:cNvPr>
          <p:cNvGrpSpPr/>
          <p:nvPr/>
        </p:nvGrpSpPr>
        <p:grpSpPr>
          <a:xfrm>
            <a:off x="4043363" y="1117840"/>
            <a:ext cx="5005221" cy="968481"/>
            <a:chOff x="1219200" y="4580484"/>
            <a:chExt cx="9184640" cy="1971040"/>
          </a:xfrm>
        </p:grpSpPr>
        <p:sp>
          <p:nvSpPr>
            <p:cNvPr id="12" name="직사각형 11">
              <a:extLst>
                <a:ext uri="{FF2B5EF4-FFF2-40B4-BE49-F238E27FC236}">
                  <a16:creationId xmlns="" xmlns:a16="http://schemas.microsoft.com/office/drawing/2014/main" id="{E2E4845D-E3D6-4258-9914-09FBCBDAE3A0}"/>
                </a:ext>
              </a:extLst>
            </p:cNvPr>
            <p:cNvSpPr/>
            <p:nvPr/>
          </p:nvSpPr>
          <p:spPr>
            <a:xfrm>
              <a:off x="1219200" y="4582161"/>
              <a:ext cx="4851192" cy="19693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 xmlns:a16="http://schemas.microsoft.com/office/drawing/2014/main" id="{C5078823-0D70-4963-A43D-808AD40FABD3}"/>
                </a:ext>
              </a:extLst>
            </p:cNvPr>
            <p:cNvSpPr/>
            <p:nvPr/>
          </p:nvSpPr>
          <p:spPr>
            <a:xfrm>
              <a:off x="6512560" y="4580484"/>
              <a:ext cx="3891280" cy="197104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 xmlns:a16="http://schemas.microsoft.com/office/drawing/2014/main" id="{B8464C2E-4C26-4075-9AB6-7730AD743B26}"/>
                </a:ext>
              </a:extLst>
            </p:cNvPr>
            <p:cNvSpPr txBox="1"/>
            <p:nvPr/>
          </p:nvSpPr>
          <p:spPr>
            <a:xfrm>
              <a:off x="1381758" y="4663440"/>
              <a:ext cx="1239519" cy="751659"/>
            </a:xfrm>
            <a:prstGeom prst="rect">
              <a:avLst/>
            </a:prstGeom>
            <a:noFill/>
          </p:spPr>
          <p:txBody>
            <a:bodyPr wrap="square" rtlCol="0">
              <a:spAutoFit/>
            </a:bodyPr>
            <a:lstStyle/>
            <a:p>
              <a:r>
                <a:rPr lang="en-US" altLang="ko-KR" sz="1800" dirty="0"/>
                <a:t>Host</a:t>
              </a:r>
              <a:endParaRPr lang="ko-KR" altLang="en-US" sz="1800" dirty="0"/>
            </a:p>
          </p:txBody>
        </p:sp>
        <p:sp>
          <p:nvSpPr>
            <p:cNvPr id="15" name="TextBox 14">
              <a:extLst>
                <a:ext uri="{FF2B5EF4-FFF2-40B4-BE49-F238E27FC236}">
                  <a16:creationId xmlns="" xmlns:a16="http://schemas.microsoft.com/office/drawing/2014/main" id="{8AF5C0A9-6A38-4D17-B678-E722D8A0AE6E}"/>
                </a:ext>
              </a:extLst>
            </p:cNvPr>
            <p:cNvSpPr txBox="1"/>
            <p:nvPr/>
          </p:nvSpPr>
          <p:spPr>
            <a:xfrm>
              <a:off x="6509466" y="4663440"/>
              <a:ext cx="3771729" cy="751659"/>
            </a:xfrm>
            <a:prstGeom prst="rect">
              <a:avLst/>
            </a:prstGeom>
            <a:noFill/>
          </p:spPr>
          <p:txBody>
            <a:bodyPr wrap="square" rtlCol="0">
              <a:spAutoFit/>
            </a:bodyPr>
            <a:lstStyle/>
            <a:p>
              <a:r>
                <a:rPr lang="en-US" altLang="ko-KR" sz="1800" dirty="0"/>
                <a:t>Jetson TX2 board</a:t>
              </a:r>
              <a:endParaRPr lang="ko-KR" altLang="en-US" sz="1800" dirty="0"/>
            </a:p>
          </p:txBody>
        </p:sp>
        <p:sp>
          <p:nvSpPr>
            <p:cNvPr id="16" name="TextBox 15">
              <a:extLst>
                <a:ext uri="{FF2B5EF4-FFF2-40B4-BE49-F238E27FC236}">
                  <a16:creationId xmlns="" xmlns:a16="http://schemas.microsoft.com/office/drawing/2014/main" id="{D0A710DC-AAB9-47C8-A54B-27781F374435}"/>
                </a:ext>
              </a:extLst>
            </p:cNvPr>
            <p:cNvSpPr txBox="1"/>
            <p:nvPr/>
          </p:nvSpPr>
          <p:spPr>
            <a:xfrm>
              <a:off x="1295621" y="5629993"/>
              <a:ext cx="1592838" cy="595064"/>
            </a:xfrm>
            <a:prstGeom prst="rect">
              <a:avLst/>
            </a:prstGeom>
            <a:solidFill>
              <a:schemeClr val="accent4">
                <a:lumMod val="40000"/>
                <a:lumOff val="60000"/>
              </a:schemeClr>
            </a:solidFill>
          </p:spPr>
          <p:txBody>
            <a:bodyPr wrap="square" rtlCol="0">
              <a:spAutoFit/>
            </a:bodyPr>
            <a:lstStyle/>
            <a:p>
              <a:r>
                <a:rPr lang="en-US" altLang="ko-KR" sz="1300" dirty="0"/>
                <a:t>Compiler</a:t>
              </a:r>
              <a:endParaRPr lang="ko-KR" altLang="en-US" sz="1300" dirty="0"/>
            </a:p>
          </p:txBody>
        </p:sp>
        <p:sp>
          <p:nvSpPr>
            <p:cNvPr id="17" name="TextBox 16">
              <a:extLst>
                <a:ext uri="{FF2B5EF4-FFF2-40B4-BE49-F238E27FC236}">
                  <a16:creationId xmlns="" xmlns:a16="http://schemas.microsoft.com/office/drawing/2014/main" id="{1517D9EF-76BA-4698-B67A-E3C5803EF3AD}"/>
                </a:ext>
              </a:extLst>
            </p:cNvPr>
            <p:cNvSpPr txBox="1"/>
            <p:nvPr/>
          </p:nvSpPr>
          <p:spPr>
            <a:xfrm>
              <a:off x="3571579" y="5415100"/>
              <a:ext cx="2365584" cy="939575"/>
            </a:xfrm>
            <a:prstGeom prst="rect">
              <a:avLst/>
            </a:prstGeom>
            <a:solidFill>
              <a:schemeClr val="accent4">
                <a:lumMod val="40000"/>
                <a:lumOff val="60000"/>
              </a:schemeClr>
            </a:solidFill>
          </p:spPr>
          <p:txBody>
            <a:bodyPr wrap="square" rtlCol="0">
              <a:spAutoFit/>
            </a:bodyPr>
            <a:lstStyle/>
            <a:p>
              <a:r>
                <a:rPr lang="en-US" altLang="ko-KR" sz="1200" dirty="0"/>
                <a:t>Remote Synchronization</a:t>
              </a:r>
              <a:endParaRPr lang="ko-KR" altLang="en-US" sz="1200" dirty="0"/>
            </a:p>
          </p:txBody>
        </p:sp>
        <p:sp>
          <p:nvSpPr>
            <p:cNvPr id="18" name="TextBox 17">
              <a:extLst>
                <a:ext uri="{FF2B5EF4-FFF2-40B4-BE49-F238E27FC236}">
                  <a16:creationId xmlns="" xmlns:a16="http://schemas.microsoft.com/office/drawing/2014/main" id="{35105353-0F1E-4B42-9008-C83884E08D41}"/>
                </a:ext>
              </a:extLst>
            </p:cNvPr>
            <p:cNvSpPr txBox="1"/>
            <p:nvPr/>
          </p:nvSpPr>
          <p:spPr>
            <a:xfrm>
              <a:off x="7485024" y="5415100"/>
              <a:ext cx="1831120" cy="1064850"/>
            </a:xfrm>
            <a:prstGeom prst="rect">
              <a:avLst/>
            </a:prstGeom>
            <a:solidFill>
              <a:schemeClr val="accent4">
                <a:lumMod val="40000"/>
                <a:lumOff val="60000"/>
              </a:schemeClr>
            </a:solidFill>
          </p:spPr>
          <p:txBody>
            <a:bodyPr wrap="square" rtlCol="0">
              <a:spAutoFit/>
            </a:bodyPr>
            <a:lstStyle/>
            <a:p>
              <a:r>
                <a:rPr lang="en-US" altLang="ko-KR" dirty="0"/>
                <a:t>Execution Interface </a:t>
              </a:r>
              <a:endParaRPr lang="ko-KR" altLang="en-US" dirty="0"/>
            </a:p>
          </p:txBody>
        </p:sp>
        <p:sp>
          <p:nvSpPr>
            <p:cNvPr id="19" name="화살표: 오른쪽 18">
              <a:extLst>
                <a:ext uri="{FF2B5EF4-FFF2-40B4-BE49-F238E27FC236}">
                  <a16:creationId xmlns="" xmlns:a16="http://schemas.microsoft.com/office/drawing/2014/main" id="{21634EB6-98DB-4485-A744-0BE79EC05353}"/>
                </a:ext>
              </a:extLst>
            </p:cNvPr>
            <p:cNvSpPr/>
            <p:nvPr/>
          </p:nvSpPr>
          <p:spPr>
            <a:xfrm>
              <a:off x="2920139" y="5742859"/>
              <a:ext cx="619761" cy="3693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 xmlns:a16="http://schemas.microsoft.com/office/drawing/2014/main" id="{977B2F1F-706C-4214-A652-B7A109FFB8B1}"/>
                </a:ext>
              </a:extLst>
            </p:cNvPr>
            <p:cNvSpPr/>
            <p:nvPr/>
          </p:nvSpPr>
          <p:spPr>
            <a:xfrm>
              <a:off x="5931373" y="5742859"/>
              <a:ext cx="1552104" cy="3693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 xmlns:a16="http://schemas.microsoft.com/office/drawing/2014/main" id="{0B0D2A08-5DD4-4CD6-80F8-D79837823D46}"/>
              </a:ext>
            </a:extLst>
          </p:cNvPr>
          <p:cNvSpPr txBox="1"/>
          <p:nvPr/>
        </p:nvSpPr>
        <p:spPr>
          <a:xfrm>
            <a:off x="4746929" y="2813377"/>
            <a:ext cx="3486522" cy="1046440"/>
          </a:xfrm>
          <a:prstGeom prst="rect">
            <a:avLst/>
          </a:prstGeom>
          <a:noFill/>
        </p:spPr>
        <p:txBody>
          <a:bodyPr wrap="square" rtlCol="0">
            <a:spAutoFit/>
          </a:bodyPr>
          <a:lstStyle/>
          <a:p>
            <a:r>
              <a:rPr lang="en-US" altLang="ko-KR" sz="2000" b="1" dirty="0"/>
              <a:t>A cross compiler </a:t>
            </a:r>
            <a:r>
              <a:rPr lang="en-US" altLang="ko-KR" dirty="0"/>
              <a:t>is necessary to compile code for multiple platforms from one development host.</a:t>
            </a:r>
          </a:p>
          <a:p>
            <a:endParaRPr lang="ko-KR" altLang="en-US" dirty="0"/>
          </a:p>
        </p:txBody>
      </p:sp>
    </p:spTree>
    <p:extLst>
      <p:ext uri="{BB962C8B-B14F-4D97-AF65-F5344CB8AC3E}">
        <p14:creationId xmlns:p14="http://schemas.microsoft.com/office/powerpoint/2010/main" val="5805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643 0.00494 L 0.00643 0.00494 C 0.0059 0.00895 0.00538 0.01327 0.00486 0.01728 C 0.00452 0.01883 0.00417 0.02006 0.00399 0.0216 L 0.00243 0.03271 C 0.00122 0.04753 0.00226 0.03704 0.00018 0.05216 C -0.00052 0.05555 -0.00087 0.05957 -0.00139 0.06327 C -0.00173 0.06512 -0.00191 0.06697 -0.00226 0.06883 L -0.00295 0.07284 C -0.0033 0.07623 -0.00382 0.08395 -0.00451 0.08827 C -0.00503 0.09012 -0.00573 0.09167 -0.00607 0.09383 C -0.00677 0.09722 -0.00729 0.10092 -0.00764 0.10494 C -0.00816 0.10957 -0.00851 0.1142 -0.0092 0.11883 C -0.00972 0.1216 -0.01059 0.12407 -0.01076 0.12716 C -0.01128 0.1321 -0.0118 0.13734 -0.01232 0.14228 C -0.01285 0.14599 -0.01371 0.14969 -0.01389 0.15339 C -0.01458 0.1608 -0.01476 0.1645 -0.01545 0.1716 C -0.0158 0.17376 -0.01597 0.17623 -0.01632 0.17839 C -0.01649 0.18395 -0.01649 0.1895 -0.01701 0.19506 C -0.01719 0.1966 -0.0184 0.19753 -0.01857 0.19938 C -0.01927 0.20525 -0.01892 0.21142 -0.01944 0.21728 C -0.01979 0.22099 -0.02066 0.22469 -0.02101 0.22839 C -0.02187 0.24105 -0.02118 0.23611 -0.02257 0.24383 C -0.02326 0.25216 -0.0243 0.26018 -0.02482 0.26883 C -0.02517 0.27191 -0.02535 0.27531 -0.02569 0.27839 C -0.02673 0.28981 -0.02639 0.28333 -0.02639 0.29383 " pathEditMode="relative" ptsTypes="AAAAAAAAAAAAAAAAAAAAAAAAAA">
                                      <p:cBhvr>
                                        <p:cTn id="6" dur="1000" fill="hold"/>
                                        <p:tgtEl>
                                          <p:spTgt spid="4"/>
                                        </p:tgtEl>
                                        <p:attrNameLst>
                                          <p:attrName>ppt_x</p:attrName>
                                          <p:attrName>ppt_y</p:attrName>
                                        </p:attrNameLst>
                                      </p:cBhvr>
                                    </p:animMotion>
                                  </p:childTnLst>
                                </p:cTn>
                              </p:par>
                            </p:childTnLst>
                          </p:cTn>
                        </p:par>
                        <p:par>
                          <p:cTn id="7" fill="hold">
                            <p:stCondLst>
                              <p:cond delay="1000"/>
                            </p:stCondLst>
                            <p:childTnLst>
                              <p:par>
                                <p:cTn id="8" presetID="53" presetClass="entr" presetSubtype="16"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250" fill="hold"/>
                                        <p:tgtEl>
                                          <p:spTgt spid="8"/>
                                        </p:tgtEl>
                                        <p:attrNameLst>
                                          <p:attrName>ppt_w</p:attrName>
                                        </p:attrNameLst>
                                      </p:cBhvr>
                                      <p:tavLst>
                                        <p:tav tm="0">
                                          <p:val>
                                            <p:fltVal val="0"/>
                                          </p:val>
                                        </p:tav>
                                        <p:tav tm="100000">
                                          <p:val>
                                            <p:strVal val="#ppt_w"/>
                                          </p:val>
                                        </p:tav>
                                      </p:tavLst>
                                    </p:anim>
                                    <p:anim calcmode="lin" valueType="num">
                                      <p:cBhvr>
                                        <p:cTn id="11" dur="250" fill="hold"/>
                                        <p:tgtEl>
                                          <p:spTgt spid="8"/>
                                        </p:tgtEl>
                                        <p:attrNameLst>
                                          <p:attrName>ppt_h</p:attrName>
                                        </p:attrNameLst>
                                      </p:cBhvr>
                                      <p:tavLst>
                                        <p:tav tm="0">
                                          <p:val>
                                            <p:fltVal val="0"/>
                                          </p:val>
                                        </p:tav>
                                        <p:tav tm="100000">
                                          <p:val>
                                            <p:strVal val="#ppt_h"/>
                                          </p:val>
                                        </p:tav>
                                      </p:tavLst>
                                    </p:anim>
                                    <p:animEffect transition="in" filter="fade">
                                      <p:cBhvr>
                                        <p:cTn id="12" dur="250"/>
                                        <p:tgtEl>
                                          <p:spTgt spid="8"/>
                                        </p:tgtEl>
                                      </p:cBhvr>
                                    </p:animEffect>
                                  </p:childTnLst>
                                </p:cTn>
                              </p:par>
                            </p:childTnLst>
                          </p:cTn>
                        </p:par>
                        <p:par>
                          <p:cTn id="13" fill="hold">
                            <p:stCondLst>
                              <p:cond delay="1250"/>
                            </p:stCondLst>
                            <p:childTnLst>
                              <p:par>
                                <p:cTn id="14" presetID="10" presetClass="entr" presetSubtype="0" fill="hold" nodeType="after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 xmlns:a16="http://schemas.microsoft.com/office/drawing/2014/main" id="{6277E28D-D735-4A55-9D27-644BC0CE8907}"/>
              </a:ext>
            </a:extLst>
          </p:cNvPr>
          <p:cNvGrpSpPr/>
          <p:nvPr/>
        </p:nvGrpSpPr>
        <p:grpSpPr>
          <a:xfrm>
            <a:off x="471488" y="1278730"/>
            <a:ext cx="3571875" cy="3047728"/>
            <a:chOff x="2300963" y="1269887"/>
            <a:chExt cx="5077535" cy="3998630"/>
          </a:xfrm>
        </p:grpSpPr>
        <p:pic>
          <p:nvPicPr>
            <p:cNvPr id="9" name="그림 8">
              <a:extLst>
                <a:ext uri="{FF2B5EF4-FFF2-40B4-BE49-F238E27FC236}">
                  <a16:creationId xmlns="" xmlns:a16="http://schemas.microsoft.com/office/drawing/2014/main" id="{B249489E-49E7-4C61-9CD2-78D3E8683D48}"/>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10" name="직사각형 9">
              <a:extLst>
                <a:ext uri="{FF2B5EF4-FFF2-40B4-BE49-F238E27FC236}">
                  <a16:creationId xmlns="" xmlns:a16="http://schemas.microsoft.com/office/drawing/2014/main" id="{2B125247-B91D-4161-80A2-3772C0D8E9FC}"/>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500" dirty="0">
                  <a:solidFill>
                    <a:schemeClr val="bg1"/>
                  </a:solidFill>
                </a:rPr>
                <a:t>MARS</a:t>
              </a:r>
              <a:endParaRPr lang="ko-KR" altLang="en-US" sz="3500" dirty="0">
                <a:solidFill>
                  <a:schemeClr val="bg1"/>
                </a:solidFill>
              </a:endParaRPr>
            </a:p>
          </p:txBody>
        </p:sp>
      </p:grpSp>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Server to Board Communication</a:t>
            </a:r>
            <a:endParaRPr lang="ko-KR" altLang="en-US" dirty="0"/>
          </a:p>
        </p:txBody>
      </p:sp>
      <p:sp>
        <p:nvSpPr>
          <p:cNvPr id="16" name="직사각형 15">
            <a:extLst>
              <a:ext uri="{FF2B5EF4-FFF2-40B4-BE49-F238E27FC236}">
                <a16:creationId xmlns="" xmlns:a16="http://schemas.microsoft.com/office/drawing/2014/main" id="{77336046-1924-44DA-8F4E-606D47FAC165}"/>
              </a:ext>
            </a:extLst>
          </p:cNvPr>
          <p:cNvSpPr/>
          <p:nvPr/>
        </p:nvSpPr>
        <p:spPr>
          <a:xfrm>
            <a:off x="2222152" y="2798252"/>
            <a:ext cx="1604114" cy="141419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4000" dirty="0">
                <a:solidFill>
                  <a:schemeClr val="bg1"/>
                </a:solidFill>
              </a:rPr>
              <a:t>Client</a:t>
            </a:r>
            <a:endParaRPr lang="ko-KR" altLang="en-US" sz="4000" dirty="0">
              <a:solidFill>
                <a:schemeClr val="bg1"/>
              </a:solidFill>
            </a:endParaRPr>
          </a:p>
        </p:txBody>
      </p:sp>
      <p:pic>
        <p:nvPicPr>
          <p:cNvPr id="17" name="Google Shape;266;p34">
            <a:extLst>
              <a:ext uri="{FF2B5EF4-FFF2-40B4-BE49-F238E27FC236}">
                <a16:creationId xmlns="" xmlns:a16="http://schemas.microsoft.com/office/drawing/2014/main" id="{7EABF78F-A4E3-4FA0-95AC-B3E1C4CECFBA}"/>
              </a:ext>
            </a:extLst>
          </p:cNvPr>
          <p:cNvPicPr preferRelativeResize="0"/>
          <p:nvPr/>
        </p:nvPicPr>
        <p:blipFill>
          <a:blip r:embed="rId4">
            <a:alphaModFix/>
          </a:blip>
          <a:stretch>
            <a:fillRect/>
          </a:stretch>
        </p:blipFill>
        <p:spPr>
          <a:xfrm>
            <a:off x="6585270" y="1548100"/>
            <a:ext cx="1957251" cy="1957251"/>
          </a:xfrm>
          <a:prstGeom prst="rect">
            <a:avLst/>
          </a:prstGeom>
          <a:noFill/>
          <a:ln>
            <a:noFill/>
          </a:ln>
        </p:spPr>
      </p:pic>
      <p:sp>
        <p:nvSpPr>
          <p:cNvPr id="18" name="직사각형 17">
            <a:extLst>
              <a:ext uri="{FF2B5EF4-FFF2-40B4-BE49-F238E27FC236}">
                <a16:creationId xmlns="" xmlns:a16="http://schemas.microsoft.com/office/drawing/2014/main" id="{626B5742-5F78-4DA1-812E-81A335E0D942}"/>
              </a:ext>
            </a:extLst>
          </p:cNvPr>
          <p:cNvSpPr/>
          <p:nvPr/>
        </p:nvSpPr>
        <p:spPr>
          <a:xfrm>
            <a:off x="6713788" y="3683234"/>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cxnSp>
        <p:nvCxnSpPr>
          <p:cNvPr id="19" name="Google Shape;271;p34">
            <a:extLst>
              <a:ext uri="{FF2B5EF4-FFF2-40B4-BE49-F238E27FC236}">
                <a16:creationId xmlns="" xmlns:a16="http://schemas.microsoft.com/office/drawing/2014/main" id="{7AE812DA-237B-4BAD-87F1-4042A045621E}"/>
              </a:ext>
            </a:extLst>
          </p:cNvPr>
          <p:cNvCxnSpPr>
            <a:cxnSpLocks/>
            <a:stCxn id="16" idx="3"/>
            <a:endCxn id="17" idx="1"/>
          </p:cNvCxnSpPr>
          <p:nvPr/>
        </p:nvCxnSpPr>
        <p:spPr>
          <a:xfrm flipV="1">
            <a:off x="3826266" y="2526726"/>
            <a:ext cx="2759004" cy="978626"/>
          </a:xfrm>
          <a:prstGeom prst="straightConnector1">
            <a:avLst/>
          </a:prstGeom>
          <a:noFill/>
          <a:ln w="28575" cap="flat" cmpd="sng">
            <a:solidFill>
              <a:srgbClr val="FFD966"/>
            </a:solidFill>
            <a:prstDash val="solid"/>
            <a:round/>
            <a:headEnd type="none" w="med" len="med"/>
            <a:tailEnd type="none" w="med" len="med"/>
          </a:ln>
        </p:spPr>
      </p:cxnSp>
      <p:sp>
        <p:nvSpPr>
          <p:cNvPr id="7" name="TextBox 6">
            <a:extLst>
              <a:ext uri="{FF2B5EF4-FFF2-40B4-BE49-F238E27FC236}">
                <a16:creationId xmlns="" xmlns:a16="http://schemas.microsoft.com/office/drawing/2014/main" id="{4019273E-DAE4-49C2-B858-E648C252E621}"/>
              </a:ext>
            </a:extLst>
          </p:cNvPr>
          <p:cNvSpPr txBox="1"/>
          <p:nvPr/>
        </p:nvSpPr>
        <p:spPr>
          <a:xfrm>
            <a:off x="4545590" y="2454089"/>
            <a:ext cx="1665971" cy="1323439"/>
          </a:xfrm>
          <a:prstGeom prst="rect">
            <a:avLst/>
          </a:prstGeom>
          <a:noFill/>
        </p:spPr>
        <p:txBody>
          <a:bodyPr wrap="square" rtlCol="0">
            <a:spAutoFit/>
          </a:bodyPr>
          <a:lstStyle/>
          <a:p>
            <a:r>
              <a:rPr lang="en-US" altLang="ko-KR" sz="2600" b="1" dirty="0"/>
              <a:t>TCP</a:t>
            </a:r>
          </a:p>
          <a:p>
            <a:r>
              <a:rPr lang="en-US" altLang="ko-KR" sz="1800" dirty="0"/>
              <a:t>Transmission Control Protocol</a:t>
            </a:r>
            <a:endParaRPr lang="ko-KR" altLang="en-US" sz="1800" dirty="0"/>
          </a:p>
        </p:txBody>
      </p:sp>
    </p:spTree>
    <p:extLst>
      <p:ext uri="{BB962C8B-B14F-4D97-AF65-F5344CB8AC3E}">
        <p14:creationId xmlns:p14="http://schemas.microsoft.com/office/powerpoint/2010/main" val="194584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a:extLst>
              <a:ext uri="{FF2B5EF4-FFF2-40B4-BE49-F238E27FC236}">
                <a16:creationId xmlns="" xmlns:a16="http://schemas.microsoft.com/office/drawing/2014/main" id="{70ACF087-2FE1-43D4-ACD4-A35042718D19}"/>
              </a:ext>
            </a:extLst>
          </p:cNvPr>
          <p:cNvGrpSpPr/>
          <p:nvPr/>
        </p:nvGrpSpPr>
        <p:grpSpPr>
          <a:xfrm>
            <a:off x="1509813" y="2176189"/>
            <a:ext cx="1362821" cy="1244125"/>
            <a:chOff x="2300963" y="1269887"/>
            <a:chExt cx="5077535" cy="3998630"/>
          </a:xfrm>
        </p:grpSpPr>
        <p:grpSp>
          <p:nvGrpSpPr>
            <p:cNvPr id="22" name="그룹 21">
              <a:extLst>
                <a:ext uri="{FF2B5EF4-FFF2-40B4-BE49-F238E27FC236}">
                  <a16:creationId xmlns="" xmlns:a16="http://schemas.microsoft.com/office/drawing/2014/main" id="{32C39115-2518-439B-8994-D8A0D06987A6}"/>
                </a:ext>
              </a:extLst>
            </p:cNvPr>
            <p:cNvGrpSpPr/>
            <p:nvPr/>
          </p:nvGrpSpPr>
          <p:grpSpPr>
            <a:xfrm>
              <a:off x="2300963" y="1269887"/>
              <a:ext cx="5077535" cy="3998630"/>
              <a:chOff x="2300963" y="1269887"/>
              <a:chExt cx="5077535" cy="3998630"/>
            </a:xfrm>
          </p:grpSpPr>
          <p:pic>
            <p:nvPicPr>
              <p:cNvPr id="24" name="그림 23">
                <a:extLst>
                  <a:ext uri="{FF2B5EF4-FFF2-40B4-BE49-F238E27FC236}">
                    <a16:creationId xmlns="" xmlns:a16="http://schemas.microsoft.com/office/drawing/2014/main" id="{15B4429D-412E-4C5E-91FB-921BF314E764}"/>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25" name="직사각형 24">
                <a:extLst>
                  <a:ext uri="{FF2B5EF4-FFF2-40B4-BE49-F238E27FC236}">
                    <a16:creationId xmlns="" xmlns:a16="http://schemas.microsoft.com/office/drawing/2014/main" id="{F011C815-BC88-4837-A92D-9057C559274F}"/>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23" name="직사각형 22">
              <a:extLst>
                <a:ext uri="{FF2B5EF4-FFF2-40B4-BE49-F238E27FC236}">
                  <a16:creationId xmlns="" xmlns:a16="http://schemas.microsoft.com/office/drawing/2014/main" id="{055D8532-500A-43FB-8161-614E16A352CE}"/>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2" name="그룹 1">
            <a:extLst>
              <a:ext uri="{FF2B5EF4-FFF2-40B4-BE49-F238E27FC236}">
                <a16:creationId xmlns="" xmlns:a16="http://schemas.microsoft.com/office/drawing/2014/main" id="{77FC15A7-69CC-416B-9F6F-02A14AAB4926}"/>
              </a:ext>
            </a:extLst>
          </p:cNvPr>
          <p:cNvGrpSpPr/>
          <p:nvPr/>
        </p:nvGrpSpPr>
        <p:grpSpPr>
          <a:xfrm>
            <a:off x="471488" y="1278730"/>
            <a:ext cx="3571875" cy="3047728"/>
            <a:chOff x="471488" y="1278730"/>
            <a:chExt cx="3571875" cy="3047728"/>
          </a:xfrm>
        </p:grpSpPr>
        <p:grpSp>
          <p:nvGrpSpPr>
            <p:cNvPr id="8" name="그룹 7">
              <a:extLst>
                <a:ext uri="{FF2B5EF4-FFF2-40B4-BE49-F238E27FC236}">
                  <a16:creationId xmlns="" xmlns:a16="http://schemas.microsoft.com/office/drawing/2014/main" id="{6277E28D-D735-4A55-9D27-644BC0CE8907}"/>
                </a:ext>
              </a:extLst>
            </p:cNvPr>
            <p:cNvGrpSpPr/>
            <p:nvPr/>
          </p:nvGrpSpPr>
          <p:grpSpPr>
            <a:xfrm>
              <a:off x="471488" y="1278730"/>
              <a:ext cx="3571875" cy="3047728"/>
              <a:chOff x="2300963" y="1269887"/>
              <a:chExt cx="5077535" cy="3998630"/>
            </a:xfrm>
          </p:grpSpPr>
          <p:pic>
            <p:nvPicPr>
              <p:cNvPr id="9" name="그림 8">
                <a:extLst>
                  <a:ext uri="{FF2B5EF4-FFF2-40B4-BE49-F238E27FC236}">
                    <a16:creationId xmlns="" xmlns:a16="http://schemas.microsoft.com/office/drawing/2014/main" id="{B249489E-49E7-4C61-9CD2-78D3E8683D48}"/>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10" name="직사각형 9">
                <a:extLst>
                  <a:ext uri="{FF2B5EF4-FFF2-40B4-BE49-F238E27FC236}">
                    <a16:creationId xmlns="" xmlns:a16="http://schemas.microsoft.com/office/drawing/2014/main" id="{2B125247-B91D-4161-80A2-3772C0D8E9FC}"/>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500" dirty="0">
                    <a:solidFill>
                      <a:schemeClr val="bg1"/>
                    </a:solidFill>
                  </a:rPr>
                  <a:t>MARS</a:t>
                </a:r>
                <a:endParaRPr lang="ko-KR" altLang="en-US" sz="3500" dirty="0">
                  <a:solidFill>
                    <a:schemeClr val="bg1"/>
                  </a:solidFill>
                </a:endParaRPr>
              </a:p>
            </p:txBody>
          </p:sp>
        </p:grpSp>
        <p:sp>
          <p:nvSpPr>
            <p:cNvPr id="16" name="직사각형 15">
              <a:extLst>
                <a:ext uri="{FF2B5EF4-FFF2-40B4-BE49-F238E27FC236}">
                  <a16:creationId xmlns="" xmlns:a16="http://schemas.microsoft.com/office/drawing/2014/main" id="{77336046-1924-44DA-8F4E-606D47FAC165}"/>
                </a:ext>
              </a:extLst>
            </p:cNvPr>
            <p:cNvSpPr/>
            <p:nvPr/>
          </p:nvSpPr>
          <p:spPr>
            <a:xfrm>
              <a:off x="2222152" y="2798252"/>
              <a:ext cx="1604114" cy="141419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4000" dirty="0">
                  <a:solidFill>
                    <a:schemeClr val="bg1"/>
                  </a:solidFill>
                </a:rPr>
                <a:t>Client</a:t>
              </a:r>
              <a:endParaRPr lang="ko-KR" altLang="en-US" sz="4000" dirty="0">
                <a:solidFill>
                  <a:schemeClr val="bg1"/>
                </a:solidFill>
              </a:endParaRPr>
            </a:p>
          </p:txBody>
        </p:sp>
      </p:grpSp>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Server to Board Communication</a:t>
            </a:r>
            <a:endParaRPr lang="ko-KR" altLang="en-US" dirty="0"/>
          </a:p>
        </p:txBody>
      </p:sp>
      <p:pic>
        <p:nvPicPr>
          <p:cNvPr id="17" name="Google Shape;266;p34">
            <a:extLst>
              <a:ext uri="{FF2B5EF4-FFF2-40B4-BE49-F238E27FC236}">
                <a16:creationId xmlns="" xmlns:a16="http://schemas.microsoft.com/office/drawing/2014/main" id="{7EABF78F-A4E3-4FA0-95AC-B3E1C4CECFBA}"/>
              </a:ext>
            </a:extLst>
          </p:cNvPr>
          <p:cNvPicPr preferRelativeResize="0"/>
          <p:nvPr/>
        </p:nvPicPr>
        <p:blipFill>
          <a:blip r:embed="rId4">
            <a:alphaModFix/>
          </a:blip>
          <a:stretch>
            <a:fillRect/>
          </a:stretch>
        </p:blipFill>
        <p:spPr>
          <a:xfrm>
            <a:off x="6585270" y="1548100"/>
            <a:ext cx="1957251" cy="1957251"/>
          </a:xfrm>
          <a:prstGeom prst="rect">
            <a:avLst/>
          </a:prstGeom>
          <a:noFill/>
          <a:ln>
            <a:noFill/>
          </a:ln>
        </p:spPr>
      </p:pic>
      <p:sp>
        <p:nvSpPr>
          <p:cNvPr id="18" name="직사각형 17">
            <a:extLst>
              <a:ext uri="{FF2B5EF4-FFF2-40B4-BE49-F238E27FC236}">
                <a16:creationId xmlns="" xmlns:a16="http://schemas.microsoft.com/office/drawing/2014/main" id="{626B5742-5F78-4DA1-812E-81A335E0D942}"/>
              </a:ext>
            </a:extLst>
          </p:cNvPr>
          <p:cNvSpPr/>
          <p:nvPr/>
        </p:nvSpPr>
        <p:spPr>
          <a:xfrm>
            <a:off x="6713788" y="3683234"/>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spTree>
    <p:extLst>
      <p:ext uri="{BB962C8B-B14F-4D97-AF65-F5344CB8AC3E}">
        <p14:creationId xmlns:p14="http://schemas.microsoft.com/office/powerpoint/2010/main" val="2959583438"/>
      </p:ext>
    </p:extLst>
  </p:cSld>
  <p:clrMapOvr>
    <a:masterClrMapping/>
  </p:clrMapOvr>
  <mc:AlternateContent xmlns:mc="http://schemas.openxmlformats.org/markup-compatibility/2006" xmlns:p14="http://schemas.microsoft.com/office/powerpoint/2010/main">
    <mc:Choice Requires="p14">
      <p:transition spd="slow" p14:dur="2000" advTm="2500"/>
    </mc:Choice>
    <mc:Fallback xmlns="">
      <p:transition spd="slow" advTm="2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withEffect">
                                  <p:stCondLst>
                                    <p:cond delay="25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par>
                          <p:cTn id="10" fill="hold">
                            <p:stCondLst>
                              <p:cond delay="750"/>
                            </p:stCondLst>
                            <p:childTnLst>
                              <p:par>
                                <p:cTn id="11" presetID="0" presetClass="path" presetSubtype="0" accel="50000" decel="50000" fill="hold" nodeType="afterEffect">
                                  <p:stCondLst>
                                    <p:cond delay="250"/>
                                  </p:stCondLst>
                                  <p:childTnLst>
                                    <p:animMotion origin="layout" path="M -0.0033 -0.01081 L -0.0033 -0.01081 C -0.00069 -0.01791 0.0033 -0.02377 0.00452 -0.03179 C 0.00486 -0.03426 0.00486 -0.03673 0.00539 -0.03889 C 0.00591 -0.04044 0.00695 -0.04105 0.00747 -0.04229 C 0.00851 -0.04507 0.00938 -0.04815 0.01042 -0.05093 C 0.0132 -0.07099 0.0092 -0.0463 0.01337 -0.06328 C 0.0158 -0.07408 0.01233 -0.06667 0.01615 -0.07716 C 0.01667 -0.07871 0.01754 -0.07933 0.01823 -0.08056 C 0.02188 -0.08889 0.01875 -0.08272 0.02118 -0.09105 C 0.02605 -0.10865 0.01997 -0.0821 0.025 -0.1034 C 0.02605 -0.10741 0.02639 -0.11112 0.02709 -0.11544 C 0.02865 -0.12593 0.02743 -0.11544 0.029 -0.12778 C 0.02917 -0.12963 0.03039 -0.14105 0.03091 -0.14352 C 0.03143 -0.14537 0.0323 -0.14692 0.03299 -0.14877 C 0.03334 -0.15031 0.03351 -0.15216 0.03386 -0.15402 C 0.03594 -0.16142 0.03577 -0.15649 0.03681 -0.16451 C 0.03733 -0.16791 0.03733 -0.1713 0.03785 -0.175 C 0.03802 -0.17655 0.03837 -0.1784 0.03872 -0.18025 C 0.04011 -0.18612 0.0408 -0.18858 0.04167 -0.19414 C 0.04462 -0.21266 0.03993 -0.18673 0.04462 -0.21142 C 0.04497 -0.21328 0.04514 -0.21513 0.04566 -0.21667 L 0.04757 -0.22192 C 0.05226 -0.24692 0.04757 -0.22099 0.05052 -0.23951 C 0.05087 -0.24105 0.05122 -0.24291 0.05157 -0.24476 C 0.05261 -0.25216 0.05243 -0.25062 0.05243 -0.25494 " pathEditMode="relative" ptsTypes="AAAAAAAAAAAAAAAAAAAAAAAAAA">
                                      <p:cBhvr>
                                        <p:cTn id="12" dur="10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Server to Board Communication</a:t>
            </a:r>
            <a:endParaRPr lang="ko-KR" altLang="en-US" dirty="0"/>
          </a:p>
        </p:txBody>
      </p:sp>
      <p:pic>
        <p:nvPicPr>
          <p:cNvPr id="17" name="Google Shape;266;p34">
            <a:extLst>
              <a:ext uri="{FF2B5EF4-FFF2-40B4-BE49-F238E27FC236}">
                <a16:creationId xmlns="" xmlns:a16="http://schemas.microsoft.com/office/drawing/2014/main" id="{7EABF78F-A4E3-4FA0-95AC-B3E1C4CECFBA}"/>
              </a:ext>
            </a:extLst>
          </p:cNvPr>
          <p:cNvPicPr preferRelativeResize="0"/>
          <p:nvPr/>
        </p:nvPicPr>
        <p:blipFill>
          <a:blip r:embed="rId3">
            <a:alphaModFix/>
          </a:blip>
          <a:stretch>
            <a:fillRect/>
          </a:stretch>
        </p:blipFill>
        <p:spPr>
          <a:xfrm>
            <a:off x="6585270" y="1548100"/>
            <a:ext cx="1957251" cy="1957251"/>
          </a:xfrm>
          <a:prstGeom prst="rect">
            <a:avLst/>
          </a:prstGeom>
          <a:noFill/>
          <a:ln>
            <a:noFill/>
          </a:ln>
        </p:spPr>
      </p:pic>
      <p:sp>
        <p:nvSpPr>
          <p:cNvPr id="18" name="직사각형 17">
            <a:extLst>
              <a:ext uri="{FF2B5EF4-FFF2-40B4-BE49-F238E27FC236}">
                <a16:creationId xmlns="" xmlns:a16="http://schemas.microsoft.com/office/drawing/2014/main" id="{626B5742-5F78-4DA1-812E-81A335E0D942}"/>
              </a:ext>
            </a:extLst>
          </p:cNvPr>
          <p:cNvSpPr/>
          <p:nvPr/>
        </p:nvSpPr>
        <p:spPr>
          <a:xfrm>
            <a:off x="6713788" y="3683234"/>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grpSp>
        <p:nvGrpSpPr>
          <p:cNvPr id="21" name="그룹 20">
            <a:extLst>
              <a:ext uri="{FF2B5EF4-FFF2-40B4-BE49-F238E27FC236}">
                <a16:creationId xmlns="" xmlns:a16="http://schemas.microsoft.com/office/drawing/2014/main" id="{70ACF087-2FE1-43D4-ACD4-A35042718D19}"/>
              </a:ext>
            </a:extLst>
          </p:cNvPr>
          <p:cNvGrpSpPr/>
          <p:nvPr/>
        </p:nvGrpSpPr>
        <p:grpSpPr>
          <a:xfrm>
            <a:off x="1993862" y="865200"/>
            <a:ext cx="1362821" cy="1244125"/>
            <a:chOff x="2300963" y="1269887"/>
            <a:chExt cx="5077535" cy="3998630"/>
          </a:xfrm>
        </p:grpSpPr>
        <p:grpSp>
          <p:nvGrpSpPr>
            <p:cNvPr id="22" name="그룹 21">
              <a:extLst>
                <a:ext uri="{FF2B5EF4-FFF2-40B4-BE49-F238E27FC236}">
                  <a16:creationId xmlns="" xmlns:a16="http://schemas.microsoft.com/office/drawing/2014/main" id="{32C39115-2518-439B-8994-D8A0D06987A6}"/>
                </a:ext>
              </a:extLst>
            </p:cNvPr>
            <p:cNvGrpSpPr/>
            <p:nvPr/>
          </p:nvGrpSpPr>
          <p:grpSpPr>
            <a:xfrm>
              <a:off x="2300963" y="1269887"/>
              <a:ext cx="5077535" cy="3998630"/>
              <a:chOff x="2300963" y="1269887"/>
              <a:chExt cx="5077535" cy="3998630"/>
            </a:xfrm>
          </p:grpSpPr>
          <p:pic>
            <p:nvPicPr>
              <p:cNvPr id="24" name="그림 23">
                <a:extLst>
                  <a:ext uri="{FF2B5EF4-FFF2-40B4-BE49-F238E27FC236}">
                    <a16:creationId xmlns="" xmlns:a16="http://schemas.microsoft.com/office/drawing/2014/main" id="{15B4429D-412E-4C5E-91FB-921BF314E764}"/>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25" name="직사각형 24">
                <a:extLst>
                  <a:ext uri="{FF2B5EF4-FFF2-40B4-BE49-F238E27FC236}">
                    <a16:creationId xmlns="" xmlns:a16="http://schemas.microsoft.com/office/drawing/2014/main" id="{F011C815-BC88-4837-A92D-9057C559274F}"/>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23" name="직사각형 22">
              <a:extLst>
                <a:ext uri="{FF2B5EF4-FFF2-40B4-BE49-F238E27FC236}">
                  <a16:creationId xmlns="" xmlns:a16="http://schemas.microsoft.com/office/drawing/2014/main" id="{055D8532-500A-43FB-8161-614E16A352CE}"/>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15" name="그룹 14">
            <a:extLst>
              <a:ext uri="{FF2B5EF4-FFF2-40B4-BE49-F238E27FC236}">
                <a16:creationId xmlns="" xmlns:a16="http://schemas.microsoft.com/office/drawing/2014/main" id="{5971FFD9-830F-4F5E-A1CB-BC9DD9AEBBE9}"/>
              </a:ext>
            </a:extLst>
          </p:cNvPr>
          <p:cNvGrpSpPr/>
          <p:nvPr/>
        </p:nvGrpSpPr>
        <p:grpSpPr>
          <a:xfrm>
            <a:off x="620851" y="1589597"/>
            <a:ext cx="1362821" cy="1244125"/>
            <a:chOff x="2300963" y="1269887"/>
            <a:chExt cx="5077535" cy="3998630"/>
          </a:xfrm>
        </p:grpSpPr>
        <p:grpSp>
          <p:nvGrpSpPr>
            <p:cNvPr id="19" name="그룹 18">
              <a:extLst>
                <a:ext uri="{FF2B5EF4-FFF2-40B4-BE49-F238E27FC236}">
                  <a16:creationId xmlns="" xmlns:a16="http://schemas.microsoft.com/office/drawing/2014/main" id="{B2E53042-DFB3-498D-B8B8-2193C474F239}"/>
                </a:ext>
              </a:extLst>
            </p:cNvPr>
            <p:cNvGrpSpPr/>
            <p:nvPr/>
          </p:nvGrpSpPr>
          <p:grpSpPr>
            <a:xfrm>
              <a:off x="2300963" y="1269887"/>
              <a:ext cx="5077535" cy="3998630"/>
              <a:chOff x="2300963" y="1269887"/>
              <a:chExt cx="5077535" cy="3998630"/>
            </a:xfrm>
          </p:grpSpPr>
          <p:pic>
            <p:nvPicPr>
              <p:cNvPr id="26" name="그림 25">
                <a:extLst>
                  <a:ext uri="{FF2B5EF4-FFF2-40B4-BE49-F238E27FC236}">
                    <a16:creationId xmlns="" xmlns:a16="http://schemas.microsoft.com/office/drawing/2014/main" id="{AB92553D-F0AE-42E5-B974-8B0722F5E440}"/>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27" name="직사각형 26">
                <a:extLst>
                  <a:ext uri="{FF2B5EF4-FFF2-40B4-BE49-F238E27FC236}">
                    <a16:creationId xmlns="" xmlns:a16="http://schemas.microsoft.com/office/drawing/2014/main" id="{B0DBC7E7-3BF1-4B95-A197-228102FE0394}"/>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20" name="직사각형 19">
              <a:extLst>
                <a:ext uri="{FF2B5EF4-FFF2-40B4-BE49-F238E27FC236}">
                  <a16:creationId xmlns="" xmlns:a16="http://schemas.microsoft.com/office/drawing/2014/main" id="{E575E322-30E3-4157-BE04-61F30AFBBA96}"/>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28" name="그룹 27">
            <a:extLst>
              <a:ext uri="{FF2B5EF4-FFF2-40B4-BE49-F238E27FC236}">
                <a16:creationId xmlns="" xmlns:a16="http://schemas.microsoft.com/office/drawing/2014/main" id="{F55F08C5-7A08-4D25-85EB-32E426797DBD}"/>
              </a:ext>
            </a:extLst>
          </p:cNvPr>
          <p:cNvGrpSpPr/>
          <p:nvPr/>
        </p:nvGrpSpPr>
        <p:grpSpPr>
          <a:xfrm>
            <a:off x="620850" y="2878488"/>
            <a:ext cx="1362821" cy="1244125"/>
            <a:chOff x="2300963" y="1269887"/>
            <a:chExt cx="5077535" cy="3998630"/>
          </a:xfrm>
        </p:grpSpPr>
        <p:grpSp>
          <p:nvGrpSpPr>
            <p:cNvPr id="29" name="그룹 28">
              <a:extLst>
                <a:ext uri="{FF2B5EF4-FFF2-40B4-BE49-F238E27FC236}">
                  <a16:creationId xmlns="" xmlns:a16="http://schemas.microsoft.com/office/drawing/2014/main" id="{518BB47E-F517-4D03-8D41-086539439F68}"/>
                </a:ext>
              </a:extLst>
            </p:cNvPr>
            <p:cNvGrpSpPr/>
            <p:nvPr/>
          </p:nvGrpSpPr>
          <p:grpSpPr>
            <a:xfrm>
              <a:off x="2300963" y="1269887"/>
              <a:ext cx="5077535" cy="3998630"/>
              <a:chOff x="2300963" y="1269887"/>
              <a:chExt cx="5077535" cy="3998630"/>
            </a:xfrm>
          </p:grpSpPr>
          <p:pic>
            <p:nvPicPr>
              <p:cNvPr id="31" name="그림 30">
                <a:extLst>
                  <a:ext uri="{FF2B5EF4-FFF2-40B4-BE49-F238E27FC236}">
                    <a16:creationId xmlns="" xmlns:a16="http://schemas.microsoft.com/office/drawing/2014/main" id="{A69D541E-B6D5-4711-B7EA-2F33C4DA7328}"/>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32" name="직사각형 31">
                <a:extLst>
                  <a:ext uri="{FF2B5EF4-FFF2-40B4-BE49-F238E27FC236}">
                    <a16:creationId xmlns="" xmlns:a16="http://schemas.microsoft.com/office/drawing/2014/main" id="{49567E33-082C-4A83-98F6-F42DCD8F67BC}"/>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0" name="직사각형 29">
              <a:extLst>
                <a:ext uri="{FF2B5EF4-FFF2-40B4-BE49-F238E27FC236}">
                  <a16:creationId xmlns="" xmlns:a16="http://schemas.microsoft.com/office/drawing/2014/main" id="{9C8EDC22-371E-43F3-97C0-82B10A2D69D3}"/>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3" name="그룹 32">
            <a:extLst>
              <a:ext uri="{FF2B5EF4-FFF2-40B4-BE49-F238E27FC236}">
                <a16:creationId xmlns="" xmlns:a16="http://schemas.microsoft.com/office/drawing/2014/main" id="{452F855C-D351-4515-AE26-184317E8B22E}"/>
              </a:ext>
            </a:extLst>
          </p:cNvPr>
          <p:cNvGrpSpPr/>
          <p:nvPr/>
        </p:nvGrpSpPr>
        <p:grpSpPr>
          <a:xfrm>
            <a:off x="2017677" y="3503200"/>
            <a:ext cx="1362821" cy="1244125"/>
            <a:chOff x="2300963" y="1269887"/>
            <a:chExt cx="5077535" cy="3998630"/>
          </a:xfrm>
        </p:grpSpPr>
        <p:grpSp>
          <p:nvGrpSpPr>
            <p:cNvPr id="34" name="그룹 33">
              <a:extLst>
                <a:ext uri="{FF2B5EF4-FFF2-40B4-BE49-F238E27FC236}">
                  <a16:creationId xmlns="" xmlns:a16="http://schemas.microsoft.com/office/drawing/2014/main" id="{E9CFBA12-AB0A-4BA7-9299-5CD454C56589}"/>
                </a:ext>
              </a:extLst>
            </p:cNvPr>
            <p:cNvGrpSpPr/>
            <p:nvPr/>
          </p:nvGrpSpPr>
          <p:grpSpPr>
            <a:xfrm>
              <a:off x="2300963" y="1269887"/>
              <a:ext cx="5077535" cy="3998630"/>
              <a:chOff x="2300963" y="1269887"/>
              <a:chExt cx="5077535" cy="3998630"/>
            </a:xfrm>
          </p:grpSpPr>
          <p:pic>
            <p:nvPicPr>
              <p:cNvPr id="36" name="그림 35">
                <a:extLst>
                  <a:ext uri="{FF2B5EF4-FFF2-40B4-BE49-F238E27FC236}">
                    <a16:creationId xmlns="" xmlns:a16="http://schemas.microsoft.com/office/drawing/2014/main" id="{AE74444B-6045-4C77-BD3E-6C61580B6908}"/>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37" name="직사각형 36">
                <a:extLst>
                  <a:ext uri="{FF2B5EF4-FFF2-40B4-BE49-F238E27FC236}">
                    <a16:creationId xmlns="" xmlns:a16="http://schemas.microsoft.com/office/drawing/2014/main" id="{3CC8A139-E40D-4D88-BB7D-B975F32076FA}"/>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5" name="직사각형 34">
              <a:extLst>
                <a:ext uri="{FF2B5EF4-FFF2-40B4-BE49-F238E27FC236}">
                  <a16:creationId xmlns="" xmlns:a16="http://schemas.microsoft.com/office/drawing/2014/main" id="{B3B03632-BEA6-46BA-8CDA-467EADA976A8}"/>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cxnSp>
        <p:nvCxnSpPr>
          <p:cNvPr id="38" name="Google Shape;271;p34">
            <a:extLst>
              <a:ext uri="{FF2B5EF4-FFF2-40B4-BE49-F238E27FC236}">
                <a16:creationId xmlns="" xmlns:a16="http://schemas.microsoft.com/office/drawing/2014/main" id="{25FB86DF-18AB-4E2C-86AA-6CE48B5665AC}"/>
              </a:ext>
            </a:extLst>
          </p:cNvPr>
          <p:cNvCxnSpPr>
            <a:cxnSpLocks/>
            <a:stCxn id="24" idx="3"/>
            <a:endCxn id="17" idx="1"/>
          </p:cNvCxnSpPr>
          <p:nvPr/>
        </p:nvCxnSpPr>
        <p:spPr>
          <a:xfrm>
            <a:off x="3356683" y="1487263"/>
            <a:ext cx="3228587" cy="1039463"/>
          </a:xfrm>
          <a:prstGeom prst="straightConnector1">
            <a:avLst/>
          </a:prstGeom>
          <a:noFill/>
          <a:ln w="28575" cap="flat" cmpd="sng">
            <a:solidFill>
              <a:srgbClr val="FFD966"/>
            </a:solidFill>
            <a:prstDash val="solid"/>
            <a:round/>
            <a:headEnd type="none" w="med" len="med"/>
            <a:tailEnd type="none" w="med" len="med"/>
          </a:ln>
        </p:spPr>
      </p:cxnSp>
      <p:cxnSp>
        <p:nvCxnSpPr>
          <p:cNvPr id="39" name="Google Shape;271;p34">
            <a:extLst>
              <a:ext uri="{FF2B5EF4-FFF2-40B4-BE49-F238E27FC236}">
                <a16:creationId xmlns="" xmlns:a16="http://schemas.microsoft.com/office/drawing/2014/main" id="{4B186992-B3CC-4159-8D02-D9D95FAB11CC}"/>
              </a:ext>
            </a:extLst>
          </p:cNvPr>
          <p:cNvCxnSpPr>
            <a:cxnSpLocks/>
            <a:stCxn id="31" idx="3"/>
            <a:endCxn id="17" idx="1"/>
          </p:cNvCxnSpPr>
          <p:nvPr/>
        </p:nvCxnSpPr>
        <p:spPr>
          <a:xfrm flipV="1">
            <a:off x="1983671" y="2526726"/>
            <a:ext cx="4601599" cy="973825"/>
          </a:xfrm>
          <a:prstGeom prst="straightConnector1">
            <a:avLst/>
          </a:prstGeom>
          <a:noFill/>
          <a:ln w="28575" cap="flat" cmpd="sng">
            <a:solidFill>
              <a:srgbClr val="FFD966"/>
            </a:solidFill>
            <a:prstDash val="solid"/>
            <a:round/>
            <a:headEnd type="none" w="med" len="med"/>
            <a:tailEnd type="none" w="med" len="med"/>
          </a:ln>
        </p:spPr>
      </p:cxnSp>
      <p:cxnSp>
        <p:nvCxnSpPr>
          <p:cNvPr id="40" name="Google Shape;271;p34">
            <a:extLst>
              <a:ext uri="{FF2B5EF4-FFF2-40B4-BE49-F238E27FC236}">
                <a16:creationId xmlns="" xmlns:a16="http://schemas.microsoft.com/office/drawing/2014/main" id="{4E153CBE-0B5F-4694-B6E9-07280E719A21}"/>
              </a:ext>
            </a:extLst>
          </p:cNvPr>
          <p:cNvCxnSpPr>
            <a:cxnSpLocks/>
            <a:stCxn id="26" idx="3"/>
            <a:endCxn id="17" idx="1"/>
          </p:cNvCxnSpPr>
          <p:nvPr/>
        </p:nvCxnSpPr>
        <p:spPr>
          <a:xfrm>
            <a:off x="1983672" y="2211660"/>
            <a:ext cx="4601598" cy="315066"/>
          </a:xfrm>
          <a:prstGeom prst="straightConnector1">
            <a:avLst/>
          </a:prstGeom>
          <a:noFill/>
          <a:ln w="28575" cap="flat" cmpd="sng">
            <a:solidFill>
              <a:srgbClr val="FFD966"/>
            </a:solidFill>
            <a:prstDash val="solid"/>
            <a:round/>
            <a:headEnd type="none" w="med" len="med"/>
            <a:tailEnd type="none" w="med" len="med"/>
          </a:ln>
        </p:spPr>
      </p:cxnSp>
      <p:cxnSp>
        <p:nvCxnSpPr>
          <p:cNvPr id="41" name="Google Shape;271;p34">
            <a:extLst>
              <a:ext uri="{FF2B5EF4-FFF2-40B4-BE49-F238E27FC236}">
                <a16:creationId xmlns="" xmlns:a16="http://schemas.microsoft.com/office/drawing/2014/main" id="{A2DE44FA-4D2B-4AB9-AC54-5A33981D9D96}"/>
              </a:ext>
            </a:extLst>
          </p:cNvPr>
          <p:cNvCxnSpPr>
            <a:cxnSpLocks/>
            <a:stCxn id="36" idx="3"/>
            <a:endCxn id="17" idx="1"/>
          </p:cNvCxnSpPr>
          <p:nvPr/>
        </p:nvCxnSpPr>
        <p:spPr>
          <a:xfrm flipV="1">
            <a:off x="3380498" y="2526726"/>
            <a:ext cx="3204772" cy="1598537"/>
          </a:xfrm>
          <a:prstGeom prst="straightConnector1">
            <a:avLst/>
          </a:prstGeom>
          <a:noFill/>
          <a:ln w="28575" cap="flat" cmpd="sng">
            <a:solidFill>
              <a:srgbClr val="FFD966"/>
            </a:solidFill>
            <a:prstDash val="solid"/>
            <a:round/>
            <a:headEnd type="none" w="med" len="med"/>
            <a:tailEnd type="none" w="med" len="med"/>
          </a:ln>
        </p:spPr>
      </p:cxnSp>
      <p:sp>
        <p:nvSpPr>
          <p:cNvPr id="42" name="TextBox 41">
            <a:extLst>
              <a:ext uri="{FF2B5EF4-FFF2-40B4-BE49-F238E27FC236}">
                <a16:creationId xmlns="" xmlns:a16="http://schemas.microsoft.com/office/drawing/2014/main" id="{5E4E29FE-3003-4C32-B911-46B4E8172826}"/>
              </a:ext>
            </a:extLst>
          </p:cNvPr>
          <p:cNvSpPr txBox="1"/>
          <p:nvPr/>
        </p:nvSpPr>
        <p:spPr>
          <a:xfrm>
            <a:off x="3437592" y="2029483"/>
            <a:ext cx="2882526" cy="1600438"/>
          </a:xfrm>
          <a:prstGeom prst="rect">
            <a:avLst/>
          </a:prstGeom>
          <a:noFill/>
        </p:spPr>
        <p:txBody>
          <a:bodyPr wrap="square" rtlCol="0">
            <a:spAutoFit/>
          </a:bodyPr>
          <a:lstStyle/>
          <a:p>
            <a:r>
              <a:rPr lang="en-US" altLang="ko-KR" sz="2600" b="1" dirty="0"/>
              <a:t>Multi Processing</a:t>
            </a:r>
          </a:p>
          <a:p>
            <a:r>
              <a:rPr lang="en-US" altLang="ko-KR" sz="1800" dirty="0"/>
              <a:t>the use of two or more</a:t>
            </a:r>
          </a:p>
          <a:p>
            <a:r>
              <a:rPr lang="en-US" altLang="ko-KR" sz="1800" dirty="0"/>
              <a:t>central processing units </a:t>
            </a:r>
          </a:p>
          <a:p>
            <a:r>
              <a:rPr lang="en-US" altLang="ko-KR" sz="1800" dirty="0"/>
              <a:t>(CPUs) within a single </a:t>
            </a:r>
          </a:p>
          <a:p>
            <a:r>
              <a:rPr lang="en-US" altLang="ko-KR" sz="1800" dirty="0"/>
              <a:t>computer system.</a:t>
            </a:r>
            <a:endParaRPr lang="ko-KR" altLang="en-US" sz="1800" dirty="0"/>
          </a:p>
        </p:txBody>
      </p:sp>
    </p:spTree>
    <p:extLst>
      <p:ext uri="{BB962C8B-B14F-4D97-AF65-F5344CB8AC3E}">
        <p14:creationId xmlns:p14="http://schemas.microsoft.com/office/powerpoint/2010/main" val="38452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25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5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250"/>
                                        <p:tgtEl>
                                          <p:spTgt spid="38"/>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250"/>
                                        <p:tgtEl>
                                          <p:spTgt spid="40"/>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25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250"/>
                                        <p:tgtEl>
                                          <p:spTgt spid="41"/>
                                        </p:tgtEl>
                                      </p:cBhvr>
                                    </p:animEffect>
                                  </p:childTnLst>
                                </p:cTn>
                              </p:par>
                            </p:childTnLst>
                          </p:cTn>
                        </p:par>
                        <p:par>
                          <p:cTn id="28" fill="hold">
                            <p:stCondLst>
                              <p:cond delay="750"/>
                            </p:stCondLst>
                            <p:childTnLst>
                              <p:par>
                                <p:cTn id="29" presetID="10" presetClass="entr" presetSubtype="0" fill="hold" grpId="0" nodeType="afterEffect">
                                  <p:stCondLst>
                                    <p:cond delay="25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Board to MARS Communication</a:t>
            </a:r>
            <a:endParaRPr dirty="0"/>
          </a:p>
        </p:txBody>
      </p:sp>
      <p:pic>
        <p:nvPicPr>
          <p:cNvPr id="266" name="Google Shape;266;p34"/>
          <p:cNvPicPr preferRelativeResize="0"/>
          <p:nvPr/>
        </p:nvPicPr>
        <p:blipFill>
          <a:blip r:embed="rId3">
            <a:alphaModFix/>
          </a:blip>
          <a:stretch>
            <a:fillRect/>
          </a:stretch>
        </p:blipFill>
        <p:spPr>
          <a:xfrm>
            <a:off x="5901194" y="1928800"/>
            <a:ext cx="1957251" cy="1957251"/>
          </a:xfrm>
          <a:prstGeom prst="rect">
            <a:avLst/>
          </a:prstGeom>
          <a:noFill/>
          <a:ln>
            <a:noFill/>
          </a:ln>
        </p:spPr>
      </p:pic>
      <p:cxnSp>
        <p:nvCxnSpPr>
          <p:cNvPr id="271" name="Google Shape;271;p34"/>
          <p:cNvCxnSpPr>
            <a:cxnSpLocks/>
            <a:endCxn id="266" idx="1"/>
          </p:cNvCxnSpPr>
          <p:nvPr/>
        </p:nvCxnSpPr>
        <p:spPr>
          <a:xfrm>
            <a:off x="3165750" y="1430239"/>
            <a:ext cx="2735400" cy="1477200"/>
          </a:xfrm>
          <a:prstGeom prst="straightConnector1">
            <a:avLst/>
          </a:prstGeom>
          <a:noFill/>
          <a:ln w="28575" cap="flat" cmpd="sng">
            <a:solidFill>
              <a:srgbClr val="FFD966"/>
            </a:solidFill>
            <a:prstDash val="solid"/>
            <a:round/>
            <a:headEnd type="none" w="med" len="med"/>
            <a:tailEnd type="none" w="med" len="med"/>
          </a:ln>
        </p:spPr>
      </p:cxnSp>
      <p:cxnSp>
        <p:nvCxnSpPr>
          <p:cNvPr id="272" name="Google Shape;272;p34"/>
          <p:cNvCxnSpPr>
            <a:endCxn id="266" idx="1"/>
          </p:cNvCxnSpPr>
          <p:nvPr/>
        </p:nvCxnSpPr>
        <p:spPr>
          <a:xfrm>
            <a:off x="1802894" y="2257025"/>
            <a:ext cx="4098300" cy="650400"/>
          </a:xfrm>
          <a:prstGeom prst="straightConnector1">
            <a:avLst/>
          </a:prstGeom>
          <a:noFill/>
          <a:ln w="28575" cap="flat" cmpd="sng">
            <a:solidFill>
              <a:srgbClr val="FFD966"/>
            </a:solidFill>
            <a:prstDash val="solid"/>
            <a:round/>
            <a:headEnd type="none" w="med" len="med"/>
            <a:tailEnd type="none" w="med" len="med"/>
          </a:ln>
        </p:spPr>
      </p:cxnSp>
      <p:cxnSp>
        <p:nvCxnSpPr>
          <p:cNvPr id="273" name="Google Shape;273;p34"/>
          <p:cNvCxnSpPr>
            <a:cxnSpLocks/>
            <a:endCxn id="266" idx="1"/>
          </p:cNvCxnSpPr>
          <p:nvPr/>
        </p:nvCxnSpPr>
        <p:spPr>
          <a:xfrm rot="10800000" flipH="1">
            <a:off x="1802925" y="2907489"/>
            <a:ext cx="4098300" cy="480000"/>
          </a:xfrm>
          <a:prstGeom prst="straightConnector1">
            <a:avLst/>
          </a:prstGeom>
          <a:noFill/>
          <a:ln w="28575" cap="flat" cmpd="sng">
            <a:solidFill>
              <a:srgbClr val="FFE599"/>
            </a:solidFill>
            <a:prstDash val="solid"/>
            <a:round/>
            <a:headEnd type="none" w="med" len="med"/>
            <a:tailEnd type="none" w="med" len="med"/>
          </a:ln>
        </p:spPr>
      </p:cxnSp>
      <p:cxnSp>
        <p:nvCxnSpPr>
          <p:cNvPr id="274" name="Google Shape;274;p34"/>
          <p:cNvCxnSpPr>
            <a:cxnSpLocks/>
            <a:endCxn id="266" idx="1"/>
          </p:cNvCxnSpPr>
          <p:nvPr/>
        </p:nvCxnSpPr>
        <p:spPr>
          <a:xfrm rot="10800000" flipH="1">
            <a:off x="3165750" y="2907539"/>
            <a:ext cx="2735400" cy="1340700"/>
          </a:xfrm>
          <a:prstGeom prst="straightConnector1">
            <a:avLst/>
          </a:prstGeom>
          <a:noFill/>
          <a:ln w="28575" cap="flat" cmpd="sng">
            <a:solidFill>
              <a:srgbClr val="FFE599"/>
            </a:solidFill>
            <a:prstDash val="solid"/>
            <a:round/>
            <a:headEnd type="none" w="med" len="med"/>
            <a:tailEnd type="none" w="med" len="med"/>
          </a:ln>
        </p:spPr>
      </p:cxnSp>
      <p:sp>
        <p:nvSpPr>
          <p:cNvPr id="2" name="직사각형 1">
            <a:extLst>
              <a:ext uri="{FF2B5EF4-FFF2-40B4-BE49-F238E27FC236}">
                <a16:creationId xmlns="" xmlns:a16="http://schemas.microsoft.com/office/drawing/2014/main" id="{3D109A0A-3B9A-49F6-8EA8-9F91212D5BCF}"/>
              </a:ext>
            </a:extLst>
          </p:cNvPr>
          <p:cNvSpPr/>
          <p:nvPr/>
        </p:nvSpPr>
        <p:spPr>
          <a:xfrm>
            <a:off x="6022181" y="3979069"/>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grpSp>
        <p:nvGrpSpPr>
          <p:cNvPr id="18" name="그룹 17">
            <a:extLst>
              <a:ext uri="{FF2B5EF4-FFF2-40B4-BE49-F238E27FC236}">
                <a16:creationId xmlns="" xmlns:a16="http://schemas.microsoft.com/office/drawing/2014/main" id="{BFE57878-0908-49A5-8953-7A99A4C720A1}"/>
              </a:ext>
            </a:extLst>
          </p:cNvPr>
          <p:cNvGrpSpPr/>
          <p:nvPr/>
        </p:nvGrpSpPr>
        <p:grpSpPr>
          <a:xfrm>
            <a:off x="1802863" y="888479"/>
            <a:ext cx="1362821" cy="1244125"/>
            <a:chOff x="2300963" y="1269887"/>
            <a:chExt cx="5077535" cy="3998630"/>
          </a:xfrm>
        </p:grpSpPr>
        <p:pic>
          <p:nvPicPr>
            <p:cNvPr id="20" name="그림 19">
              <a:extLst>
                <a:ext uri="{FF2B5EF4-FFF2-40B4-BE49-F238E27FC236}">
                  <a16:creationId xmlns="" xmlns:a16="http://schemas.microsoft.com/office/drawing/2014/main" id="{7A59B1FE-436D-4C54-8BA6-844AB9D92951}"/>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21" name="직사각형 20">
              <a:extLst>
                <a:ext uri="{FF2B5EF4-FFF2-40B4-BE49-F238E27FC236}">
                  <a16:creationId xmlns="" xmlns:a16="http://schemas.microsoft.com/office/drawing/2014/main" id="{E2585533-23B2-4C25-894B-55A769EBF38F}"/>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19" name="직사각형 18">
            <a:extLst>
              <a:ext uri="{FF2B5EF4-FFF2-40B4-BE49-F238E27FC236}">
                <a16:creationId xmlns="" xmlns:a16="http://schemas.microsoft.com/office/drawing/2014/main" id="{3F5F8E5C-FFAF-4282-A0FA-B97E15890F26}"/>
              </a:ext>
            </a:extLst>
          </p:cNvPr>
          <p:cNvSpPr/>
          <p:nvPr/>
        </p:nvSpPr>
        <p:spPr>
          <a:xfrm>
            <a:off x="2487618" y="1507892"/>
            <a:ext cx="594755" cy="5772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nvGrpSpPr>
          <p:cNvPr id="32" name="그룹 31">
            <a:extLst>
              <a:ext uri="{FF2B5EF4-FFF2-40B4-BE49-F238E27FC236}">
                <a16:creationId xmlns="" xmlns:a16="http://schemas.microsoft.com/office/drawing/2014/main" id="{79A71409-D05E-44EE-8D22-D091B0B5B437}"/>
              </a:ext>
            </a:extLst>
          </p:cNvPr>
          <p:cNvGrpSpPr/>
          <p:nvPr/>
        </p:nvGrpSpPr>
        <p:grpSpPr>
          <a:xfrm>
            <a:off x="429122" y="1672270"/>
            <a:ext cx="1362821" cy="1244125"/>
            <a:chOff x="2300963" y="1269887"/>
            <a:chExt cx="5077535" cy="3998630"/>
          </a:xfrm>
        </p:grpSpPr>
        <p:grpSp>
          <p:nvGrpSpPr>
            <p:cNvPr id="33" name="그룹 32">
              <a:extLst>
                <a:ext uri="{FF2B5EF4-FFF2-40B4-BE49-F238E27FC236}">
                  <a16:creationId xmlns="" xmlns:a16="http://schemas.microsoft.com/office/drawing/2014/main" id="{91A59F2F-3047-4C48-AD4F-D4281D3F424E}"/>
                </a:ext>
              </a:extLst>
            </p:cNvPr>
            <p:cNvGrpSpPr/>
            <p:nvPr/>
          </p:nvGrpSpPr>
          <p:grpSpPr>
            <a:xfrm>
              <a:off x="2300963" y="1269887"/>
              <a:ext cx="5077535" cy="3998630"/>
              <a:chOff x="2300963" y="1269887"/>
              <a:chExt cx="5077535" cy="3998630"/>
            </a:xfrm>
          </p:grpSpPr>
          <p:pic>
            <p:nvPicPr>
              <p:cNvPr id="35" name="그림 34">
                <a:extLst>
                  <a:ext uri="{FF2B5EF4-FFF2-40B4-BE49-F238E27FC236}">
                    <a16:creationId xmlns="" xmlns:a16="http://schemas.microsoft.com/office/drawing/2014/main" id="{D7E47976-4442-4E41-A30F-0165681470BB}"/>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36" name="직사각형 35">
                <a:extLst>
                  <a:ext uri="{FF2B5EF4-FFF2-40B4-BE49-F238E27FC236}">
                    <a16:creationId xmlns="" xmlns:a16="http://schemas.microsoft.com/office/drawing/2014/main" id="{35368822-1BC1-499D-9BDA-C98D102BC3F8}"/>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4" name="직사각형 33">
              <a:extLst>
                <a:ext uri="{FF2B5EF4-FFF2-40B4-BE49-F238E27FC236}">
                  <a16:creationId xmlns="" xmlns:a16="http://schemas.microsoft.com/office/drawing/2014/main" id="{468DDABE-B500-4EB2-BF78-9C8F2D50A07C}"/>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7" name="그룹 36">
            <a:extLst>
              <a:ext uri="{FF2B5EF4-FFF2-40B4-BE49-F238E27FC236}">
                <a16:creationId xmlns="" xmlns:a16="http://schemas.microsoft.com/office/drawing/2014/main" id="{41CFF020-F5C5-4373-83E1-613A3CFD4EBB}"/>
              </a:ext>
            </a:extLst>
          </p:cNvPr>
          <p:cNvGrpSpPr/>
          <p:nvPr/>
        </p:nvGrpSpPr>
        <p:grpSpPr>
          <a:xfrm>
            <a:off x="440087" y="2949426"/>
            <a:ext cx="1362821" cy="1244125"/>
            <a:chOff x="2300963" y="1269887"/>
            <a:chExt cx="5077535" cy="3998630"/>
          </a:xfrm>
        </p:grpSpPr>
        <p:grpSp>
          <p:nvGrpSpPr>
            <p:cNvPr id="38" name="그룹 37">
              <a:extLst>
                <a:ext uri="{FF2B5EF4-FFF2-40B4-BE49-F238E27FC236}">
                  <a16:creationId xmlns="" xmlns:a16="http://schemas.microsoft.com/office/drawing/2014/main" id="{2E7163AD-FEB6-4289-86CF-3D4DA637C303}"/>
                </a:ext>
              </a:extLst>
            </p:cNvPr>
            <p:cNvGrpSpPr/>
            <p:nvPr/>
          </p:nvGrpSpPr>
          <p:grpSpPr>
            <a:xfrm>
              <a:off x="2300963" y="1269887"/>
              <a:ext cx="5077535" cy="3998630"/>
              <a:chOff x="2300963" y="1269887"/>
              <a:chExt cx="5077535" cy="3998630"/>
            </a:xfrm>
          </p:grpSpPr>
          <p:pic>
            <p:nvPicPr>
              <p:cNvPr id="40" name="그림 39">
                <a:extLst>
                  <a:ext uri="{FF2B5EF4-FFF2-40B4-BE49-F238E27FC236}">
                    <a16:creationId xmlns="" xmlns:a16="http://schemas.microsoft.com/office/drawing/2014/main" id="{FA16689F-8DFC-43AF-B069-C89906FC9D24}"/>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1" name="직사각형 40">
                <a:extLst>
                  <a:ext uri="{FF2B5EF4-FFF2-40B4-BE49-F238E27FC236}">
                    <a16:creationId xmlns="" xmlns:a16="http://schemas.microsoft.com/office/drawing/2014/main" id="{77F30566-1FFF-4B6C-AA5C-483FB09EE841}"/>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9" name="직사각형 38">
              <a:extLst>
                <a:ext uri="{FF2B5EF4-FFF2-40B4-BE49-F238E27FC236}">
                  <a16:creationId xmlns="" xmlns:a16="http://schemas.microsoft.com/office/drawing/2014/main" id="{6995AB79-350A-445B-B899-3CCEA5A23AA4}"/>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42" name="그룹 41">
            <a:extLst>
              <a:ext uri="{FF2B5EF4-FFF2-40B4-BE49-F238E27FC236}">
                <a16:creationId xmlns="" xmlns:a16="http://schemas.microsoft.com/office/drawing/2014/main" id="{827F1518-4B2C-402B-9CB0-D524C0E5050F}"/>
              </a:ext>
            </a:extLst>
          </p:cNvPr>
          <p:cNvGrpSpPr/>
          <p:nvPr/>
        </p:nvGrpSpPr>
        <p:grpSpPr>
          <a:xfrm>
            <a:off x="1802840" y="3479534"/>
            <a:ext cx="1362821" cy="1244125"/>
            <a:chOff x="2300963" y="1269887"/>
            <a:chExt cx="5077535" cy="3998630"/>
          </a:xfrm>
        </p:grpSpPr>
        <p:grpSp>
          <p:nvGrpSpPr>
            <p:cNvPr id="43" name="그룹 42">
              <a:extLst>
                <a:ext uri="{FF2B5EF4-FFF2-40B4-BE49-F238E27FC236}">
                  <a16:creationId xmlns="" xmlns:a16="http://schemas.microsoft.com/office/drawing/2014/main" id="{F5D5B4AF-095A-4FE5-BF11-12FCB062AB1F}"/>
                </a:ext>
              </a:extLst>
            </p:cNvPr>
            <p:cNvGrpSpPr/>
            <p:nvPr/>
          </p:nvGrpSpPr>
          <p:grpSpPr>
            <a:xfrm>
              <a:off x="2300963" y="1269887"/>
              <a:ext cx="5077535" cy="3998630"/>
              <a:chOff x="2300963" y="1269887"/>
              <a:chExt cx="5077535" cy="3998630"/>
            </a:xfrm>
          </p:grpSpPr>
          <p:pic>
            <p:nvPicPr>
              <p:cNvPr id="45" name="그림 44">
                <a:extLst>
                  <a:ext uri="{FF2B5EF4-FFF2-40B4-BE49-F238E27FC236}">
                    <a16:creationId xmlns="" xmlns:a16="http://schemas.microsoft.com/office/drawing/2014/main" id="{C5958061-EBA4-4A38-9214-23AD97D7BC7D}"/>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6" name="직사각형 45">
                <a:extLst>
                  <a:ext uri="{FF2B5EF4-FFF2-40B4-BE49-F238E27FC236}">
                    <a16:creationId xmlns="" xmlns:a16="http://schemas.microsoft.com/office/drawing/2014/main" id="{78426462-951E-4B53-B9A8-5F3D24CB04B7}"/>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44" name="직사각형 43">
              <a:extLst>
                <a:ext uri="{FF2B5EF4-FFF2-40B4-BE49-F238E27FC236}">
                  <a16:creationId xmlns="" xmlns:a16="http://schemas.microsoft.com/office/drawing/2014/main" id="{EBAA64FD-8B90-4BF5-BF79-E5F0710712D8}"/>
                </a:ext>
              </a:extLst>
            </p:cNvPr>
            <p:cNvSpPr/>
            <p:nvPr/>
          </p:nvSpPr>
          <p:spPr>
            <a:xfrm>
              <a:off x="4852191" y="3260685"/>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spTree>
    <p:extLst>
      <p:ext uri="{BB962C8B-B14F-4D97-AF65-F5344CB8AC3E}">
        <p14:creationId xmlns:p14="http://schemas.microsoft.com/office/powerpoint/2010/main" val="201167375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6"/>
                                        </p:tgtEl>
                                      </p:cBhvr>
                                    </p:animEffect>
                                    <p:set>
                                      <p:cBhvr>
                                        <p:cTn id="10" dur="1" fill="hold">
                                          <p:stCondLst>
                                            <p:cond delay="499"/>
                                          </p:stCondLst>
                                        </p:cTn>
                                        <p:tgtEl>
                                          <p:spTgt spid="26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71"/>
                                        </p:tgtEl>
                                      </p:cBhvr>
                                    </p:animEffect>
                                    <p:set>
                                      <p:cBhvr>
                                        <p:cTn id="13" dur="1" fill="hold">
                                          <p:stCondLst>
                                            <p:cond delay="499"/>
                                          </p:stCondLst>
                                        </p:cTn>
                                        <p:tgtEl>
                                          <p:spTgt spid="27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72"/>
                                        </p:tgtEl>
                                      </p:cBhvr>
                                    </p:animEffect>
                                    <p:set>
                                      <p:cBhvr>
                                        <p:cTn id="16" dur="1" fill="hold">
                                          <p:stCondLst>
                                            <p:cond delay="499"/>
                                          </p:stCondLst>
                                        </p:cTn>
                                        <p:tgtEl>
                                          <p:spTgt spid="27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73"/>
                                        </p:tgtEl>
                                      </p:cBhvr>
                                    </p:animEffect>
                                    <p:set>
                                      <p:cBhvr>
                                        <p:cTn id="19" dur="1" fill="hold">
                                          <p:stCondLst>
                                            <p:cond delay="499"/>
                                          </p:stCondLst>
                                        </p:cTn>
                                        <p:tgtEl>
                                          <p:spTgt spid="27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74"/>
                                        </p:tgtEl>
                                      </p:cBhvr>
                                    </p:animEffect>
                                    <p:set>
                                      <p:cBhvr>
                                        <p:cTn id="22" dur="1" fill="hold">
                                          <p:stCondLst>
                                            <p:cond delay="499"/>
                                          </p:stCondLst>
                                        </p:cTn>
                                        <p:tgtEl>
                                          <p:spTgt spid="27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Board to MARS Communication</a:t>
            </a:r>
            <a:endParaRPr lang="ko-KR" altLang="en-US" dirty="0"/>
          </a:p>
        </p:txBody>
      </p:sp>
      <p:grpSp>
        <p:nvGrpSpPr>
          <p:cNvPr id="7" name="그룹 6">
            <a:extLst>
              <a:ext uri="{FF2B5EF4-FFF2-40B4-BE49-F238E27FC236}">
                <a16:creationId xmlns="" xmlns:a16="http://schemas.microsoft.com/office/drawing/2014/main" id="{7EDEE007-3090-4166-BE4B-1D58233D32A9}"/>
              </a:ext>
            </a:extLst>
          </p:cNvPr>
          <p:cNvGrpSpPr/>
          <p:nvPr/>
        </p:nvGrpSpPr>
        <p:grpSpPr>
          <a:xfrm>
            <a:off x="1802863" y="888479"/>
            <a:ext cx="1362821" cy="1244125"/>
            <a:chOff x="1802863" y="888479"/>
            <a:chExt cx="1362821" cy="1244125"/>
          </a:xfrm>
        </p:grpSpPr>
        <p:grpSp>
          <p:nvGrpSpPr>
            <p:cNvPr id="4" name="그룹 3">
              <a:extLst>
                <a:ext uri="{FF2B5EF4-FFF2-40B4-BE49-F238E27FC236}">
                  <a16:creationId xmlns="" xmlns:a16="http://schemas.microsoft.com/office/drawing/2014/main" id="{1050AF59-9B88-41CD-A2B7-A3773119E07D}"/>
                </a:ext>
              </a:extLst>
            </p:cNvPr>
            <p:cNvGrpSpPr/>
            <p:nvPr/>
          </p:nvGrpSpPr>
          <p:grpSpPr>
            <a:xfrm>
              <a:off x="1802863" y="888479"/>
              <a:ext cx="1362821" cy="1244125"/>
              <a:chOff x="2300963" y="1269887"/>
              <a:chExt cx="5077535" cy="3998630"/>
            </a:xfrm>
          </p:grpSpPr>
          <p:pic>
            <p:nvPicPr>
              <p:cNvPr id="5" name="그림 4">
                <a:extLst>
                  <a:ext uri="{FF2B5EF4-FFF2-40B4-BE49-F238E27FC236}">
                    <a16:creationId xmlns="" xmlns:a16="http://schemas.microsoft.com/office/drawing/2014/main" id="{CBE7C7C3-54D7-4437-9170-CE87D6F7034B}"/>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6" name="직사각형 5">
                <a:extLst>
                  <a:ext uri="{FF2B5EF4-FFF2-40B4-BE49-F238E27FC236}">
                    <a16:creationId xmlns="" xmlns:a16="http://schemas.microsoft.com/office/drawing/2014/main" id="{AE3378FE-8F29-4F6A-8AAC-BFEF34D11090}"/>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11" name="직사각형 10">
              <a:extLst>
                <a:ext uri="{FF2B5EF4-FFF2-40B4-BE49-F238E27FC236}">
                  <a16:creationId xmlns="" xmlns:a16="http://schemas.microsoft.com/office/drawing/2014/main" id="{B4BEA334-4D88-47AE-A2FB-08652C0D5600}"/>
                </a:ext>
              </a:extLst>
            </p:cNvPr>
            <p:cNvSpPr/>
            <p:nvPr/>
          </p:nvSpPr>
          <p:spPr>
            <a:xfrm>
              <a:off x="2487618" y="1507892"/>
              <a:ext cx="594755" cy="5772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12" name="그룹 11">
            <a:extLst>
              <a:ext uri="{FF2B5EF4-FFF2-40B4-BE49-F238E27FC236}">
                <a16:creationId xmlns="" xmlns:a16="http://schemas.microsoft.com/office/drawing/2014/main" id="{09726FBA-4AB9-4D70-9CFE-A249FBEE1644}"/>
              </a:ext>
            </a:extLst>
          </p:cNvPr>
          <p:cNvGrpSpPr/>
          <p:nvPr/>
        </p:nvGrpSpPr>
        <p:grpSpPr>
          <a:xfrm>
            <a:off x="471488" y="1278730"/>
            <a:ext cx="3571875" cy="3047728"/>
            <a:chOff x="471488" y="1278730"/>
            <a:chExt cx="3571875" cy="3047728"/>
          </a:xfrm>
        </p:grpSpPr>
        <p:grpSp>
          <p:nvGrpSpPr>
            <p:cNvPr id="13" name="그룹 12">
              <a:extLst>
                <a:ext uri="{FF2B5EF4-FFF2-40B4-BE49-F238E27FC236}">
                  <a16:creationId xmlns="" xmlns:a16="http://schemas.microsoft.com/office/drawing/2014/main" id="{A07EC19C-30C6-4681-846D-962B41B8961D}"/>
                </a:ext>
              </a:extLst>
            </p:cNvPr>
            <p:cNvGrpSpPr/>
            <p:nvPr/>
          </p:nvGrpSpPr>
          <p:grpSpPr>
            <a:xfrm>
              <a:off x="471488" y="1278730"/>
              <a:ext cx="3571875" cy="3047728"/>
              <a:chOff x="2300963" y="1269887"/>
              <a:chExt cx="5077535" cy="3998630"/>
            </a:xfrm>
          </p:grpSpPr>
          <p:pic>
            <p:nvPicPr>
              <p:cNvPr id="15" name="그림 14">
                <a:extLst>
                  <a:ext uri="{FF2B5EF4-FFF2-40B4-BE49-F238E27FC236}">
                    <a16:creationId xmlns="" xmlns:a16="http://schemas.microsoft.com/office/drawing/2014/main" id="{E407A98D-6F22-42FD-96E8-80CAE835EBB6}"/>
                  </a:ext>
                </a:extLst>
              </p:cNvPr>
              <p:cNvPicPr>
                <a:picLocks noChangeAspect="1"/>
              </p:cNvPicPr>
              <p:nvPr/>
            </p:nvPicPr>
            <p:blipFill>
              <a:blip r:embed="rId3"/>
              <a:stretch>
                <a:fillRect/>
              </a:stretch>
            </p:blipFill>
            <p:spPr>
              <a:xfrm>
                <a:off x="2300963" y="1269887"/>
                <a:ext cx="5077535" cy="3998630"/>
              </a:xfrm>
              <a:prstGeom prst="rect">
                <a:avLst/>
              </a:prstGeom>
            </p:spPr>
          </p:pic>
          <p:sp>
            <p:nvSpPr>
              <p:cNvPr id="16" name="직사각형 15">
                <a:extLst>
                  <a:ext uri="{FF2B5EF4-FFF2-40B4-BE49-F238E27FC236}">
                    <a16:creationId xmlns="" xmlns:a16="http://schemas.microsoft.com/office/drawing/2014/main" id="{E4C7AF2E-3081-41A2-8D69-08788E2C64E1}"/>
                  </a:ext>
                </a:extLst>
              </p:cNvPr>
              <p:cNvSpPr/>
              <p:nvPr/>
            </p:nvSpPr>
            <p:spPr>
              <a:xfrm>
                <a:off x="2485749" y="3266983"/>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500" dirty="0">
                    <a:solidFill>
                      <a:schemeClr val="bg1"/>
                    </a:solidFill>
                  </a:rPr>
                  <a:t>MARS</a:t>
                </a:r>
                <a:endParaRPr lang="ko-KR" altLang="en-US" sz="3500" dirty="0">
                  <a:solidFill>
                    <a:schemeClr val="bg1"/>
                  </a:solidFill>
                </a:endParaRPr>
              </a:p>
            </p:txBody>
          </p:sp>
        </p:grpSp>
        <p:sp>
          <p:nvSpPr>
            <p:cNvPr id="14" name="직사각형 13">
              <a:extLst>
                <a:ext uri="{FF2B5EF4-FFF2-40B4-BE49-F238E27FC236}">
                  <a16:creationId xmlns="" xmlns:a16="http://schemas.microsoft.com/office/drawing/2014/main" id="{9712CA04-D141-46D4-8494-98A6A323165C}"/>
                </a:ext>
              </a:extLst>
            </p:cNvPr>
            <p:cNvSpPr/>
            <p:nvPr/>
          </p:nvSpPr>
          <p:spPr>
            <a:xfrm>
              <a:off x="2222152" y="2798252"/>
              <a:ext cx="1604114" cy="141419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4000" dirty="0">
                  <a:solidFill>
                    <a:schemeClr val="bg1"/>
                  </a:solidFill>
                </a:rPr>
                <a:t>Client</a:t>
              </a:r>
              <a:endParaRPr lang="ko-KR" altLang="en-US" sz="4000" dirty="0">
                <a:solidFill>
                  <a:schemeClr val="bg1"/>
                </a:solidFill>
              </a:endParaRPr>
            </a:p>
          </p:txBody>
        </p:sp>
      </p:grpSp>
    </p:spTree>
    <p:extLst>
      <p:ext uri="{BB962C8B-B14F-4D97-AF65-F5344CB8AC3E}">
        <p14:creationId xmlns:p14="http://schemas.microsoft.com/office/powerpoint/2010/main" val="4016897657"/>
      </p:ext>
    </p:extLst>
  </p:cSld>
  <p:clrMapOvr>
    <a:masterClrMapping/>
  </p:clrMapOvr>
  <mc:AlternateContent xmlns:mc="http://schemas.openxmlformats.org/markup-compatibility/2006" xmlns:p14="http://schemas.microsoft.com/office/powerpoint/2010/main">
    <mc:Choice Requires="p14">
      <p:transition spd="slow" p14:dur="2000" advTm="1750"/>
    </mc:Choice>
    <mc:Fallback xmlns="">
      <p:transition spd="slow" advTm="17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208 -0.02685 L -0.00208 -0.02685 C -0.00243 -0.02006 -0.0026 -0.01296 -0.00312 -0.00617 C -0.00364 -0.00031 -0.00451 0.00555 -0.00503 0.01142 C -0.00573 0.01821 -0.00625 0.02531 -0.00712 0.03241 C -0.00746 0.03518 -0.00781 0.03796 -0.00798 0.04105 C -0.00885 0.04969 -0.00937 0.06204 -0.01007 0.07068 C -0.01024 0.07469 -0.01059 0.0787 -0.01094 0.08271 C -0.01128 0.08518 -0.0118 0.08734 -0.01198 0.08981 C -0.01476 0.11605 -0.01215 0.10308 -0.01597 0.11944 C -0.01632 0.12531 -0.01632 0.13117 -0.01684 0.13673 C -0.01701 0.13858 -0.01771 0.14043 -0.01788 0.14197 C -0.0184 0.14599 -0.01857 0.15031 -0.01892 0.15432 C -0.0191 0.15771 -0.01962 0.16111 -0.01979 0.16481 C -0.02083 0.17808 -0.02101 0.18364 -0.02187 0.19784 C -0.02205 0.21296 -0.02239 0.22808 -0.02274 0.24321 C -0.02361 0.27901 -0.0191 0.28642 -0.02465 0.27623 " pathEditMode="relative" ptsTypes="AAAAAAAAAAAAAAAAA">
                                      <p:cBhvr>
                                        <p:cTn id="6" dur="1000" fill="hold"/>
                                        <p:tgtEl>
                                          <p:spTgt spid="7"/>
                                        </p:tgtEl>
                                        <p:attrNameLst>
                                          <p:attrName>ppt_x</p:attrName>
                                          <p:attrName>ppt_y</p:attrName>
                                        </p:attrNameLst>
                                      </p:cBhvr>
                                    </p:animMotion>
                                  </p:childTnLst>
                                </p:cTn>
                              </p:par>
                            </p:childTnLst>
                          </p:cTn>
                        </p:par>
                        <p:par>
                          <p:cTn id="7" fill="hold">
                            <p:stCondLst>
                              <p:cond delay="1000"/>
                            </p:stCondLst>
                            <p:childTnLst>
                              <p:par>
                                <p:cTn id="8" presetID="53" presetClass="entr" presetSubtype="16"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Board to MARS Communication</a:t>
            </a:r>
            <a:endParaRPr lang="ko-KR" altLang="en-US" dirty="0"/>
          </a:p>
        </p:txBody>
      </p:sp>
      <p:pic>
        <p:nvPicPr>
          <p:cNvPr id="15" name="그림 14">
            <a:extLst>
              <a:ext uri="{FF2B5EF4-FFF2-40B4-BE49-F238E27FC236}">
                <a16:creationId xmlns="" xmlns:a16="http://schemas.microsoft.com/office/drawing/2014/main" id="{E407A98D-6F22-42FD-96E8-80CAE835EBB6}"/>
              </a:ext>
            </a:extLst>
          </p:cNvPr>
          <p:cNvPicPr>
            <a:picLocks noChangeAspect="1"/>
          </p:cNvPicPr>
          <p:nvPr/>
        </p:nvPicPr>
        <p:blipFill>
          <a:blip r:embed="rId3"/>
          <a:stretch>
            <a:fillRect/>
          </a:stretch>
        </p:blipFill>
        <p:spPr>
          <a:xfrm>
            <a:off x="471488" y="1278730"/>
            <a:ext cx="3571875" cy="3047728"/>
          </a:xfrm>
          <a:prstGeom prst="rect">
            <a:avLst/>
          </a:prstGeom>
        </p:spPr>
      </p:pic>
      <p:sp>
        <p:nvSpPr>
          <p:cNvPr id="16" name="직사각형 15">
            <a:extLst>
              <a:ext uri="{FF2B5EF4-FFF2-40B4-BE49-F238E27FC236}">
                <a16:creationId xmlns="" xmlns:a16="http://schemas.microsoft.com/office/drawing/2014/main" id="{E4C7AF2E-3081-41A2-8D69-08788E2C64E1}"/>
              </a:ext>
            </a:extLst>
          </p:cNvPr>
          <p:cNvSpPr/>
          <p:nvPr/>
        </p:nvSpPr>
        <p:spPr>
          <a:xfrm>
            <a:off x="601479" y="2800903"/>
            <a:ext cx="1558816" cy="14142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500" dirty="0">
                <a:solidFill>
                  <a:schemeClr val="bg1"/>
                </a:solidFill>
              </a:rPr>
              <a:t>MARS</a:t>
            </a:r>
            <a:endParaRPr lang="ko-KR" altLang="en-US" sz="3500" dirty="0">
              <a:solidFill>
                <a:schemeClr val="bg1"/>
              </a:solidFill>
            </a:endParaRPr>
          </a:p>
        </p:txBody>
      </p:sp>
      <p:sp>
        <p:nvSpPr>
          <p:cNvPr id="14" name="직사각형 13">
            <a:extLst>
              <a:ext uri="{FF2B5EF4-FFF2-40B4-BE49-F238E27FC236}">
                <a16:creationId xmlns="" xmlns:a16="http://schemas.microsoft.com/office/drawing/2014/main" id="{9712CA04-D141-46D4-8494-98A6A323165C}"/>
              </a:ext>
            </a:extLst>
          </p:cNvPr>
          <p:cNvSpPr/>
          <p:nvPr/>
        </p:nvSpPr>
        <p:spPr>
          <a:xfrm>
            <a:off x="2222152" y="2798252"/>
            <a:ext cx="1604114" cy="141419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4000" dirty="0">
                <a:solidFill>
                  <a:schemeClr val="bg1"/>
                </a:solidFill>
              </a:rPr>
              <a:t>Client</a:t>
            </a:r>
            <a:endParaRPr lang="ko-KR" altLang="en-US" sz="4000" dirty="0">
              <a:solidFill>
                <a:schemeClr val="bg1"/>
              </a:solidFill>
            </a:endParaRPr>
          </a:p>
        </p:txBody>
      </p:sp>
      <p:sp>
        <p:nvSpPr>
          <p:cNvPr id="2" name="직사각형 1">
            <a:extLst>
              <a:ext uri="{FF2B5EF4-FFF2-40B4-BE49-F238E27FC236}">
                <a16:creationId xmlns="" xmlns:a16="http://schemas.microsoft.com/office/drawing/2014/main" id="{67458874-6A94-4E14-80BA-7FEC6B2EA852}"/>
              </a:ext>
            </a:extLst>
          </p:cNvPr>
          <p:cNvSpPr/>
          <p:nvPr/>
        </p:nvSpPr>
        <p:spPr>
          <a:xfrm>
            <a:off x="736842" y="3138120"/>
            <a:ext cx="2908764" cy="95796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000" dirty="0"/>
              <a:t>Shared Memory</a:t>
            </a:r>
            <a:endParaRPr lang="ko-KR" altLang="en-US" sz="3000" dirty="0"/>
          </a:p>
        </p:txBody>
      </p:sp>
    </p:spTree>
    <p:extLst>
      <p:ext uri="{BB962C8B-B14F-4D97-AF65-F5344CB8AC3E}">
        <p14:creationId xmlns:p14="http://schemas.microsoft.com/office/powerpoint/2010/main" val="1394827106"/>
      </p:ext>
    </p:extLst>
  </p:cSld>
  <p:clrMapOvr>
    <a:masterClrMapping/>
  </p:clrMapOvr>
  <mc:AlternateContent xmlns:mc="http://schemas.openxmlformats.org/markup-compatibility/2006" xmlns:p14="http://schemas.microsoft.com/office/powerpoint/2010/main">
    <mc:Choice Requires="p14">
      <p:transition spd="slow" p14:dur="2000" advTm="1750"/>
    </mc:Choice>
    <mc:Fallback xmlns="">
      <p:transition spd="slow" advTm="17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0 L 0 -0.25 E" pathEditMode="relative" ptsTypes="">
                                      <p:cBhvr>
                                        <p:cTn id="6" dur="1250" fill="hold"/>
                                        <p:tgtEl>
                                          <p:spTgt spid="16"/>
                                        </p:tgtEl>
                                        <p:attrNameLst>
                                          <p:attrName>ppt_x</p:attrName>
                                          <p:attrName>ppt_y</p:attrName>
                                        </p:attrNameLst>
                                      </p:cBhvr>
                                    </p:animMotion>
                                  </p:childTnLst>
                                </p:cTn>
                              </p:par>
                              <p:par>
                                <p:cTn id="7" presetID="64" presetClass="path" presetSubtype="0" accel="50000" decel="50000" fill="hold" grpId="0" nodeType="withEffect">
                                  <p:stCondLst>
                                    <p:cond delay="0"/>
                                  </p:stCondLst>
                                  <p:childTnLst>
                                    <p:animMotion origin="layout" path="M 0 0 L 0 -0.25 E" pathEditMode="relative" ptsTypes="">
                                      <p:cBhvr>
                                        <p:cTn id="8" dur="1250" fill="hold"/>
                                        <p:tgtEl>
                                          <p:spTgt spid="14"/>
                                        </p:tgtEl>
                                        <p:attrNameLst>
                                          <p:attrName>ppt_x</p:attrName>
                                          <p:attrName>ppt_y</p:attrName>
                                        </p:attrNameLst>
                                      </p:cBhvr>
                                    </p:animMotion>
                                  </p:childTnLst>
                                </p:cTn>
                              </p:par>
                            </p:childTnLst>
                          </p:cTn>
                        </p:par>
                        <p:par>
                          <p:cTn id="9" fill="hold">
                            <p:stCondLst>
                              <p:cond delay="12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 xmlns:a16="http://schemas.microsoft.com/office/drawing/2014/main" id="{A4583F2C-48E3-4923-8F29-434B59E1B755}"/>
              </a:ext>
            </a:extLst>
          </p:cNvPr>
          <p:cNvSpPr>
            <a:spLocks noGrp="1"/>
          </p:cNvSpPr>
          <p:nvPr>
            <p:ph type="title" idx="2"/>
          </p:nvPr>
        </p:nvSpPr>
        <p:spPr>
          <a:xfrm>
            <a:off x="145238" y="0"/>
            <a:ext cx="8310600" cy="865200"/>
          </a:xfrm>
        </p:spPr>
        <p:txBody>
          <a:bodyPr/>
          <a:lstStyle/>
          <a:p>
            <a:r>
              <a:rPr lang="en-US" altLang="ko-KR" dirty="0"/>
              <a:t>Board to MARS Communication</a:t>
            </a:r>
            <a:endParaRPr lang="ko-KR" altLang="en-US" dirty="0"/>
          </a:p>
        </p:txBody>
      </p:sp>
      <p:pic>
        <p:nvPicPr>
          <p:cNvPr id="15" name="그림 14">
            <a:extLst>
              <a:ext uri="{FF2B5EF4-FFF2-40B4-BE49-F238E27FC236}">
                <a16:creationId xmlns="" xmlns:a16="http://schemas.microsoft.com/office/drawing/2014/main" id="{E407A98D-6F22-42FD-96E8-80CAE835EBB6}"/>
              </a:ext>
            </a:extLst>
          </p:cNvPr>
          <p:cNvPicPr>
            <a:picLocks noChangeAspect="1"/>
          </p:cNvPicPr>
          <p:nvPr/>
        </p:nvPicPr>
        <p:blipFill>
          <a:blip r:embed="rId3"/>
          <a:stretch>
            <a:fillRect/>
          </a:stretch>
        </p:blipFill>
        <p:spPr>
          <a:xfrm>
            <a:off x="471488" y="1278730"/>
            <a:ext cx="3571875" cy="3047728"/>
          </a:xfrm>
          <a:prstGeom prst="rect">
            <a:avLst/>
          </a:prstGeom>
        </p:spPr>
      </p:pic>
      <p:sp>
        <p:nvSpPr>
          <p:cNvPr id="16" name="직사각형 15">
            <a:extLst>
              <a:ext uri="{FF2B5EF4-FFF2-40B4-BE49-F238E27FC236}">
                <a16:creationId xmlns="" xmlns:a16="http://schemas.microsoft.com/office/drawing/2014/main" id="{E4C7AF2E-3081-41A2-8D69-08788E2C64E1}"/>
              </a:ext>
            </a:extLst>
          </p:cNvPr>
          <p:cNvSpPr/>
          <p:nvPr/>
        </p:nvSpPr>
        <p:spPr>
          <a:xfrm>
            <a:off x="585049" y="1493541"/>
            <a:ext cx="1558816" cy="14142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500" dirty="0">
                <a:solidFill>
                  <a:schemeClr val="bg1"/>
                </a:solidFill>
              </a:rPr>
              <a:t>MARS</a:t>
            </a:r>
            <a:endParaRPr lang="ko-KR" altLang="en-US" sz="3500" dirty="0">
              <a:solidFill>
                <a:schemeClr val="bg1"/>
              </a:solidFill>
            </a:endParaRPr>
          </a:p>
        </p:txBody>
      </p:sp>
      <p:sp>
        <p:nvSpPr>
          <p:cNvPr id="14" name="직사각형 13">
            <a:extLst>
              <a:ext uri="{FF2B5EF4-FFF2-40B4-BE49-F238E27FC236}">
                <a16:creationId xmlns="" xmlns:a16="http://schemas.microsoft.com/office/drawing/2014/main" id="{9712CA04-D141-46D4-8494-98A6A323165C}"/>
              </a:ext>
            </a:extLst>
          </p:cNvPr>
          <p:cNvSpPr/>
          <p:nvPr/>
        </p:nvSpPr>
        <p:spPr>
          <a:xfrm>
            <a:off x="2191224" y="1493542"/>
            <a:ext cx="1604114" cy="141419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4000" dirty="0">
                <a:solidFill>
                  <a:schemeClr val="bg1"/>
                </a:solidFill>
              </a:rPr>
              <a:t>Client</a:t>
            </a:r>
            <a:endParaRPr lang="ko-KR" altLang="en-US" sz="4000" dirty="0">
              <a:solidFill>
                <a:schemeClr val="bg1"/>
              </a:solidFill>
            </a:endParaRPr>
          </a:p>
        </p:txBody>
      </p:sp>
      <p:sp>
        <p:nvSpPr>
          <p:cNvPr id="2" name="직사각형 1">
            <a:extLst>
              <a:ext uri="{FF2B5EF4-FFF2-40B4-BE49-F238E27FC236}">
                <a16:creationId xmlns="" xmlns:a16="http://schemas.microsoft.com/office/drawing/2014/main" id="{67458874-6A94-4E14-80BA-7FEC6B2EA852}"/>
              </a:ext>
            </a:extLst>
          </p:cNvPr>
          <p:cNvSpPr/>
          <p:nvPr/>
        </p:nvSpPr>
        <p:spPr>
          <a:xfrm>
            <a:off x="736842" y="3138120"/>
            <a:ext cx="2908764" cy="95796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3000" dirty="0"/>
              <a:t>Shared Memory</a:t>
            </a:r>
            <a:endParaRPr lang="ko-KR" altLang="en-US" sz="3000" dirty="0"/>
          </a:p>
        </p:txBody>
      </p:sp>
      <p:cxnSp>
        <p:nvCxnSpPr>
          <p:cNvPr id="7" name="Google Shape;274;p34">
            <a:extLst>
              <a:ext uri="{FF2B5EF4-FFF2-40B4-BE49-F238E27FC236}">
                <a16:creationId xmlns="" xmlns:a16="http://schemas.microsoft.com/office/drawing/2014/main" id="{BE7CEE2B-C3D7-4224-8A8D-C56E0998654D}"/>
              </a:ext>
            </a:extLst>
          </p:cNvPr>
          <p:cNvCxnSpPr>
            <a:cxnSpLocks/>
          </p:cNvCxnSpPr>
          <p:nvPr/>
        </p:nvCxnSpPr>
        <p:spPr>
          <a:xfrm flipV="1">
            <a:off x="1344706" y="2836496"/>
            <a:ext cx="0" cy="372869"/>
          </a:xfrm>
          <a:prstGeom prst="straightConnector1">
            <a:avLst/>
          </a:prstGeom>
          <a:noFill/>
          <a:ln w="57150" cap="flat" cmpd="sng">
            <a:solidFill>
              <a:srgbClr val="FFE599"/>
            </a:solidFill>
            <a:prstDash val="solid"/>
            <a:round/>
            <a:headEnd type="none" w="med" len="med"/>
            <a:tailEnd type="none" w="med" len="med"/>
          </a:ln>
        </p:spPr>
      </p:cxnSp>
      <p:cxnSp>
        <p:nvCxnSpPr>
          <p:cNvPr id="11" name="Google Shape;274;p34">
            <a:extLst>
              <a:ext uri="{FF2B5EF4-FFF2-40B4-BE49-F238E27FC236}">
                <a16:creationId xmlns="" xmlns:a16="http://schemas.microsoft.com/office/drawing/2014/main" id="{37EBA412-D757-497B-8BCE-D455A73CF074}"/>
              </a:ext>
            </a:extLst>
          </p:cNvPr>
          <p:cNvCxnSpPr>
            <a:cxnSpLocks/>
          </p:cNvCxnSpPr>
          <p:nvPr/>
        </p:nvCxnSpPr>
        <p:spPr>
          <a:xfrm flipV="1">
            <a:off x="3039035" y="2836496"/>
            <a:ext cx="0" cy="372869"/>
          </a:xfrm>
          <a:prstGeom prst="straightConnector1">
            <a:avLst/>
          </a:prstGeom>
          <a:noFill/>
          <a:ln w="57150" cap="flat" cmpd="sng">
            <a:solidFill>
              <a:srgbClr val="FFE599"/>
            </a:solidFill>
            <a:prstDash val="solid"/>
            <a:round/>
            <a:headEnd type="none" w="med" len="med"/>
            <a:tailEnd type="none" w="med" len="med"/>
          </a:ln>
        </p:spPr>
      </p:cxnSp>
      <p:sp>
        <p:nvSpPr>
          <p:cNvPr id="12" name="Google Shape;278;p34">
            <a:extLst>
              <a:ext uri="{FF2B5EF4-FFF2-40B4-BE49-F238E27FC236}">
                <a16:creationId xmlns="" xmlns:a16="http://schemas.microsoft.com/office/drawing/2014/main" id="{59463896-8FB2-40D2-9BCE-B5698B9EED1E}"/>
              </a:ext>
            </a:extLst>
          </p:cNvPr>
          <p:cNvSpPr/>
          <p:nvPr/>
        </p:nvSpPr>
        <p:spPr>
          <a:xfrm>
            <a:off x="1244122" y="2711994"/>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a:extLst>
              <a:ext uri="{FF2B5EF4-FFF2-40B4-BE49-F238E27FC236}">
                <a16:creationId xmlns="" xmlns:a16="http://schemas.microsoft.com/office/drawing/2014/main" id="{AED672A6-8AEE-4DE9-BC01-B7B6F841CE33}"/>
              </a:ext>
            </a:extLst>
          </p:cNvPr>
          <p:cNvSpPr txBox="1"/>
          <p:nvPr/>
        </p:nvSpPr>
        <p:spPr>
          <a:xfrm>
            <a:off x="4405263" y="2035016"/>
            <a:ext cx="4334396" cy="1231106"/>
          </a:xfrm>
          <a:prstGeom prst="rect">
            <a:avLst/>
          </a:prstGeom>
          <a:noFill/>
        </p:spPr>
        <p:txBody>
          <a:bodyPr wrap="square" rtlCol="0">
            <a:spAutoFit/>
          </a:bodyPr>
          <a:lstStyle/>
          <a:p>
            <a:r>
              <a:rPr lang="en-US" altLang="ko-KR" sz="2000" b="1" dirty="0"/>
              <a:t>IPC</a:t>
            </a:r>
            <a:r>
              <a:rPr lang="en-US" altLang="ko-KR" sz="2000" dirty="0"/>
              <a:t>(Inter Process Communication) </a:t>
            </a:r>
          </a:p>
          <a:p>
            <a:r>
              <a:rPr lang="en-US" altLang="ko-KR" sz="1800" dirty="0"/>
              <a:t>is a mechanism which allows </a:t>
            </a:r>
          </a:p>
          <a:p>
            <a:r>
              <a:rPr lang="en-US" altLang="ko-KR" sz="1800" dirty="0"/>
              <a:t>processes to communicate each other and synchronize their actions.</a:t>
            </a:r>
            <a:endParaRPr lang="ko-KR" altLang="en-US" sz="1800" dirty="0"/>
          </a:p>
        </p:txBody>
      </p:sp>
    </p:spTree>
    <p:extLst>
      <p:ext uri="{BB962C8B-B14F-4D97-AF65-F5344CB8AC3E}">
        <p14:creationId xmlns:p14="http://schemas.microsoft.com/office/powerpoint/2010/main" val="154111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0" presetClass="path" presetSubtype="0" repeatCount="indefinite" accel="50000" decel="50000" fill="hold" grpId="0" nodeType="afterEffect">
                                  <p:stCondLst>
                                    <p:cond delay="0"/>
                                  </p:stCondLst>
                                  <p:childTnLst>
                                    <p:animMotion origin="layout" path="M -0.00139 -0.00586 L -0.00139 -0.00555 C -0.00104 0.00463 -0.00104 0.01513 -0.00052 0.02562 C -0.00035 0.0284 0.00035 0.03118 0.00052 0.03426 C 0.00104 0.05402 0.00121 0.07377 0.00156 0.09352 C 0.00312 0.0929 0.00486 0.0926 0.00642 0.09167 C 0.00746 0.09136 0.00833 0.09013 0.00937 0.09013 C 0.02239 0.09013 0.03541 0.09105 0.04861 0.09167 L 0.1526 0.09013 C 0.1585 0.08982 0.16423 0.08735 0.17014 0.08642 C 0.18594 0.08426 0.17864 0.0855 0.19184 0.08303 C 0.18906 0.06883 0.1901 0.07624 0.18889 0.0605 C 0.18854 0.0463 0.18837 0.03241 0.18785 0.01852 C 0.1875 0.00988 0.1908 -0.0074 0.18594 -0.0074 C 0.1809 -0.0074 0.18646 0.00988 0.1868 0.01852 C 0.18715 0.03951 0.18785 0.0605 0.18785 0.08118 C 0.18785 0.08611 0.18871 0.09198 0.1868 0.09537 C 0.18628 0.09599 0.1783 0.09229 0.17708 0.09167 L 0.125 0.09352 C 0.12205 0.09352 0.1191 0.09476 0.11632 0.09537 C 0.11267 0.09599 0.10903 0.09661 0.10538 0.09692 C 0.09375 0.09784 0.08194 0.09815 0.07014 0.09877 C 0.04531 0.09815 0.01996 0.10556 -0.00434 0.09692 C -0.00886 0.09537 -0.00538 0.08087 -0.00538 0.07253 C -0.00538 0.04352 -0.0059 0.04908 -0.00243 0.03087 C -0.00209 0.02192 -0.00122 0.01327 -0.00139 0.00463 C -0.00156 0.00216 -0.00139 -0.00401 -0.00139 -0.00586 Z " pathEditMode="relative" rAng="0" ptsTypes="AAAAAAAAAAAAAAAAAAAAAAAAAAA">
                                      <p:cBhvr>
                                        <p:cTn id="17" dur="3000" fill="hold"/>
                                        <p:tgtEl>
                                          <p:spTgt spid="12"/>
                                        </p:tgtEl>
                                        <p:attrNameLst>
                                          <p:attrName>ppt_x</p:attrName>
                                          <p:attrName>ppt_y</p:attrName>
                                        </p:attrNameLst>
                                      </p:cBhvr>
                                      <p:rCtr x="9392" y="5247"/>
                                    </p:animMotion>
                                  </p:childTnLst>
                                </p:cTn>
                              </p:par>
                            </p:childTnLst>
                          </p:cTn>
                        </p:par>
                        <p:par>
                          <p:cTn id="18" fill="hold">
                            <p:stCondLst>
                              <p:cond delay="4000"/>
                            </p:stCondLst>
                            <p:childTnLst>
                              <p:par>
                                <p:cTn id="19" presetID="10" presetClass="entr" presetSubtype="0" fill="hold" grpId="0" nodeType="afterEffect">
                                  <p:stCondLst>
                                    <p:cond delay="1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dirty="0"/>
          </a:p>
        </p:txBody>
      </p:sp>
      <p:sp>
        <p:nvSpPr>
          <p:cNvPr id="186" name="Google Shape;186;p23"/>
          <p:cNvSpPr txBox="1">
            <a:spLocks noGrp="1"/>
          </p:cNvSpPr>
          <p:nvPr>
            <p:ph type="body" idx="1"/>
          </p:nvPr>
        </p:nvSpPr>
        <p:spPr>
          <a:xfrm>
            <a:off x="205325" y="948650"/>
            <a:ext cx="8752800" cy="3737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Introduction</a:t>
            </a:r>
            <a:endParaRPr dirty="0"/>
          </a:p>
          <a:p>
            <a:pPr marL="457200" lvl="0" indent="-342900" algn="l" rtl="0">
              <a:lnSpc>
                <a:spcPct val="150000"/>
              </a:lnSpc>
              <a:spcBef>
                <a:spcPts val="0"/>
              </a:spcBef>
              <a:spcAft>
                <a:spcPts val="0"/>
              </a:spcAft>
              <a:buSzPts val="1800"/>
              <a:buChar char="●"/>
            </a:pPr>
            <a:r>
              <a:rPr lang="en" dirty="0"/>
              <a:t>MARS Framework (Yongtae)</a:t>
            </a:r>
            <a:endParaRPr dirty="0"/>
          </a:p>
          <a:p>
            <a:pPr marL="457200" lvl="0" indent="-342900" algn="l" rtl="0">
              <a:lnSpc>
                <a:spcPct val="150000"/>
              </a:lnSpc>
              <a:spcBef>
                <a:spcPts val="0"/>
              </a:spcBef>
              <a:spcAft>
                <a:spcPts val="0"/>
              </a:spcAft>
              <a:buSzPts val="1800"/>
              <a:buChar char="●"/>
            </a:pPr>
            <a:r>
              <a:rPr lang="en" dirty="0"/>
              <a:t>MARS Benchmarks (Kihoon)</a:t>
            </a:r>
            <a:endParaRPr dirty="0"/>
          </a:p>
          <a:p>
            <a:pPr marL="457200" lvl="0" indent="-342900" algn="l" rtl="0">
              <a:lnSpc>
                <a:spcPct val="150000"/>
              </a:lnSpc>
              <a:spcBef>
                <a:spcPts val="0"/>
              </a:spcBef>
              <a:spcAft>
                <a:spcPts val="0"/>
              </a:spcAft>
              <a:buSzPts val="1800"/>
              <a:buChar char="●"/>
            </a:pPr>
            <a:r>
              <a:rPr lang="en" dirty="0"/>
              <a:t>MARS Policies (Byeongkeon)</a:t>
            </a:r>
          </a:p>
          <a:p>
            <a:pPr marL="457200" lvl="0" indent="-342900" algn="l" rtl="0">
              <a:lnSpc>
                <a:spcPct val="150000"/>
              </a:lnSpc>
              <a:spcBef>
                <a:spcPts val="0"/>
              </a:spcBef>
              <a:spcAft>
                <a:spcPts val="0"/>
              </a:spcAft>
              <a:buSzPts val="1800"/>
              <a:buChar char="●"/>
            </a:pPr>
            <a:r>
              <a:rPr lang="en" dirty="0"/>
              <a:t>Conclusion</a:t>
            </a:r>
            <a:endParaRPr dirty="0"/>
          </a:p>
          <a:p>
            <a:pPr marL="0" lvl="0" indent="0" algn="l" rtl="0">
              <a:lnSpc>
                <a:spcPct val="150000"/>
              </a:lnSpc>
              <a:spcBef>
                <a:spcPts val="250"/>
              </a:spcBef>
              <a:spcAft>
                <a:spcPts val="0"/>
              </a:spcAft>
              <a:buNone/>
            </a:pPr>
            <a:endParaRPr dirty="0"/>
          </a:p>
          <a:p>
            <a:pPr marL="0" lvl="0" indent="0" algn="l" rtl="0">
              <a:lnSpc>
                <a:spcPct val="150000"/>
              </a:lnSpc>
              <a:spcBef>
                <a:spcPts val="250"/>
              </a:spcBef>
              <a:spcAft>
                <a:spcPts val="250"/>
              </a:spcAft>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My Project</a:t>
            </a:r>
            <a:endParaRPr dirty="0"/>
          </a:p>
        </p:txBody>
      </p:sp>
      <p:pic>
        <p:nvPicPr>
          <p:cNvPr id="266" name="Google Shape;266;p34"/>
          <p:cNvPicPr preferRelativeResize="0"/>
          <p:nvPr/>
        </p:nvPicPr>
        <p:blipFill>
          <a:blip r:embed="rId3">
            <a:alphaModFix/>
          </a:blip>
          <a:stretch>
            <a:fillRect/>
          </a:stretch>
        </p:blipFill>
        <p:spPr>
          <a:xfrm>
            <a:off x="5901194" y="1928800"/>
            <a:ext cx="1957251" cy="1957251"/>
          </a:xfrm>
          <a:prstGeom prst="rect">
            <a:avLst/>
          </a:prstGeom>
          <a:noFill/>
          <a:ln>
            <a:noFill/>
          </a:ln>
        </p:spPr>
      </p:pic>
      <p:cxnSp>
        <p:nvCxnSpPr>
          <p:cNvPr id="271" name="Google Shape;271;p34"/>
          <p:cNvCxnSpPr>
            <a:cxnSpLocks/>
            <a:endCxn id="266" idx="1"/>
          </p:cNvCxnSpPr>
          <p:nvPr/>
        </p:nvCxnSpPr>
        <p:spPr>
          <a:xfrm>
            <a:off x="3165750" y="1430239"/>
            <a:ext cx="2735400" cy="1477200"/>
          </a:xfrm>
          <a:prstGeom prst="straightConnector1">
            <a:avLst/>
          </a:prstGeom>
          <a:noFill/>
          <a:ln w="28575" cap="flat" cmpd="sng">
            <a:solidFill>
              <a:srgbClr val="FFD966"/>
            </a:solidFill>
            <a:prstDash val="solid"/>
            <a:round/>
            <a:headEnd type="none" w="med" len="med"/>
            <a:tailEnd type="none" w="med" len="med"/>
          </a:ln>
        </p:spPr>
      </p:cxnSp>
      <p:cxnSp>
        <p:nvCxnSpPr>
          <p:cNvPr id="272" name="Google Shape;272;p34"/>
          <p:cNvCxnSpPr>
            <a:endCxn id="266" idx="1"/>
          </p:cNvCxnSpPr>
          <p:nvPr/>
        </p:nvCxnSpPr>
        <p:spPr>
          <a:xfrm>
            <a:off x="1802894" y="2257025"/>
            <a:ext cx="4098300" cy="650400"/>
          </a:xfrm>
          <a:prstGeom prst="straightConnector1">
            <a:avLst/>
          </a:prstGeom>
          <a:noFill/>
          <a:ln w="28575" cap="flat" cmpd="sng">
            <a:solidFill>
              <a:srgbClr val="FFD966"/>
            </a:solidFill>
            <a:prstDash val="solid"/>
            <a:round/>
            <a:headEnd type="none" w="med" len="med"/>
            <a:tailEnd type="none" w="med" len="med"/>
          </a:ln>
        </p:spPr>
      </p:cxnSp>
      <p:cxnSp>
        <p:nvCxnSpPr>
          <p:cNvPr id="273" name="Google Shape;273;p34"/>
          <p:cNvCxnSpPr>
            <a:cxnSpLocks/>
            <a:endCxn id="266" idx="1"/>
          </p:cNvCxnSpPr>
          <p:nvPr/>
        </p:nvCxnSpPr>
        <p:spPr>
          <a:xfrm rot="10800000" flipH="1">
            <a:off x="1802925" y="2907489"/>
            <a:ext cx="4098300" cy="480000"/>
          </a:xfrm>
          <a:prstGeom prst="straightConnector1">
            <a:avLst/>
          </a:prstGeom>
          <a:noFill/>
          <a:ln w="28575" cap="flat" cmpd="sng">
            <a:solidFill>
              <a:srgbClr val="FFE599"/>
            </a:solidFill>
            <a:prstDash val="solid"/>
            <a:round/>
            <a:headEnd type="none" w="med" len="med"/>
            <a:tailEnd type="none" w="med" len="med"/>
          </a:ln>
        </p:spPr>
      </p:cxnSp>
      <p:cxnSp>
        <p:nvCxnSpPr>
          <p:cNvPr id="274" name="Google Shape;274;p34"/>
          <p:cNvCxnSpPr>
            <a:cxnSpLocks/>
            <a:endCxn id="266" idx="1"/>
          </p:cNvCxnSpPr>
          <p:nvPr/>
        </p:nvCxnSpPr>
        <p:spPr>
          <a:xfrm rot="10800000" flipH="1">
            <a:off x="3165750" y="2907539"/>
            <a:ext cx="2735400" cy="1340700"/>
          </a:xfrm>
          <a:prstGeom prst="straightConnector1">
            <a:avLst/>
          </a:prstGeom>
          <a:noFill/>
          <a:ln w="28575" cap="flat" cmpd="sng">
            <a:solidFill>
              <a:srgbClr val="FFE599"/>
            </a:solidFill>
            <a:prstDash val="solid"/>
            <a:round/>
            <a:headEnd type="none" w="med" len="med"/>
            <a:tailEnd type="none" w="med" len="med"/>
          </a:ln>
        </p:spPr>
      </p:cxnSp>
      <p:sp>
        <p:nvSpPr>
          <p:cNvPr id="275" name="Google Shape;275;p34"/>
          <p:cNvSpPr/>
          <p:nvPr/>
        </p:nvSpPr>
        <p:spPr>
          <a:xfrm>
            <a:off x="3165706" y="1362080"/>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4"/>
          <p:cNvSpPr/>
          <p:nvPr/>
        </p:nvSpPr>
        <p:spPr>
          <a:xfrm>
            <a:off x="1802863" y="2203733"/>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4"/>
          <p:cNvSpPr/>
          <p:nvPr/>
        </p:nvSpPr>
        <p:spPr>
          <a:xfrm>
            <a:off x="5710351" y="2815445"/>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4"/>
          <p:cNvSpPr/>
          <p:nvPr/>
        </p:nvSpPr>
        <p:spPr>
          <a:xfrm>
            <a:off x="3165705" y="4121224"/>
            <a:ext cx="190800" cy="181200"/>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직사각형 1">
            <a:extLst>
              <a:ext uri="{FF2B5EF4-FFF2-40B4-BE49-F238E27FC236}">
                <a16:creationId xmlns="" xmlns:a16="http://schemas.microsoft.com/office/drawing/2014/main" id="{3D109A0A-3B9A-49F6-8EA8-9F91212D5BCF}"/>
              </a:ext>
            </a:extLst>
          </p:cNvPr>
          <p:cNvSpPr/>
          <p:nvPr/>
        </p:nvSpPr>
        <p:spPr>
          <a:xfrm>
            <a:off x="6022181" y="3979069"/>
            <a:ext cx="1700213" cy="405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Server</a:t>
            </a:r>
            <a:endParaRPr lang="ko-KR" altLang="en-US" sz="1800" dirty="0"/>
          </a:p>
        </p:txBody>
      </p:sp>
      <p:grpSp>
        <p:nvGrpSpPr>
          <p:cNvPr id="17" name="그룹 16">
            <a:extLst>
              <a:ext uri="{FF2B5EF4-FFF2-40B4-BE49-F238E27FC236}">
                <a16:creationId xmlns="" xmlns:a16="http://schemas.microsoft.com/office/drawing/2014/main" id="{03D2C740-0DBE-489F-A9A4-A884B503582B}"/>
              </a:ext>
            </a:extLst>
          </p:cNvPr>
          <p:cNvGrpSpPr/>
          <p:nvPr/>
        </p:nvGrpSpPr>
        <p:grpSpPr>
          <a:xfrm>
            <a:off x="1802863" y="888479"/>
            <a:ext cx="1362821" cy="1244125"/>
            <a:chOff x="2300963" y="1269887"/>
            <a:chExt cx="5077535" cy="3998630"/>
          </a:xfrm>
        </p:grpSpPr>
        <p:grpSp>
          <p:nvGrpSpPr>
            <p:cNvPr id="18" name="그룹 17">
              <a:extLst>
                <a:ext uri="{FF2B5EF4-FFF2-40B4-BE49-F238E27FC236}">
                  <a16:creationId xmlns="" xmlns:a16="http://schemas.microsoft.com/office/drawing/2014/main" id="{BFE57878-0908-49A5-8953-7A99A4C720A1}"/>
                </a:ext>
              </a:extLst>
            </p:cNvPr>
            <p:cNvGrpSpPr/>
            <p:nvPr/>
          </p:nvGrpSpPr>
          <p:grpSpPr>
            <a:xfrm>
              <a:off x="2300963" y="1269887"/>
              <a:ext cx="5077535" cy="3998630"/>
              <a:chOff x="2300963" y="1269887"/>
              <a:chExt cx="5077535" cy="3998630"/>
            </a:xfrm>
          </p:grpSpPr>
          <p:pic>
            <p:nvPicPr>
              <p:cNvPr id="20" name="그림 19">
                <a:extLst>
                  <a:ext uri="{FF2B5EF4-FFF2-40B4-BE49-F238E27FC236}">
                    <a16:creationId xmlns="" xmlns:a16="http://schemas.microsoft.com/office/drawing/2014/main" id="{7A59B1FE-436D-4C54-8BA6-844AB9D92951}"/>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21" name="직사각형 20">
                <a:extLst>
                  <a:ext uri="{FF2B5EF4-FFF2-40B4-BE49-F238E27FC236}">
                    <a16:creationId xmlns="" xmlns:a16="http://schemas.microsoft.com/office/drawing/2014/main" id="{E2585533-23B2-4C25-894B-55A769EBF38F}"/>
                  </a:ext>
                </a:extLst>
              </p:cNvPr>
              <p:cNvSpPr/>
              <p:nvPr/>
            </p:nvSpPr>
            <p:spPr>
              <a:xfrm>
                <a:off x="2485663" y="1507004"/>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19" name="직사각형 18">
              <a:extLst>
                <a:ext uri="{FF2B5EF4-FFF2-40B4-BE49-F238E27FC236}">
                  <a16:creationId xmlns="" xmlns:a16="http://schemas.microsoft.com/office/drawing/2014/main" id="{3F5F8E5C-FFAF-4282-A0FA-B97E15890F26}"/>
                </a:ext>
              </a:extLst>
            </p:cNvPr>
            <p:cNvSpPr/>
            <p:nvPr/>
          </p:nvSpPr>
          <p:spPr>
            <a:xfrm>
              <a:off x="4801435" y="1473466"/>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2" name="그룹 31">
            <a:extLst>
              <a:ext uri="{FF2B5EF4-FFF2-40B4-BE49-F238E27FC236}">
                <a16:creationId xmlns="" xmlns:a16="http://schemas.microsoft.com/office/drawing/2014/main" id="{79A71409-D05E-44EE-8D22-D091B0B5B437}"/>
              </a:ext>
            </a:extLst>
          </p:cNvPr>
          <p:cNvGrpSpPr/>
          <p:nvPr/>
        </p:nvGrpSpPr>
        <p:grpSpPr>
          <a:xfrm>
            <a:off x="429122" y="1672270"/>
            <a:ext cx="1362821" cy="1244125"/>
            <a:chOff x="2300963" y="1269887"/>
            <a:chExt cx="5077535" cy="3998630"/>
          </a:xfrm>
        </p:grpSpPr>
        <p:grpSp>
          <p:nvGrpSpPr>
            <p:cNvPr id="33" name="그룹 32">
              <a:extLst>
                <a:ext uri="{FF2B5EF4-FFF2-40B4-BE49-F238E27FC236}">
                  <a16:creationId xmlns="" xmlns:a16="http://schemas.microsoft.com/office/drawing/2014/main" id="{91A59F2F-3047-4C48-AD4F-D4281D3F424E}"/>
                </a:ext>
              </a:extLst>
            </p:cNvPr>
            <p:cNvGrpSpPr/>
            <p:nvPr/>
          </p:nvGrpSpPr>
          <p:grpSpPr>
            <a:xfrm>
              <a:off x="2300963" y="1269887"/>
              <a:ext cx="5077535" cy="3998630"/>
              <a:chOff x="2300963" y="1269887"/>
              <a:chExt cx="5077535" cy="3998630"/>
            </a:xfrm>
          </p:grpSpPr>
          <p:pic>
            <p:nvPicPr>
              <p:cNvPr id="35" name="그림 34">
                <a:extLst>
                  <a:ext uri="{FF2B5EF4-FFF2-40B4-BE49-F238E27FC236}">
                    <a16:creationId xmlns="" xmlns:a16="http://schemas.microsoft.com/office/drawing/2014/main" id="{D7E47976-4442-4E41-A30F-0165681470BB}"/>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36" name="직사각형 35">
                <a:extLst>
                  <a:ext uri="{FF2B5EF4-FFF2-40B4-BE49-F238E27FC236}">
                    <a16:creationId xmlns="" xmlns:a16="http://schemas.microsoft.com/office/drawing/2014/main" id="{35368822-1BC1-499D-9BDA-C98D102BC3F8}"/>
                  </a:ext>
                </a:extLst>
              </p:cNvPr>
              <p:cNvSpPr/>
              <p:nvPr/>
            </p:nvSpPr>
            <p:spPr>
              <a:xfrm>
                <a:off x="2526602" y="1523132"/>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4" name="직사각형 33">
              <a:extLst>
                <a:ext uri="{FF2B5EF4-FFF2-40B4-BE49-F238E27FC236}">
                  <a16:creationId xmlns="" xmlns:a16="http://schemas.microsoft.com/office/drawing/2014/main" id="{468DDABE-B500-4EB2-BF78-9C8F2D50A07C}"/>
                </a:ext>
              </a:extLst>
            </p:cNvPr>
            <p:cNvSpPr/>
            <p:nvPr/>
          </p:nvSpPr>
          <p:spPr>
            <a:xfrm>
              <a:off x="4853261" y="1569098"/>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37" name="그룹 36">
            <a:extLst>
              <a:ext uri="{FF2B5EF4-FFF2-40B4-BE49-F238E27FC236}">
                <a16:creationId xmlns="" xmlns:a16="http://schemas.microsoft.com/office/drawing/2014/main" id="{41CFF020-F5C5-4373-83E1-613A3CFD4EBB}"/>
              </a:ext>
            </a:extLst>
          </p:cNvPr>
          <p:cNvGrpSpPr/>
          <p:nvPr/>
        </p:nvGrpSpPr>
        <p:grpSpPr>
          <a:xfrm>
            <a:off x="440087" y="2949426"/>
            <a:ext cx="1362821" cy="1244125"/>
            <a:chOff x="2300963" y="1269887"/>
            <a:chExt cx="5077535" cy="3998630"/>
          </a:xfrm>
        </p:grpSpPr>
        <p:grpSp>
          <p:nvGrpSpPr>
            <p:cNvPr id="38" name="그룹 37">
              <a:extLst>
                <a:ext uri="{FF2B5EF4-FFF2-40B4-BE49-F238E27FC236}">
                  <a16:creationId xmlns="" xmlns:a16="http://schemas.microsoft.com/office/drawing/2014/main" id="{2E7163AD-FEB6-4289-86CF-3D4DA637C303}"/>
                </a:ext>
              </a:extLst>
            </p:cNvPr>
            <p:cNvGrpSpPr/>
            <p:nvPr/>
          </p:nvGrpSpPr>
          <p:grpSpPr>
            <a:xfrm>
              <a:off x="2300963" y="1269887"/>
              <a:ext cx="5077535" cy="3998630"/>
              <a:chOff x="2300963" y="1269887"/>
              <a:chExt cx="5077535" cy="3998630"/>
            </a:xfrm>
          </p:grpSpPr>
          <p:pic>
            <p:nvPicPr>
              <p:cNvPr id="40" name="그림 39">
                <a:extLst>
                  <a:ext uri="{FF2B5EF4-FFF2-40B4-BE49-F238E27FC236}">
                    <a16:creationId xmlns="" xmlns:a16="http://schemas.microsoft.com/office/drawing/2014/main" id="{FA16689F-8DFC-43AF-B069-C89906FC9D24}"/>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1" name="직사각형 40">
                <a:extLst>
                  <a:ext uri="{FF2B5EF4-FFF2-40B4-BE49-F238E27FC236}">
                    <a16:creationId xmlns="" xmlns:a16="http://schemas.microsoft.com/office/drawing/2014/main" id="{77F30566-1FFF-4B6C-AA5C-483FB09EE841}"/>
                  </a:ext>
                </a:extLst>
              </p:cNvPr>
              <p:cNvSpPr/>
              <p:nvPr/>
            </p:nvSpPr>
            <p:spPr>
              <a:xfrm>
                <a:off x="2485749" y="1524038"/>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39" name="직사각형 38">
              <a:extLst>
                <a:ext uri="{FF2B5EF4-FFF2-40B4-BE49-F238E27FC236}">
                  <a16:creationId xmlns="" xmlns:a16="http://schemas.microsoft.com/office/drawing/2014/main" id="{6995AB79-350A-445B-B899-3CCEA5A23AA4}"/>
                </a:ext>
              </a:extLst>
            </p:cNvPr>
            <p:cNvSpPr/>
            <p:nvPr/>
          </p:nvSpPr>
          <p:spPr>
            <a:xfrm>
              <a:off x="4798876" y="1524038"/>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grpSp>
        <p:nvGrpSpPr>
          <p:cNvPr id="42" name="그룹 41">
            <a:extLst>
              <a:ext uri="{FF2B5EF4-FFF2-40B4-BE49-F238E27FC236}">
                <a16:creationId xmlns="" xmlns:a16="http://schemas.microsoft.com/office/drawing/2014/main" id="{827F1518-4B2C-402B-9CB0-D524C0E5050F}"/>
              </a:ext>
            </a:extLst>
          </p:cNvPr>
          <p:cNvGrpSpPr/>
          <p:nvPr/>
        </p:nvGrpSpPr>
        <p:grpSpPr>
          <a:xfrm>
            <a:off x="1802840" y="3479534"/>
            <a:ext cx="1362821" cy="1244125"/>
            <a:chOff x="2300963" y="1269887"/>
            <a:chExt cx="5077535" cy="3998630"/>
          </a:xfrm>
        </p:grpSpPr>
        <p:grpSp>
          <p:nvGrpSpPr>
            <p:cNvPr id="43" name="그룹 42">
              <a:extLst>
                <a:ext uri="{FF2B5EF4-FFF2-40B4-BE49-F238E27FC236}">
                  <a16:creationId xmlns="" xmlns:a16="http://schemas.microsoft.com/office/drawing/2014/main" id="{F5D5B4AF-095A-4FE5-BF11-12FCB062AB1F}"/>
                </a:ext>
              </a:extLst>
            </p:cNvPr>
            <p:cNvGrpSpPr/>
            <p:nvPr/>
          </p:nvGrpSpPr>
          <p:grpSpPr>
            <a:xfrm>
              <a:off x="2300963" y="1269887"/>
              <a:ext cx="5077535" cy="3998630"/>
              <a:chOff x="2300963" y="1269887"/>
              <a:chExt cx="5077535" cy="3998630"/>
            </a:xfrm>
          </p:grpSpPr>
          <p:pic>
            <p:nvPicPr>
              <p:cNvPr id="45" name="그림 44">
                <a:extLst>
                  <a:ext uri="{FF2B5EF4-FFF2-40B4-BE49-F238E27FC236}">
                    <a16:creationId xmlns="" xmlns:a16="http://schemas.microsoft.com/office/drawing/2014/main" id="{C5958061-EBA4-4A38-9214-23AD97D7BC7D}"/>
                  </a:ext>
                </a:extLst>
              </p:cNvPr>
              <p:cNvPicPr>
                <a:picLocks noChangeAspect="1"/>
              </p:cNvPicPr>
              <p:nvPr/>
            </p:nvPicPr>
            <p:blipFill>
              <a:blip r:embed="rId4"/>
              <a:stretch>
                <a:fillRect/>
              </a:stretch>
            </p:blipFill>
            <p:spPr>
              <a:xfrm>
                <a:off x="2300963" y="1269887"/>
                <a:ext cx="5077535" cy="3998630"/>
              </a:xfrm>
              <a:prstGeom prst="rect">
                <a:avLst/>
              </a:prstGeom>
            </p:spPr>
          </p:pic>
          <p:sp>
            <p:nvSpPr>
              <p:cNvPr id="46" name="직사각형 45">
                <a:extLst>
                  <a:ext uri="{FF2B5EF4-FFF2-40B4-BE49-F238E27FC236}">
                    <a16:creationId xmlns="" xmlns:a16="http://schemas.microsoft.com/office/drawing/2014/main" id="{78426462-951E-4B53-B9A8-5F3D24CB04B7}"/>
                  </a:ext>
                </a:extLst>
              </p:cNvPr>
              <p:cNvSpPr/>
              <p:nvPr/>
            </p:nvSpPr>
            <p:spPr>
              <a:xfrm>
                <a:off x="2485749" y="1476850"/>
                <a:ext cx="2215907" cy="18554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a:solidFill>
                      <a:schemeClr val="bg1"/>
                    </a:solidFill>
                  </a:rPr>
                  <a:t>MARS</a:t>
                </a:r>
                <a:endParaRPr lang="ko-KR" altLang="en-US" sz="1100" dirty="0">
                  <a:solidFill>
                    <a:schemeClr val="bg1"/>
                  </a:solidFill>
                </a:endParaRPr>
              </a:p>
            </p:txBody>
          </p:sp>
        </p:grpSp>
        <p:sp>
          <p:nvSpPr>
            <p:cNvPr id="44" name="직사각형 43">
              <a:extLst>
                <a:ext uri="{FF2B5EF4-FFF2-40B4-BE49-F238E27FC236}">
                  <a16:creationId xmlns="" xmlns:a16="http://schemas.microsoft.com/office/drawing/2014/main" id="{EBAA64FD-8B90-4BF5-BF79-E5F0710712D8}"/>
                </a:ext>
              </a:extLst>
            </p:cNvPr>
            <p:cNvSpPr/>
            <p:nvPr/>
          </p:nvSpPr>
          <p:spPr>
            <a:xfrm>
              <a:off x="4825664" y="1476850"/>
              <a:ext cx="2215910" cy="185543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ko-KR" sz="1100" dirty="0">
                  <a:solidFill>
                    <a:schemeClr val="bg1"/>
                  </a:solidFill>
                </a:rPr>
                <a:t>Client</a:t>
              </a:r>
              <a:endParaRPr lang="ko-KR" altLang="en-US" sz="1100" dirty="0">
                <a:solidFill>
                  <a:schemeClr val="bg1"/>
                </a:solidFill>
              </a:endParaRPr>
            </a:p>
          </p:txBody>
        </p:sp>
      </p:grpSp>
      <p:sp>
        <p:nvSpPr>
          <p:cNvPr id="52" name="직사각형 51">
            <a:extLst>
              <a:ext uri="{FF2B5EF4-FFF2-40B4-BE49-F238E27FC236}">
                <a16:creationId xmlns="" xmlns:a16="http://schemas.microsoft.com/office/drawing/2014/main" id="{40C42F58-049C-4ABB-91EF-FF0160D3DD3C}"/>
              </a:ext>
            </a:extLst>
          </p:cNvPr>
          <p:cNvSpPr/>
          <p:nvPr/>
        </p:nvSpPr>
        <p:spPr>
          <a:xfrm>
            <a:off x="1928243" y="1625210"/>
            <a:ext cx="1060004" cy="406421"/>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200" dirty="0"/>
              <a:t>Shared Memory</a:t>
            </a:r>
            <a:endParaRPr lang="ko-KR" altLang="en-US" sz="1200" dirty="0"/>
          </a:p>
        </p:txBody>
      </p:sp>
      <p:sp>
        <p:nvSpPr>
          <p:cNvPr id="53" name="직사각형 52">
            <a:extLst>
              <a:ext uri="{FF2B5EF4-FFF2-40B4-BE49-F238E27FC236}">
                <a16:creationId xmlns="" xmlns:a16="http://schemas.microsoft.com/office/drawing/2014/main" id="{10DE4939-66C1-4A1A-9233-43A2BD51A339}"/>
              </a:ext>
            </a:extLst>
          </p:cNvPr>
          <p:cNvSpPr/>
          <p:nvPr/>
        </p:nvSpPr>
        <p:spPr>
          <a:xfrm>
            <a:off x="580530" y="2419026"/>
            <a:ext cx="1060004" cy="406421"/>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200" dirty="0"/>
              <a:t>Shared Memory</a:t>
            </a:r>
            <a:endParaRPr lang="ko-KR" altLang="en-US" sz="1200" dirty="0"/>
          </a:p>
        </p:txBody>
      </p:sp>
      <p:sp>
        <p:nvSpPr>
          <p:cNvPr id="54" name="직사각형 53">
            <a:extLst>
              <a:ext uri="{FF2B5EF4-FFF2-40B4-BE49-F238E27FC236}">
                <a16:creationId xmlns="" xmlns:a16="http://schemas.microsoft.com/office/drawing/2014/main" id="{16327C8C-6210-4E0E-86C6-C2823AE9D4E0}"/>
              </a:ext>
            </a:extLst>
          </p:cNvPr>
          <p:cNvSpPr/>
          <p:nvPr/>
        </p:nvSpPr>
        <p:spPr>
          <a:xfrm>
            <a:off x="554436" y="3681279"/>
            <a:ext cx="1060004" cy="406421"/>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200" dirty="0"/>
              <a:t>Shared Memory</a:t>
            </a:r>
            <a:endParaRPr lang="ko-KR" altLang="en-US" sz="1200" dirty="0"/>
          </a:p>
        </p:txBody>
      </p:sp>
      <p:sp>
        <p:nvSpPr>
          <p:cNvPr id="55" name="직사각형 54">
            <a:extLst>
              <a:ext uri="{FF2B5EF4-FFF2-40B4-BE49-F238E27FC236}">
                <a16:creationId xmlns="" xmlns:a16="http://schemas.microsoft.com/office/drawing/2014/main" id="{5E6E6D53-7554-48D6-8F74-0D4D7355BDDF}"/>
              </a:ext>
            </a:extLst>
          </p:cNvPr>
          <p:cNvSpPr/>
          <p:nvPr/>
        </p:nvSpPr>
        <p:spPr>
          <a:xfrm>
            <a:off x="1943993" y="4194774"/>
            <a:ext cx="1060004" cy="406421"/>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200" dirty="0"/>
              <a:t>Shared Memory</a:t>
            </a:r>
            <a:endParaRPr lang="ko-KR" altLang="en-US" sz="1200" dirty="0"/>
          </a:p>
        </p:txBody>
      </p:sp>
      <p:sp>
        <p:nvSpPr>
          <p:cNvPr id="56" name="Google Shape;275;p34">
            <a:extLst>
              <a:ext uri="{FF2B5EF4-FFF2-40B4-BE49-F238E27FC236}">
                <a16:creationId xmlns="" xmlns:a16="http://schemas.microsoft.com/office/drawing/2014/main" id="{B2422F26-3C5C-43DD-9A36-EA22D90787F0}"/>
              </a:ext>
            </a:extLst>
          </p:cNvPr>
          <p:cNvSpPr/>
          <p:nvPr/>
        </p:nvSpPr>
        <p:spPr>
          <a:xfrm>
            <a:off x="2095360" y="1381595"/>
            <a:ext cx="108907" cy="119194"/>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275;p34">
            <a:extLst>
              <a:ext uri="{FF2B5EF4-FFF2-40B4-BE49-F238E27FC236}">
                <a16:creationId xmlns="" xmlns:a16="http://schemas.microsoft.com/office/drawing/2014/main" id="{5B032E36-2FCA-48C1-AF33-451A8880C2E5}"/>
              </a:ext>
            </a:extLst>
          </p:cNvPr>
          <p:cNvSpPr/>
          <p:nvPr/>
        </p:nvSpPr>
        <p:spPr>
          <a:xfrm>
            <a:off x="739675" y="2168839"/>
            <a:ext cx="108907" cy="119194"/>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75;p34">
            <a:extLst>
              <a:ext uri="{FF2B5EF4-FFF2-40B4-BE49-F238E27FC236}">
                <a16:creationId xmlns="" xmlns:a16="http://schemas.microsoft.com/office/drawing/2014/main" id="{E5BAA1BF-C71B-4F95-8549-95AACCC91D2A}"/>
              </a:ext>
            </a:extLst>
          </p:cNvPr>
          <p:cNvSpPr/>
          <p:nvPr/>
        </p:nvSpPr>
        <p:spPr>
          <a:xfrm>
            <a:off x="732607" y="3442066"/>
            <a:ext cx="108907" cy="119194"/>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75;p34">
            <a:extLst>
              <a:ext uri="{FF2B5EF4-FFF2-40B4-BE49-F238E27FC236}">
                <a16:creationId xmlns="" xmlns:a16="http://schemas.microsoft.com/office/drawing/2014/main" id="{D3783A3B-21E8-4D03-84ED-60D9C7426D0A}"/>
              </a:ext>
            </a:extLst>
          </p:cNvPr>
          <p:cNvSpPr/>
          <p:nvPr/>
        </p:nvSpPr>
        <p:spPr>
          <a:xfrm>
            <a:off x="2095360" y="3979069"/>
            <a:ext cx="108907" cy="119194"/>
          </a:xfrm>
          <a:prstGeom prst="ellipse">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06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childTnLst>
                                    <p:animMotion origin="layout" path="M 0.00278 0.00771 L 0.00278 0.00771 C 0.00451 0.00987 0.00625 0.01265 0.00816 0.0145 C 0.01284 0.01882 0.01215 0.01543 0.01597 0.02006 C 0.01684 0.02129 0.01736 0.02315 0.0184 0.02438 C 0.02361 0.03117 0.01927 0.02315 0.02378 0.02994 C 0.02465 0.03117 0.02517 0.03302 0.02621 0.03395 C 0.02673 0.03487 0.02778 0.03457 0.02847 0.03549 C 0.02934 0.03611 0.03003 0.03734 0.0309 0.03827 C 0.03281 0.04012 0.03507 0.04197 0.03715 0.04382 C 0.03819 0.04475 0.03906 0.04568 0.04028 0.0466 L 0.04722 0.05061 C 0.04809 0.05123 0.04878 0.05123 0.04965 0.05216 C 0.05069 0.05308 0.05156 0.05401 0.05278 0.05494 C 0.05347 0.05524 0.05434 0.05555 0.05503 0.05617 C 0.0585 0.05926 0.05903 0.06049 0.06215 0.0645 C 0.06284 0.06543 0.06354 0.06666 0.06441 0.06728 C 0.06597 0.06852 0.06771 0.06852 0.06909 0.07006 C 0.07205 0.07376 0.07048 0.07222 0.07378 0.07438 C 0.0743 0.07561 0.07448 0.07747 0.07534 0.07839 C 0.07847 0.08179 0.07968 0.08024 0.08246 0.08271 C 0.09028 0.0895 0.08055 0.08055 0.08871 0.0895 C 0.09045 0.09136 0.09218 0.09259 0.09409 0.09382 C 0.09514 0.09413 0.09618 0.09444 0.09722 0.09506 C 0.10538 0.10061 0.09548 0.09568 0.10347 0.09938 C 0.10451 0.10031 0.10555 0.10123 0.10659 0.10216 C 0.10868 0.10308 0.11284 0.10494 0.11284 0.10494 C 0.11371 0.10586 0.11441 0.10679 0.11528 0.10771 C 0.11892 0.1108 0.11892 0.10957 0.12222 0.11327 C 0.1243 0.11543 0.12795 0.1216 0.13003 0.12284 C 0.1309 0.12345 0.13159 0.12345 0.13246 0.12438 C 0.13889 0.13055 0.13524 0.12747 0.13941 0.13395 C 0.14218 0.13827 0.14253 0.13796 0.14566 0.14105 C 0.14618 0.14228 0.14653 0.14382 0.14722 0.14506 C 0.14878 0.14784 0.15 0.14815 0.15191 0.14938 C 0.1533 0.15185 0.15468 0.15463 0.15659 0.15617 C 0.16232 0.1608 0.15989 0.15679 0.16441 0.16173 C 0.16597 0.16358 0.16736 0.16636 0.16909 0.16728 C 0.16996 0.1679 0.17066 0.1679 0.17153 0.16882 C 0.17743 0.17407 0.17031 0.16944 0.17621 0.17284 C 0.18159 0.18271 0.17465 0.17068 0.18246 0.18117 C 0.1868 0.18703 0.18246 0.18395 0.18784 0.1895 C 0.18854 0.19012 0.18941 0.19012 0.19028 0.19105 C 0.19548 0.19568 0.18889 0.19228 0.19653 0.19506 C 0.19722 0.1966 0.19774 0.19815 0.19878 0.19938 C 0.20017 0.20061 0.20191 0.20123 0.20347 0.20216 L 0.2059 0.20339 L 0.21284 0.20771 L 0.21753 0.21049 C 0.21857 0.2108 0.21962 0.21111 0.22066 0.21173 C 0.22153 0.21203 0.22222 0.21265 0.22309 0.21327 C 0.2243 0.21358 0.22569 0.21419 0.22691 0.2145 L 0.23159 0.22006 C 0.23246 0.22099 0.23298 0.22222 0.23403 0.22284 L 0.23628 0.22438 C 0.24062 0.2358 0.23802 0.23024 0.24409 0.24105 C 0.24496 0.24228 0.24531 0.24444 0.24653 0.24506 C 0.24809 0.24599 0.24982 0.24629 0.25121 0.24784 C 0.25312 0.25 0.25434 0.25185 0.25659 0.25339 C 0.25764 0.25401 0.25868 0.25432 0.25972 0.25494 C 0.26128 0.25555 0.26284 0.25679 0.26441 0.25771 C 0.26528 0.25802 0.26614 0.25802 0.26684 0.25895 L 0.27153 0.2645 C 0.27274 0.2679 0.27343 0.27037 0.27534 0.27284 C 0.27708 0.275 0.27882 0.27592 0.2809 0.27716 C 0.27934 0.27531 0.27795 0.27253 0.27621 0.2716 L 0.26684 0.26605 L 0.25972 0.26173 C 0.25972 0.26173 0.25503 0.25895 0.25503 0.25895 L 0.24809 0.25771 C 0.24722 0.25679 0.24653 0.25555 0.24566 0.25494 C 0.24496 0.25401 0.24392 0.25432 0.2434 0.25339 C 0.23819 0.24629 0.24531 0.25123 0.23941 0.24784 C 0.23159 0.22685 0.2401 0.24845 0.23403 0.23549 C 0.23333 0.23395 0.23316 0.2324 0.23246 0.23117 C 0.2309 0.22901 0.22934 0.22747 0.22778 0.22561 C 0.22691 0.22469 0.22621 0.22345 0.22534 0.22284 C 0.22465 0.22253 0.22378 0.22222 0.22309 0.2216 C 0.22222 0.22068 0.22153 0.21944 0.22066 0.21882 C 0.21962 0.2179 0.21857 0.2179 0.21753 0.21728 C 0.21528 0.21605 0.21406 0.21512 0.21215 0.21327 C 0.21128 0.21234 0.21059 0.21111 0.20972 0.21049 C 0.20833 0.20926 0.20555 0.20833 0.20434 0.20771 C 0.2026 0.20679 0.20121 0.20586 0.19965 0.20494 L 0.19722 0.20339 C 0.19566 0.20154 0.19392 0.20031 0.19253 0.19784 C 0.18958 0.19259 0.19114 0.19475 0.18784 0.19105 C 0.18732 0.1895 0.18698 0.18765 0.18628 0.18673 C 0.18559 0.1858 0.18472 0.18611 0.18403 0.18549 C 0.18316 0.18457 0.18246 0.18364 0.18159 0.18271 C 0.18021 0.175 0.18194 0.18086 0.17778 0.17716 C 0.16701 0.16759 0.17708 0.17376 0.17066 0.17006 C 0.16475 0.16296 0.17222 0.17129 0.16528 0.16605 C 0.15764 0.16018 0.16875 0.16574 0.15972 0.16173 C 0.15521 0.1537 0.15989 0.16049 0.15278 0.15617 C 0.15173 0.15555 0.15121 0.15401 0.15034 0.15339 C 0.1493 0.15278 0.14826 0.15247 0.14722 0.15216 L 0.14253 0.1466 C 0.14166 0.14568 0.14114 0.14413 0.14028 0.14382 L 0.13784 0.14228 C 0.13333 0.13024 0.13941 0.14444 0.13403 0.13673 C 0.12882 0.12963 0.13593 0.13457 0.13003 0.13117 C 0.12951 0.12994 0.12934 0.12808 0.12847 0.12716 C 0.1276 0.12592 0.12639 0.12623 0.12534 0.12561 C 0.12448 0.125 0.12378 0.12345 0.12309 0.12284 C 0.12153 0.1216 0.11996 0.12099 0.1184 0.12006 C 0.11753 0.11975 0.11666 0.11944 0.11597 0.11882 C 0.11146 0.11327 0.1158 0.1179 0.11128 0.1145 C 0.11024 0.11358 0.1092 0.11265 0.10816 0.11173 C 0.10659 0.11049 0.10503 0.10987 0.10347 0.10895 C 0.10278 0.10864 0.10173 0.10833 0.10121 0.10771 C 0.09809 0.10401 0.09965 0.10524 0.09653 0.10339 C 0.09062 0.09629 0.09809 0.10463 0.09097 0.09938 C 0.0901 0.09845 0.08593 0.0929 0.08559 0.09228 C 0.08055 0.08611 0.08246 0.08765 0.07847 0.08549 C 0.07778 0.08395 0.07708 0.0824 0.07621 0.08117 C 0.07552 0.08024 0.07448 0.08055 0.07378 0.07994 C 0.07309 0.0787 0.07309 0.07654 0.07222 0.07561 C 0.07083 0.07407 0.06892 0.07438 0.06753 0.07284 C 0.06666 0.07191 0.06614 0.07068 0.06528 0.07006 C 0.0618 0.0679 0.05989 0.06975 0.05659 0.06605 C 0.0526 0.06111 0.05607 0.0645 0.05034 0.06173 C 0.04878 0.06111 0.04566 0.05895 0.04566 0.05895 C 0.04479 0.05771 0.04427 0.05586 0.0434 0.05494 C 0.04184 0.05339 0.04028 0.05308 0.03871 0.05216 C 0.03524 0.05 0.03698 0.05123 0.03316 0.04784 C 0.03264 0.0466 0.03229 0.04475 0.03159 0.04382 C 0.0283 0.03858 0.02778 0.03858 0.02465 0.03673 C 0.02413 0.03549 0.02378 0.03364 0.02309 0.03271 C 0.02153 0.03024 0.0184 0.02716 0.0184 0.02716 C 0.01805 0.02561 0.01823 0.02376 0.01753 0.02284 C 0.01614 0.02129 0.01441 0.02099 0.01284 0.02006 C 0.01215 0.01975 0.01111 0.01944 0.01059 0.01882 C 0.00972 0.0179 0.00903 0.01666 0.00816 0.01605 C 0.00573 0.01389 0.00295 0.01296 0.00034 0.01173 C -0.00035 0.0108 -0.00139 0.01018 -0.00191 0.00895 C -0.004 0.00432 -0.00157 0.00494 -0.00347 0.00494 " pathEditMode="relative" ptsTypes="AAAAAAAAAAAAAAAAAAAAAAAAAAAAAAAAAAAAAAAAAAAAAAAAAAAAAAAAAAAAAAAAAAAAAAAAAAAAAAAAAAAAAAAAAAAAAAAAAAAAAAAAAAAAAAAAAAAAAAAAAAAAAAAAAAAAAAAAA">
                                      <p:cBhvr>
                                        <p:cTn id="6" dur="3000" fill="hold"/>
                                        <p:tgtEl>
                                          <p:spTgt spid="275"/>
                                        </p:tgtEl>
                                        <p:attrNameLst>
                                          <p:attrName>ppt_x</p:attrName>
                                          <p:attrName>ppt_y</p:attrName>
                                        </p:attrNameLst>
                                      </p:cBhvr>
                                    </p:animMotion>
                                  </p:childTnLst>
                                </p:cTn>
                              </p:par>
                              <p:par>
                                <p:cTn id="7" presetID="0" presetClass="path" presetSubtype="0" repeatCount="indefinite" accel="50000" decel="50000" fill="hold" grpId="0" nodeType="withEffect">
                                  <p:stCondLst>
                                    <p:cond delay="0"/>
                                  </p:stCondLst>
                                  <p:childTnLst>
                                    <p:animMotion origin="layout" path="M 0.01024 -0.00185 L 0.01024 -0.00185 C 0.0125 -0.00093 0.01493 -0.00031 0.01719 0.00092 C 0.01823 0.00154 0.01875 0.00308 0.01962 0.0037 C 0.02066 0.00463 0.0217 0.00463 0.02274 0.00524 C 0.02465 0.00741 0.02587 0.00926 0.0283 0.0108 C 0.02917 0.01142 0.03038 0.01173 0.03142 0.01203 C 0.04392 0.01913 0.03333 0.01512 0.05087 0.01913 C 0.06024 0.02129 0.05503 0.02006 0.06649 0.02191 C 0.07222 0.02531 0.06424 0.02068 0.0743 0.02469 C 0.08489 0.0287 0.07448 0.02685 0.08767 0.03024 L 0.09305 0.03148 C 0.09462 0.0321 0.09618 0.03271 0.09774 0.03302 C 0.10208 0.03395 0.11076 0.03518 0.11493 0.0358 C 0.11649 0.03673 0.11805 0.03796 0.11962 0.03858 C 0.12378 0.04012 0.13785 0.04105 0.13993 0.04136 C 0.14566 0.0429 0.14496 0.0429 0.15156 0.04413 C 0.15469 0.04444 0.15799 0.04475 0.16094 0.04537 C 0.16319 0.04568 0.1651 0.04629 0.16719 0.04691 C 0.16892 0.04784 0.17031 0.04907 0.17205 0.04969 C 0.17448 0.05061 0.1868 0.05216 0.18837 0.05247 C 0.20521 0.05524 0.18611 0.05247 0.20712 0.05524 C 0.20816 0.05555 0.2092 0.05617 0.21024 0.05648 C 0.21788 0.05895 0.21389 0.05679 0.22205 0.05926 C 0.22309 0.05957 0.22413 0.06018 0.22517 0.0608 C 0.22587 0.06111 0.22656 0.06203 0.22743 0.06203 C 0.23055 0.06296 0.23368 0.06296 0.2368 0.06358 C 0.23906 0.06481 0.23976 0.06543 0.24219 0.06636 C 0.24375 0.06666 0.24531 0.06728 0.24705 0.06759 C 0.24809 0.06852 0.24896 0.06975 0.25017 0.07037 C 0.25191 0.07129 0.25382 0.07129 0.25555 0.07191 C 0.25712 0.07222 0.25868 0.07253 0.26024 0.07315 C 0.26111 0.07345 0.2618 0.07438 0.26267 0.07469 C 0.26701 0.07623 0.27344 0.07685 0.27743 0.07747 C 0.28524 0.08086 0.27413 0.07623 0.28767 0.08024 C 0.28837 0.08024 0.28906 0.08117 0.28993 0.08148 C 0.29219 0.0821 0.29462 0.08241 0.29705 0.08302 C 0.30278 0.08642 0.29739 0.08364 0.30955 0.0858 C 0.31128 0.08611 0.31319 0.08642 0.31493 0.08703 C 0.31684 0.08765 0.31858 0.0895 0.32031 0.08981 C 0.3243 0.09074 0.32812 0.09074 0.33212 0.09136 C 0.34479 0.09444 0.33055 0.09105 0.35399 0.09413 C 0.35608 0.09413 0.35816 0.09506 0.36024 0.09537 C 0.36285 0.09599 0.36545 0.09629 0.36805 0.09691 C 0.37118 0.09753 0.3743 0.09845 0.37743 0.09969 C 0.37882 0.1 0.38003 0.10061 0.38142 0.10092 C 0.38368 0.10154 0.38594 0.10185 0.38837 0.10247 L 0.39462 0.10524 C 0.39566 0.10555 0.3967 0.10617 0.39774 0.10648 L 0.40399 0.10802 C 0.40781 0.11234 0.40486 0.10957 0.41024 0.11203 C 0.41111 0.11234 0.4118 0.11296 0.41267 0.11358 C 0.41354 0.11389 0.41476 0.1142 0.4158 0.11481 C 0.41649 0.11512 0.41719 0.11574 0.41805 0.11636 C 0.41962 0.11666 0.42118 0.11697 0.42274 0.11759 C 0.42361 0.1179 0.425 0.11913 0.425 0.11913 L 0.42274 0.11759 C 0.42187 0.11728 0.42118 0.11666 0.42031 0.11636 C 0.41927 0.11574 0.41823 0.11543 0.41719 0.11481 C 0.41562 0.11389 0.41424 0.11265 0.41267 0.11203 C 0.41128 0.11173 0.40989 0.11142 0.40868 0.1108 C 0.40469 0.10864 0.40451 0.10771 0.40087 0.10648 C 0.3941 0.10432 0.38976 0.10463 0.38212 0.1037 C 0.38108 0.10339 0.38003 0.10278 0.37899 0.10247 C 0.37344 0.10092 0.36545 0.10031 0.36024 0.09969 C 0.35833 0.09907 0.3566 0.09876 0.35469 0.09815 C 0.35364 0.09784 0.35278 0.09722 0.35156 0.09691 C 0.3493 0.09629 0.34705 0.09568 0.34462 0.09537 C 0.33542 0.09382 0.33194 0.09352 0.32205 0.09259 C 0.30868 0.08858 0.32986 0.09475 0.30781 0.08981 C 0.30677 0.0895 0.3059 0.08889 0.30469 0.08858 C 0.30347 0.08796 0.30208 0.08765 0.30087 0.08703 C 0.2993 0.08642 0.29774 0.08457 0.29618 0.08426 L 0.28767 0.08302 C 0.28663 0.08241 0.28559 0.08179 0.28455 0.08148 C 0.28073 0.08024 0.27743 0.07963 0.27344 0.0787 C 0.27187 0.07716 0.26996 0.07531 0.26805 0.07469 C 0.26146 0.07222 0.26424 0.07438 0.25868 0.07191 C 0.25781 0.0716 0.25712 0.07068 0.25642 0.07037 C 0.25486 0.06975 0.25312 0.06975 0.25156 0.06913 C 0.25087 0.06882 0.25017 0.0679 0.2493 0.06759 C 0.24601 0.06666 0.24253 0.06574 0.23906 0.06481 C 0.23715 0.06358 0.23576 0.06265 0.23368 0.06203 C 0.22986 0.0608 0.22587 0.06049 0.22205 0.05926 C 0.20729 0.05555 0.21736 0.05802 0.20868 0.05524 C 0.20712 0.05463 0.20555 0.05432 0.20399 0.0537 C 0.20312 0.05339 0.20243 0.05278 0.20156 0.05247 C 0.19566 0.05 0.18993 0.05031 0.18368 0.04969 C 0.17812 0.04629 0.18472 0.05 0.1743 0.04691 C 0.17344 0.0466 0.17274 0.04568 0.17205 0.04537 C 0.16858 0.04444 0.1651 0.04382 0.1618 0.04259 C 0.16042 0.04228 0.1592 0.04166 0.15781 0.04136 C 0.14774 0.03889 0.14601 0.03858 0.1368 0.03703 C 0.1309 0.03364 0.13368 0.03487 0.1283 0.03302 C 0.12726 0.0321 0.12621 0.03086 0.12517 0.03024 C 0.12326 0.02932 0.12135 0.02932 0.11962 0.0287 C 0.11858 0.02839 0.11753 0.02778 0.11649 0.02747 C 0.11528 0.02685 0.11389 0.02654 0.11267 0.02592 C 0.11042 0.02531 0.10851 0.02407 0.10642 0.02315 C 0.10538 0.02284 0.10417 0.02253 0.1033 0.02191 C 0.10191 0.02099 0.10069 0.01944 0.0993 0.01913 C 0.09462 0.01728 0.07483 0.01636 0.0743 0.01636 L 0.04844 0.01481 C 0.0467 0.0145 0.04496 0.01389 0.04305 0.01358 L 0.01805 0.0108 C 0.01198 0.00524 0.01753 0.00957 0.00712 0.00648 C 0.00625 0.00648 0.00555 0.00555 0.00469 0.00524 C 0.00278 0.00463 0.00052 0.00432 -0.00156 0.0037 C -0.00295 0.00278 -0.00573 0.0037 -0.00608 0.00092 C -0.00712 -0.00432 -0.00608 -0.00309 -0.0092 -0.00309 " pathEditMode="relative" ptsTypes="AAAAAAAAAAAAAAAAAAAAAAAAAAAAAAAAAAAAAAAAAAAAAAAAAAAAAAAAAAAAAAAAAAAAAAAAAAAAAAAAAAAAAAAAAAAAAAAAAAAAAAAAAAAAAA">
                                      <p:cBhvr>
                                        <p:cTn id="8" dur="4000" fill="hold"/>
                                        <p:tgtEl>
                                          <p:spTgt spid="276"/>
                                        </p:tgtEl>
                                        <p:attrNameLst>
                                          <p:attrName>ppt_x</p:attrName>
                                          <p:attrName>ppt_y</p:attrName>
                                        </p:attrNameLst>
                                      </p:cBhvr>
                                    </p:animMotion>
                                  </p:childTnLst>
                                </p:cTn>
                              </p:par>
                              <p:par>
                                <p:cTn id="9" presetID="0" presetClass="path" presetSubtype="0" repeatCount="indefinite" accel="50000" decel="50000" fill="hold" grpId="0" nodeType="withEffect">
                                  <p:stCondLst>
                                    <p:cond delay="0"/>
                                  </p:stCondLst>
                                  <p:childTnLst>
                                    <p:animMotion origin="layout" path="M -0.00296 0.00124 L -0.00296 0.00124 C -0.01077 0.00186 -0.01858 0.00186 -0.02639 0.00278 C -0.02796 0.00278 -0.02952 0.00371 -0.03108 0.00402 C -0.03247 0.00463 -0.03368 0.00494 -0.03507 0.00556 C -0.03577 0.00587 -0.03646 0.00648 -0.03733 0.00679 C -0.03837 0.00741 -0.03941 0.00772 -0.04046 0.00834 C -0.04132 0.00926 -0.04202 0.0105 -0.04289 0.01111 C -0.04427 0.01235 -0.04601 0.01297 -0.04757 0.01389 C -0.05105 0.01605 -0.04948 0.01544 -0.05452 0.01667 L -0.06546 0.01945 C -0.07066 0.02253 -0.06424 0.01883 -0.07257 0.02223 C -0.07327 0.02253 -0.07396 0.02346 -0.07483 0.02346 C -0.08004 0.025 -0.09028 0.02593 -0.09445 0.02624 C -0.11737 0.02871 -0.10018 0.02655 -0.12726 0.03056 C -0.13368 0.03334 -0.12691 0.03056 -0.13733 0.03334 C -0.14289 0.03488 -0.14063 0.0355 -0.14757 0.03611 C -0.15695 0.03704 -0.16632 0.03704 -0.1757 0.03766 C -0.17691 0.03797 -0.1783 0.03828 -0.17952 0.03889 C -0.18108 0.03982 -0.18264 0.04105 -0.18421 0.04167 C -0.18941 0.04383 -0.20157 0.04414 -0.20452 0.04445 C -0.21407 0.05031 -0.19636 0.03982 -0.2257 0.04877 L -0.23039 0.05 C -0.23872 0.05618 -0.2323 0.05216 -0.24827 0.05432 C -0.27552 0.05741 -0.2448 0.05371 -0.26164 0.0571 C -0.26493 0.05772 -0.26841 0.05803 -0.27171 0.05834 C -0.28056 0.06358 -0.27726 0.06204 -0.29601 0.06389 L -0.30921 0.06544 C -0.31007 0.06574 -0.31077 0.06636 -0.31164 0.06667 C -0.31823 0.06945 -0.32518 0.06883 -0.33195 0.06945 C -0.33299 0.07007 -0.33403 0.07037 -0.33507 0.07099 C -0.33629 0.0713 -0.33768 0.07161 -0.33889 0.07223 C -0.33976 0.07253 -0.34046 0.07346 -0.34132 0.07377 C -0.34306 0.07439 -0.34497 0.07469 -0.34671 0.075 L -0.35139 0.07778 C -0.35226 0.0784 -0.35296 0.07902 -0.35382 0.07932 L -0.36007 0.08056 C -0.36077 0.08148 -0.36146 0.08272 -0.36233 0.08334 C -0.36684 0.08673 -0.3691 0.08766 -0.37327 0.08889 C -0.37483 0.08951 -0.37657 0.08982 -0.37796 0.09044 C -0.37882 0.09074 -0.37952 0.09136 -0.38039 0.09167 C -0.38143 0.09229 -0.38247 0.0926 -0.38351 0.09321 C -0.38507 0.09414 -0.38664 0.09568 -0.3882 0.09599 L -0.39671 0.09753 C -0.40139 0.09692 -0.40625 0.09692 -0.41077 0.09599 C -0.41302 0.09568 -0.41702 0.09321 -0.41702 0.09321 C -0.41372 0.0926 -0.41042 0.09198 -0.40695 0.09167 C -0.3915 0.09105 -0.37622 0.09167 -0.36077 0.09044 C -0.35921 0.09044 -0.35608 0.08766 -0.35608 0.08766 C -0.35191 0.08241 -0.35556 0.08611 -0.34827 0.08334 C -0.34618 0.08272 -0.34427 0.08118 -0.34202 0.08056 L -0.33733 0.07932 C -0.33612 0.07902 -0.33473 0.07809 -0.33351 0.07778 C -0.33108 0.07716 -0.32882 0.07686 -0.32639 0.07655 C -0.32518 0.07562 -0.32396 0.07439 -0.32257 0.07377 C -0.31546 0.06945 -0.30209 0.0713 -0.29827 0.07099 C -0.29705 0.07037 -0.29566 0.07007 -0.29445 0.06945 C -0.29341 0.06914 -0.29237 0.06852 -0.29132 0.06821 C -0.28768 0.06698 -0.28403 0.06636 -0.28039 0.06544 L -0.26476 0.06111 C -0.26372 0.06081 -0.26268 0.06019 -0.26164 0.05988 C -0.26077 0.05926 -0.26007 0.05865 -0.25921 0.05834 C -0.25712 0.05772 -0.25504 0.05741 -0.25296 0.0571 C -0.24653 0.05587 -0.23993 0.05494 -0.23351 0.05432 C -0.22153 0.05278 -0.20938 0.05278 -0.19757 0.05 L -0.19132 0.04877 C -0.18629 0.04753 -0.18125 0.04753 -0.17639 0.04599 C -0.17466 0.04537 -0.16945 0.04321 -0.16789 0.04321 C -0.16233 0.04229 -0.15695 0.04229 -0.15139 0.04167 C -0.14809 0.04136 -0.14462 0.04074 -0.14132 0.04044 L -0.13195 0.03766 C -0.13004 0.03704 -0.1283 0.03673 -0.12639 0.03611 C -0.12518 0.03581 -0.12379 0.03488 -0.12257 0.03488 C -0.1191 0.03395 -0.1158 0.03395 -0.11233 0.03334 C -0.11025 0.03303 -0.10816 0.03241 -0.10608 0.0321 C -0.10539 0.03148 -0.10452 0.03087 -0.10382 0.03056 C -0.1007 0.02994 -0.0974 0.03056 -0.09445 0.02932 C -0.09306 0.02871 -0.09254 0.02531 -0.09132 0.025 C -0.08664 0.02346 -0.08195 0.02408 -0.07726 0.02346 C -0.07362 0.02223 -0.07136 0.02161 -0.06789 0.01945 C -0.06285 0.01636 -0.0665 0.01698 -0.06233 0.01513 C -0.06112 0.01482 -0.05973 0.01451 -0.05851 0.01389 C -0.05764 0.01358 -0.05695 0.01297 -0.05608 0.01235 C -0.05504 0.01204 -0.054 0.01173 -0.05296 0.01111 C -0.05139 0.01019 -0.04983 0.00865 -0.04827 0.00834 L -0.04132 0.00679 C -0.03334 0.00216 -0.03976 0.00556 -0.03195 0.00278 C -0.02674 0.00093 -0.03056 0.00124 -0.02414 -3.45679E-6 C -0.02136 -0.00061 -0.0073 -0.00277 -0.00539 -0.00277 C -0.00278 -0.00308 -0.00018 -0.00277 0.0026 -0.00277 " pathEditMode="relative" ptsTypes="AAAAAAAAAAAAAAAAAAAAAAAAAAAAAAAAAAAAAAAAAAAAAAAAAAAAAAAAAAAAAAAAAAAAAAAAAAAAAAAAAAAAAAAAAA">
                                      <p:cBhvr>
                                        <p:cTn id="10" dur="3000" fill="hold"/>
                                        <p:tgtEl>
                                          <p:spTgt spid="277"/>
                                        </p:tgtEl>
                                        <p:attrNameLst>
                                          <p:attrName>ppt_x</p:attrName>
                                          <p:attrName>ppt_y</p:attrName>
                                        </p:attrNameLst>
                                      </p:cBhvr>
                                    </p:animMotion>
                                  </p:childTnLst>
                                </p:cTn>
                              </p:par>
                              <p:par>
                                <p:cTn id="11" presetID="0" presetClass="path" presetSubtype="0" repeatCount="indefinite" accel="50000" decel="50000" fill="hold" grpId="0" nodeType="withEffect">
                                  <p:stCondLst>
                                    <p:cond delay="0"/>
                                  </p:stCondLst>
                                  <p:childTnLst>
                                    <p:animMotion origin="layout" path="M -0.00052 0.00031 L -0.00052 0.00031 C 0.00156 -0.00185 0.00382 -0.00371 0.00573 -0.00648 C 0.01059 -0.0142 -0.00018 -0.00834 0.01041 -0.01204 C 0.01493 -0.02408 0.00885 -0.00988 0.01441 -0.0176 C 0.0151 -0.01852 0.0151 -0.02068 0.01597 -0.02192 C 0.01927 -0.02685 0.01979 -0.02685 0.02291 -0.02871 C 0.02343 -0.03025 0.02361 -0.0321 0.02448 -0.03303 C 0.02587 -0.03457 0.02778 -0.03395 0.02916 -0.03581 C 0.03246 -0.03951 0.03055 -0.03797 0.03472 -0.03982 C 0.0401 -0.0463 0.03316 -0.03889 0.04097 -0.04414 C 0.04184 -0.04445 0.04236 -0.0463 0.04323 -0.04692 C 0.04444 -0.04753 0.04583 -0.04784 0.04722 -0.04815 C 0.05173 -0.0534 0.04739 -0.04877 0.05191 -0.05247 C 0.05764 -0.05679 0.05225 -0.05402 0.05816 -0.05648 C 0.0618 -0.06297 0.05955 -0.05957 0.0651 -0.06636 C 0.06597 -0.06729 0.06649 -0.06852 0.06753 -0.06914 L 0.07066 -0.07037 C 0.07118 -0.07192 0.07135 -0.07377 0.07222 -0.07469 C 0.07361 -0.07624 0.07534 -0.07593 0.07691 -0.07747 C 0.07795 -0.0784 0.07882 -0.07932 0.08003 -0.08025 C 0.08212 -0.08179 0.08385 -0.0821 0.08628 -0.08303 C 0.09375 -0.08951 0.09028 -0.08766 0.09635 -0.08982 C 0.10312 -0.09784 0.09462 -0.08827 0.10104 -0.09414 C 0.10191 -0.09476 0.1026 -0.09599 0.10347 -0.09692 C 0.10486 -0.09784 0.10659 -0.09877 0.10816 -0.09969 C 0.10885 -0.1 0.10972 -0.10031 0.11041 -0.10093 C 0.11198 -0.10247 0.11354 -0.10371 0.1151 -0.10525 C 0.11597 -0.10587 0.11666 -0.1071 0.11753 -0.10803 C 0.1184 -0.10864 0.11962 -0.10864 0.12066 -0.10926 C 0.1217 -0.10988 0.12274 -0.11111 0.12378 -0.11204 C 0.12604 -0.11821 0.1243 -0.11482 0.1276 -0.11914 C 0.12864 -0.12037 0.12968 -0.12223 0.13073 -0.12315 C 0.13177 -0.12408 0.13281 -0.12408 0.13385 -0.12469 C 0.13472 -0.12562 0.13559 -0.12624 0.13628 -0.12747 C 0.13715 -0.12871 0.13767 -0.13056 0.13854 -0.13148 C 0.13975 -0.13272 0.14114 -0.13241 0.14253 -0.13303 C 0.14323 -0.13334 0.14409 -0.13395 0.14479 -0.13426 C 0.14583 -0.13488 0.14687 -0.13488 0.14791 -0.13581 C 0.14913 -0.13642 0.15 -0.13797 0.15104 -0.13858 C 0.1526 -0.1392 0.15416 -0.13951 0.15573 -0.13982 C 0.15659 -0.14136 0.15712 -0.1429 0.15816 -0.14414 C 0.15903 -0.14506 0.16024 -0.14476 0.16128 -0.14537 C 0.16232 -0.14599 0.16337 -0.14753 0.16441 -0.14815 C 0.16597 -0.14939 0.16771 -0.14939 0.16909 -0.15093 C 0.16979 -0.15185 0.17066 -0.15278 0.17135 -0.15371 C 0.17309 -0.15556 0.175 -0.1571 0.17691 -0.15803 C 0.17812 -0.15834 0.17951 -0.15864 0.18073 -0.15926 C 0.18212 -0.15988 0.18646 -0.16297 0.18698 -0.16358 C 0.18819 -0.16451 0.18906 -0.16636 0.1901 -0.1676 C 0.19149 -0.16914 0.19271 -0.17037 0.19409 -0.17192 C 0.19479 -0.17253 0.19566 -0.17377 0.19635 -0.17469 C 0.19774 -0.17593 0.19913 -0.17716 0.20034 -0.17871 C 0.20139 -0.17994 0.20225 -0.18179 0.20347 -0.18303 C 0.20486 -0.18426 0.20677 -0.18395 0.20816 -0.18581 C 0.20885 -0.18673 0.20955 -0.18766 0.21041 -0.18858 C 0.21146 -0.1892 0.21666 -0.19105 0.21753 -0.19136 C 0.22448 -0.19414 0.21614 -0.19136 0.22534 -0.19414 C 0.22691 -0.19506 0.22847 -0.19599 0.23003 -0.19692 C 0.23107 -0.19723 0.23212 -0.19753 0.23316 -0.19815 C 0.2368 -0.20062 0.23559 -0.20155 0.23941 -0.20247 C 0.24271 -0.20309 0.24618 -0.2034 0.24948 -0.20371 C 0.25034 -0.20432 0.25121 -0.20463 0.25191 -0.20525 C 0.25798 -0.2105 0.25069 -0.20587 0.25659 -0.20926 C 0.25816 -0.21204 0.26024 -0.2142 0.26128 -0.2176 C 0.2618 -0.21945 0.26198 -0.22161 0.26284 -0.22315 C 0.26337 -0.22439 0.26441 -0.22408 0.2651 -0.22469 C 0.26597 -0.22593 0.26684 -0.22716 0.26753 -0.22871 C 0.26805 -0.22994 0.2684 -0.23179 0.26909 -0.23303 C 0.27014 -0.23457 0.27326 -0.23827 0.27465 -0.23982 C 0.27847 -0.25031 0.27326 -0.23827 0.27934 -0.24537 C 0.28003 -0.2463 0.28142 -0.24846 0.2809 -0.24969 C 0.28021 -0.25062 0.27934 -0.24753 0.27847 -0.24692 C 0.27725 -0.24568 0.27587 -0.24537 0.27465 -0.24414 C 0.26753 -0.23704 0.27482 -0.24198 0.26909 -0.23858 C 0.26302 -0.22778 0.26614 -0.23025 0.26128 -0.22747 C 0.2559 -0.21327 0.26093 -0.22377 0.25416 -0.21482 C 0.2533 -0.21358 0.25278 -0.21173 0.25191 -0.21081 C 0.25069 -0.20926 0.2493 -0.20926 0.24791 -0.20803 C 0.24635 -0.20618 0.24479 -0.20432 0.24323 -0.20247 C 0.24253 -0.20155 0.24184 -0.2 0.24097 -0.19969 L 0.23854 -0.19815 C 0.23784 -0.19723 0.23698 -0.19661 0.23628 -0.19537 C 0.23541 -0.19414 0.23489 -0.19229 0.23385 -0.19136 C 0.23316 -0.19043 0.23229 -0.19043 0.23159 -0.18982 C 0.22639 -0.18488 0.22673 -0.18241 0.22066 -0.17871 C 0.21909 -0.17778 0.21736 -0.17716 0.21597 -0.17593 C 0.21493 -0.175 0.21389 -0.17439 0.21284 -0.17315 C 0.2118 -0.17192 0.21093 -0.17006 0.20972 -0.16914 C 0.20868 -0.16821 0.20764 -0.16821 0.20659 -0.1676 C 0.20573 -0.16667 0.20503 -0.16543 0.20416 -0.16482 C 0.20278 -0.16358 0.20087 -0.16358 0.19948 -0.16204 C 0.19878 -0.16111 0.19809 -0.15988 0.19722 -0.15926 C 0.19566 -0.15803 0.19409 -0.15741 0.19253 -0.15648 C 0.1868 -0.15309 0.19392 -0.1571 0.18698 -0.15371 C 0.18628 -0.1534 0.18541 -0.15278 0.18472 -0.15247 C 0.18368 -0.15185 0.18264 -0.15155 0.18159 -0.15093 C 0.18003 -0.15 0.17691 -0.14815 0.17691 -0.14815 C 0.17604 -0.14723 0.17534 -0.1463 0.17448 -0.14537 C 0.17343 -0.14445 0.17014 -0.14321 0.16909 -0.1426 C 0.16823 -0.14136 0.16771 -0.13951 0.16666 -0.13858 C 0.16528 -0.13704 0.16354 -0.13673 0.16198 -0.13581 C 0.15712 -0.1321 0.15955 -0.13364 0.15503 -0.13148 C 0.15399 -0.13056 0.15295 -0.12963 0.15191 -0.12871 C 0.15104 -0.12778 0.15034 -0.12685 0.14948 -0.12593 C 0.14878 -0.12531 0.14791 -0.12531 0.14722 -0.12469 C 0.14114 -0.11914 0.14843 -0.12377 0.14253 -0.12037 C 0.13646 -0.10957 0.14253 -0.11852 0.13541 -0.11358 C 0.13281 -0.11142 0.13003 -0.10926 0.1276 -0.10648 C 0.12691 -0.10556 0.12621 -0.10432 0.12534 -0.10371 C 0.1243 -0.10309 0.12326 -0.10278 0.12222 -0.10247 C 0.11423 -0.09815 0.12066 -0.10062 0.11354 -0.09815 C 0.10833 -0.09198 0.11493 -0.09908 0.10659 -0.09414 C 0.10573 -0.09352 0.10503 -0.09198 0.10416 -0.09136 C 0.10278 -0.09013 0.10104 -0.08889 0.09948 -0.08858 C 0.09826 -0.08797 0.09687 -0.08766 0.09566 -0.08704 C 0.08958 -0.08426 0.09739 -0.08673 0.0901 -0.08426 C 0.08854 -0.08364 0.08698 -0.08364 0.08541 -0.08303 C 0.08177 -0.08148 0.08142 -0.07871 0.07691 -0.07593 L 0.07448 -0.07469 C 0.06927 -0.06513 0.07187 -0.0676 0.06753 -0.06482 C 0.06666 -0.06389 0.06597 -0.06266 0.0651 -0.06204 C 0.06406 -0.06142 0.06302 -0.06142 0.06198 -0.06081 C 0.06093 -0.05988 0.05989 -0.05895 0.05885 -0.05803 C 0.05816 -0.05648 0.05746 -0.05463 0.05659 -0.05371 C 0.05451 -0.05155 0.05243 -0.04939 0.05034 -0.04815 C 0.04948 -0.04784 0.04861 -0.04753 0.04791 -0.04692 C 0.04184 -0.04136 0.04913 -0.04599 0.04323 -0.0426 C 0.03281 -0.03025 0.04375 -0.04229 0.03472 -0.03426 C 0.02916 -0.02932 0.03576 -0.03303 0.02916 -0.03025 C 0.02205 -0.02161 0.03298 -0.03395 0.02291 -0.02593 C 0.0217 -0.025 0.021 -0.02284 0.01979 -0.02192 C 0.01909 -0.02099 0.01823 -0.02099 0.01753 -0.02037 L 0.01284 -0.01482 L 0.01041 -0.01204 C 0.00746 -0.00432 0.01059 -0.0105 0.00659 -0.00648 C 0.00486 -0.00494 0.00364 -0.00185 0.00191 -0.00093 C 0.00104 -0.00062 0.00034 2.83951E-6 -0.00052 0.00031 C -0.00643 0.00339 -0.00469 0.00308 -0.00747 0.00308 " pathEditMode="relative" ptsTypes="AAAAAAAAAAAAAAAAAAAAAAAAAAAAAAAAAAAAAAAAAAAAAAAAAAAAAAAAAAAAAAAAAAAAAAAAAAAAAAAAAAAAAAAAAAAAAAAAAAAAAAAAAAAAAAAAAAAAAAAAAAAAAAAAAAAAAAAAAAA">
                                      <p:cBhvr>
                                        <p:cTn id="12" dur="2000" fill="hold"/>
                                        <p:tgtEl>
                                          <p:spTgt spid="278"/>
                                        </p:tgtEl>
                                        <p:attrNameLst>
                                          <p:attrName>ppt_x</p:attrName>
                                          <p:attrName>ppt_y</p:attrName>
                                        </p:attrNameLst>
                                      </p:cBhvr>
                                    </p:animMotion>
                                  </p:childTnLst>
                                </p:cTn>
                              </p:par>
                              <p:par>
                                <p:cTn id="13" presetID="0" presetClass="path" presetSubtype="0" repeatCount="2000" accel="50000" decel="50000" fill="hold" grpId="0" nodeType="withEffect">
                                  <p:stCondLst>
                                    <p:cond delay="0"/>
                                  </p:stCondLst>
                                  <p:childTnLst>
                                    <p:animMotion origin="layout" path="M -0.00122 0.00123 L -0.00122 0.00123 C -0.00087 0.01821 -0.00712 0.04043 -0.00035 0.05216 C 0.00677 0.0645 0.01944 0.05308 0.02917 0.0537 C 0.0316 0.05401 0.03385 0.05494 0.03611 0.05525 C 0.06875 0.06111 0.02847 0.05339 0.05451 0.05833 C 0.06024 0.05802 0.06927 0.06605 0.07187 0.05679 C 0.07656 0.04043 0.07153 0.01975 0.07101 0.00123 C 0.07101 -0.00093 0.07014 -0.0071 0.07014 -0.00494 C 0.07014 -0.00185 0.07066 0.00123 0.07101 0.00432 C 0.07066 0.02037 0.07517 0.0392 0.07014 0.05216 C 0.06667 0.06111 0.05799 0.05339 0.05191 0.0537 L 0.03524 0.05525 C 0.02309 0.05494 0.01094 0.05586 -0.00122 0.0537 C -0.00208 0.0537 -0.00208 0.05092 -0.00208 0.04907 C -0.0026 0.0358 -0.00278 0.02222 -0.00295 0.00895 C -0.00295 0.00525 -0.00156 0.00247 -0.00122 0.00123 Z " pathEditMode="relative" ptsTypes="AAAAAAAAAAAAAAAAA">
                                      <p:cBhvr>
                                        <p:cTn id="14" dur="3000" fill="hold"/>
                                        <p:tgtEl>
                                          <p:spTgt spid="56"/>
                                        </p:tgtEl>
                                        <p:attrNameLst>
                                          <p:attrName>ppt_x</p:attrName>
                                          <p:attrName>ppt_y</p:attrName>
                                        </p:attrNameLst>
                                      </p:cBhvr>
                                    </p:animMotion>
                                  </p:childTnLst>
                                </p:cTn>
                              </p:par>
                              <p:par>
                                <p:cTn id="15" presetID="0" presetClass="path" presetSubtype="0" repeatCount="2000" accel="50000" decel="50000" fill="hold" grpId="0" nodeType="withEffect">
                                  <p:stCondLst>
                                    <p:cond delay="0"/>
                                  </p:stCondLst>
                                  <p:childTnLst>
                                    <p:animMotion origin="layout" path="M -0.00122 0.00124 L -0.00122 0.00155 C -0.00087 0.01821 -0.00712 0.04044 -0.00035 0.05217 C 0.00677 0.06451 0.01944 0.05309 0.02916 0.05371 C 0.03159 0.05402 0.03385 0.05494 0.03611 0.05525 C 0.06875 0.06112 0.02847 0.0534 0.05451 0.05834 C 0.06024 0.05803 0.06927 0.06605 0.07187 0.05679 C 0.07656 0.04044 0.07152 0.01976 0.071 0.00124 C 0.071 -0.00092 0.07013 -0.00709 0.07013 -0.00493 C 0.07013 -0.00185 0.07066 0.00124 0.071 0.00433 C 0.07066 0.02038 0.07517 0.0392 0.07013 0.05217 C 0.06666 0.06112 0.05798 0.0534 0.05191 0.05371 L 0.03524 0.05525 C 0.02309 0.05494 0.01093 0.05587 -0.00122 0.05371 C -0.00209 0.05371 -0.00209 0.05093 -0.00209 0.04908 C -0.00261 0.03581 -0.00278 0.02223 -0.00296 0.00896 C -0.00296 0.00525 -0.00157 0.00247 -0.00122 0.00124 Z " pathEditMode="relative" rAng="0" ptsTypes="AAAAAAAAAAAAAAAAA">
                                      <p:cBhvr>
                                        <p:cTn id="16" dur="3000" fill="hold"/>
                                        <p:tgtEl>
                                          <p:spTgt spid="58"/>
                                        </p:tgtEl>
                                        <p:attrNameLst>
                                          <p:attrName>ppt_x</p:attrName>
                                          <p:attrName>ppt_y</p:attrName>
                                        </p:attrNameLst>
                                      </p:cBhvr>
                                      <p:rCtr x="3628" y="2654"/>
                                    </p:animMotion>
                                  </p:childTnLst>
                                </p:cTn>
                              </p:par>
                              <p:par>
                                <p:cTn id="17" presetID="0" presetClass="path" presetSubtype="0" repeatCount="2000" accel="50000" decel="50000" fill="hold" grpId="0" nodeType="withEffect">
                                  <p:stCondLst>
                                    <p:cond delay="0"/>
                                  </p:stCondLst>
                                  <p:childTnLst>
                                    <p:animMotion origin="layout" path="M -0.00122 0.00123 L -0.00122 0.00154 C -0.00087 0.01821 -0.00712 0.04043 -0.00035 0.05216 C 0.00677 0.0645 0.01944 0.05308 0.02916 0.0537 C 0.03159 0.05401 0.03385 0.05493 0.03611 0.05524 C 0.06875 0.06111 0.02847 0.05339 0.05451 0.05833 C 0.06024 0.05802 0.06927 0.06604 0.07187 0.05679 C 0.07656 0.04043 0.07153 0.01975 0.071 0.00123 C 0.071 -0.00093 0.07014 -0.0071 0.07014 -0.00494 C 0.07014 -0.00186 0.07066 0.00123 0.071 0.00432 C 0.07066 0.02037 0.07517 0.03919 0.07014 0.05216 C 0.06666 0.06111 0.05798 0.05339 0.05191 0.0537 L 0.03524 0.05524 C 0.02309 0.05493 0.01094 0.05586 -0.00122 0.0537 C -0.00209 0.0537 -0.00209 0.05092 -0.00209 0.04907 C -0.00261 0.0358 -0.00278 0.02222 -0.00295 0.00895 C -0.00295 0.00524 -0.00156 0.00246 -0.00122 0.00123 Z " pathEditMode="relative" rAng="0" ptsTypes="AAAAAAAAAAAAAAAAA">
                                      <p:cBhvr>
                                        <p:cTn id="18" dur="3000" fill="hold"/>
                                        <p:tgtEl>
                                          <p:spTgt spid="59"/>
                                        </p:tgtEl>
                                        <p:attrNameLst>
                                          <p:attrName>ppt_x</p:attrName>
                                          <p:attrName>ppt_y</p:attrName>
                                        </p:attrNameLst>
                                      </p:cBhvr>
                                      <p:rCtr x="3628" y="2654"/>
                                    </p:animMotion>
                                  </p:childTnLst>
                                </p:cTn>
                              </p:par>
                              <p:par>
                                <p:cTn id="19" presetID="0" presetClass="path" presetSubtype="0" repeatCount="2000" accel="50000" decel="50000" fill="hold" grpId="0" nodeType="withEffect">
                                  <p:stCondLst>
                                    <p:cond delay="0"/>
                                  </p:stCondLst>
                                  <p:childTnLst>
                                    <p:animMotion origin="layout" path="M -0.00122 0.00123 L -0.00122 0.00154 C -0.00087 0.01821 -0.00712 0.04043 -0.00035 0.05216 C 0.00677 0.0645 0.01944 0.05308 0.02917 0.0537 C 0.0316 0.05401 0.03385 0.05493 0.03611 0.05524 C 0.06875 0.06111 0.02847 0.05339 0.05451 0.05833 C 0.06024 0.05802 0.06927 0.06604 0.07187 0.05679 C 0.07656 0.04043 0.07153 0.01975 0.07101 0.00123 C 0.07101 -0.00093 0.07014 -0.0071 0.07014 -0.00494 C 0.07014 -0.00186 0.07066 0.00123 0.07101 0.00432 C 0.07066 0.02037 0.07517 0.03919 0.07014 0.05216 C 0.06667 0.06111 0.05799 0.05339 0.05191 0.0537 L 0.03524 0.05524 C 0.02309 0.05493 0.01094 0.05586 -0.00122 0.0537 C -0.00208 0.0537 -0.00208 0.05092 -0.00208 0.04907 C -0.0026 0.0358 -0.00278 0.02222 -0.00295 0.00895 C -0.00295 0.00524 -0.00156 0.00246 -0.00122 0.00123 Z " pathEditMode="relative" rAng="0" ptsTypes="AAAAAAAAAAAAAAAAA">
                                      <p:cBhvr>
                                        <p:cTn id="20" dur="3000" fill="hold"/>
                                        <p:tgtEl>
                                          <p:spTgt spid="60"/>
                                        </p:tgtEl>
                                        <p:attrNameLst>
                                          <p:attrName>ppt_x</p:attrName>
                                          <p:attrName>ppt_y</p:attrName>
                                        </p:attrNameLst>
                                      </p:cBhvr>
                                      <p:rCtr x="3628" y="26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P spid="276" grpId="0" animBg="1"/>
      <p:bldP spid="277" grpId="0" animBg="1"/>
      <p:bldP spid="278" grpId="0" animBg="1"/>
      <p:bldP spid="56" grpId="0" animBg="1"/>
      <p:bldP spid="58" grpId="0" animBg="1"/>
      <p:bldP spid="59"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311700" y="1709850"/>
            <a:ext cx="852060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BENCHMARKS (KIHOON)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Benchmark</a:t>
            </a:r>
            <a:endParaRPr/>
          </a:p>
        </p:txBody>
      </p:sp>
      <p:sp>
        <p:nvSpPr>
          <p:cNvPr id="318" name="Google Shape;318;p40"/>
          <p:cNvSpPr txBox="1"/>
          <p:nvPr/>
        </p:nvSpPr>
        <p:spPr>
          <a:xfrm>
            <a:off x="410725" y="1035500"/>
            <a:ext cx="7759800" cy="28908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1000"/>
              </a:spcBef>
              <a:spcAft>
                <a:spcPts val="0"/>
              </a:spcAft>
              <a:buClr>
                <a:schemeClr val="dk1"/>
              </a:buClr>
              <a:buSzPts val="1800"/>
              <a:buChar char="●"/>
            </a:pPr>
            <a:r>
              <a:rPr lang="en" sz="1800" dirty="0">
                <a:solidFill>
                  <a:schemeClr val="dk1"/>
                </a:solidFill>
              </a:rPr>
              <a:t>What is benchmark?</a:t>
            </a:r>
            <a:endParaRPr sz="1800" dirty="0">
              <a:solidFill>
                <a:schemeClr val="dk1"/>
              </a:solidFill>
            </a:endParaRPr>
          </a:p>
          <a:p>
            <a:pPr marL="0" lvl="0" indent="0" algn="l" rtl="0">
              <a:lnSpc>
                <a:spcPct val="90000"/>
              </a:lnSpc>
              <a:spcBef>
                <a:spcPts val="1000"/>
              </a:spcBef>
              <a:spcAft>
                <a:spcPts val="0"/>
              </a:spcAft>
              <a:buNone/>
            </a:pPr>
            <a:r>
              <a:rPr lang="en" sz="1800" dirty="0">
                <a:solidFill>
                  <a:schemeClr val="dk1"/>
                </a:solidFill>
              </a:rPr>
              <a:t>	  Program for measure the relative </a:t>
            </a:r>
            <a:r>
              <a:rPr lang="en" sz="1800" b="1" dirty="0">
                <a:solidFill>
                  <a:schemeClr val="dk1"/>
                </a:solidFill>
              </a:rPr>
              <a:t>performance</a:t>
            </a:r>
            <a:r>
              <a:rPr lang="en" sz="1800" dirty="0">
                <a:solidFill>
                  <a:schemeClr val="dk1"/>
                </a:solidFill>
              </a:rPr>
              <a:t> of an object</a:t>
            </a:r>
            <a:endParaRPr sz="1800" dirty="0">
              <a:solidFill>
                <a:schemeClr val="dk1"/>
              </a:solidFill>
            </a:endParaRPr>
          </a:p>
          <a:p>
            <a:pPr marL="0" lvl="0" indent="0" algn="l" rtl="0">
              <a:lnSpc>
                <a:spcPct val="90000"/>
              </a:lnSpc>
              <a:spcBef>
                <a:spcPts val="1000"/>
              </a:spcBef>
              <a:spcAft>
                <a:spcPts val="0"/>
              </a:spcAft>
              <a:buNone/>
            </a:pPr>
            <a:r>
              <a:rPr lang="en" sz="1800" dirty="0">
                <a:solidFill>
                  <a:schemeClr val="dk1"/>
                </a:solidFill>
              </a:rPr>
              <a:t>	  to improve </a:t>
            </a:r>
            <a:r>
              <a:rPr lang="en" sz="1800" b="1" dirty="0">
                <a:solidFill>
                  <a:schemeClr val="dk1"/>
                </a:solidFill>
              </a:rPr>
              <a:t>energy efficiency</a:t>
            </a:r>
            <a:endParaRPr sz="1800" b="1" dirty="0">
              <a:solidFill>
                <a:schemeClr val="dk1"/>
              </a:solidFill>
            </a:endParaRPr>
          </a:p>
          <a:p>
            <a:pPr marL="0" lvl="0" indent="0" algn="l" rtl="0">
              <a:lnSpc>
                <a:spcPct val="90000"/>
              </a:lnSpc>
              <a:spcBef>
                <a:spcPts val="1000"/>
              </a:spcBef>
              <a:spcAft>
                <a:spcPts val="0"/>
              </a:spcAft>
              <a:buNone/>
            </a:pPr>
            <a:endParaRPr sz="1800" b="1" dirty="0">
              <a:solidFill>
                <a:schemeClr val="dk1"/>
              </a:solidFill>
            </a:endParaRPr>
          </a:p>
          <a:p>
            <a:pPr marL="457200" lvl="0" indent="-342900" algn="l" rtl="0">
              <a:lnSpc>
                <a:spcPct val="90000"/>
              </a:lnSpc>
              <a:spcBef>
                <a:spcPts val="1000"/>
              </a:spcBef>
              <a:spcAft>
                <a:spcPts val="0"/>
              </a:spcAft>
              <a:buClr>
                <a:schemeClr val="dk1"/>
              </a:buClr>
              <a:buSzPts val="1800"/>
              <a:buChar char="●"/>
            </a:pPr>
            <a:r>
              <a:rPr lang="en" sz="1800" dirty="0">
                <a:solidFill>
                  <a:schemeClr val="dk1"/>
                </a:solidFill>
              </a:rPr>
              <a:t>In this project, use benchmark for </a:t>
            </a:r>
          </a:p>
          <a:p>
            <a:pPr marL="114300" lvl="0" algn="l" rtl="0">
              <a:lnSpc>
                <a:spcPct val="90000"/>
              </a:lnSpc>
              <a:spcBef>
                <a:spcPts val="1000"/>
              </a:spcBef>
              <a:spcAft>
                <a:spcPts val="0"/>
              </a:spcAft>
              <a:buClr>
                <a:schemeClr val="dk1"/>
              </a:buClr>
              <a:buSzPts val="1800"/>
            </a:pPr>
            <a:r>
              <a:rPr lang="en" sz="1800" dirty="0">
                <a:solidFill>
                  <a:schemeClr val="dk1"/>
                </a:solidFill>
              </a:rPr>
              <a:t>                         improve heartbeat annotation </a:t>
            </a:r>
            <a:r>
              <a:rPr lang="en-US" sz="1800" dirty="0">
                <a:solidFill>
                  <a:schemeClr val="dk1"/>
                </a:solidFill>
              </a:rPr>
              <a:t>and measurement</a:t>
            </a:r>
          </a:p>
          <a:p>
            <a:pPr marL="114300" lvl="0" algn="l" rtl="0">
              <a:lnSpc>
                <a:spcPct val="90000"/>
              </a:lnSpc>
              <a:spcBef>
                <a:spcPts val="1000"/>
              </a:spcBef>
              <a:spcAft>
                <a:spcPts val="0"/>
              </a:spcAft>
              <a:buClr>
                <a:schemeClr val="dk1"/>
              </a:buClr>
              <a:buSzPts val="1800"/>
            </a:pPr>
            <a:r>
              <a:rPr lang="en-US" sz="1800" dirty="0">
                <a:solidFill>
                  <a:schemeClr val="dk1"/>
                </a:solidFill>
              </a:rPr>
              <a:t>                                                      </a:t>
            </a:r>
            <a:r>
              <a:rPr lang="en-US" sz="2400" dirty="0">
                <a:solidFill>
                  <a:schemeClr val="dk1"/>
                </a:solidFill>
              </a:rPr>
              <a:t>on  Jetson TX2 Board</a:t>
            </a:r>
            <a:r>
              <a:rPr lang="en" sz="1800" dirty="0">
                <a:solidFill>
                  <a:schemeClr val="dk1"/>
                </a:solidFill>
              </a:rPr>
              <a:t> </a:t>
            </a:r>
            <a:endParaRPr sz="1800" dirty="0">
              <a:solidFill>
                <a:schemeClr val="dk1"/>
              </a:solidFill>
            </a:endParaRPr>
          </a:p>
          <a:p>
            <a:pPr marL="0" lvl="0" indent="0" algn="l" rtl="0">
              <a:lnSpc>
                <a:spcPct val="90000"/>
              </a:lnSpc>
              <a:spcBef>
                <a:spcPts val="1000"/>
              </a:spcBef>
              <a:spcAft>
                <a:spcPts val="0"/>
              </a:spcAft>
              <a:buNone/>
            </a:pPr>
            <a:endParaRPr sz="1800" dirty="0">
              <a:solidFill>
                <a:schemeClr val="dk1"/>
              </a:solidFill>
            </a:endParaRPr>
          </a:p>
          <a:p>
            <a:pPr marL="0" lvl="0" indent="0" algn="l" rtl="0">
              <a:lnSpc>
                <a:spcPct val="90000"/>
              </a:lnSpc>
              <a:spcBef>
                <a:spcPts val="1000"/>
              </a:spcBef>
              <a:spcAft>
                <a:spcPts val="0"/>
              </a:spcAft>
              <a:buNone/>
            </a:pPr>
            <a:endParaRPr sz="1800" b="1"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800" b="1" dirty="0">
              <a:solidFill>
                <a:schemeClr val="dk1"/>
              </a:solidFill>
            </a:endParaRPr>
          </a:p>
          <a:p>
            <a:pPr marL="0" lvl="0" indent="0" algn="l" rtl="0">
              <a:lnSpc>
                <a:spcPct val="90000"/>
              </a:lnSpc>
              <a:spcBef>
                <a:spcPts val="100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1"/>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MARS-Benchmarks</a:t>
            </a:r>
            <a:endParaRPr dirty="0"/>
          </a:p>
        </p:txBody>
      </p:sp>
      <p:sp>
        <p:nvSpPr>
          <p:cNvPr id="324" name="Google Shape;324;p41"/>
          <p:cNvSpPr txBox="1"/>
          <p:nvPr/>
        </p:nvSpPr>
        <p:spPr>
          <a:xfrm>
            <a:off x="410725" y="1035500"/>
            <a:ext cx="8626500" cy="13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Benchmarks annotated with Heartbeats - </a:t>
            </a:r>
            <a:r>
              <a:rPr lang="en">
                <a:solidFill>
                  <a:schemeClr val="dk1"/>
                </a:solidFill>
              </a:rPr>
              <a:t>PARSEC / SPEC / MiBench</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2400">
              <a:solidFill>
                <a:schemeClr val="dk1"/>
              </a:solidFill>
            </a:endParaRPr>
          </a:p>
        </p:txBody>
      </p:sp>
      <p:pic>
        <p:nvPicPr>
          <p:cNvPr id="325" name="Google Shape;325;p41"/>
          <p:cNvPicPr preferRelativeResize="0"/>
          <p:nvPr/>
        </p:nvPicPr>
        <p:blipFill>
          <a:blip r:embed="rId3">
            <a:alphaModFix/>
          </a:blip>
          <a:stretch>
            <a:fillRect/>
          </a:stretch>
        </p:blipFill>
        <p:spPr>
          <a:xfrm>
            <a:off x="466950" y="1553850"/>
            <a:ext cx="2194075" cy="3088625"/>
          </a:xfrm>
          <a:prstGeom prst="rect">
            <a:avLst/>
          </a:prstGeom>
          <a:noFill/>
          <a:ln>
            <a:noFill/>
          </a:ln>
        </p:spPr>
      </p:pic>
      <p:sp>
        <p:nvSpPr>
          <p:cNvPr id="326" name="Google Shape;326;p41"/>
          <p:cNvSpPr txBox="1"/>
          <p:nvPr/>
        </p:nvSpPr>
        <p:spPr>
          <a:xfrm>
            <a:off x="2610000" y="1768350"/>
            <a:ext cx="6690900" cy="3000000"/>
          </a:xfrm>
          <a:prstGeom prst="rect">
            <a:avLst/>
          </a:prstGeom>
          <a:noFill/>
          <a:ln>
            <a:noFill/>
          </a:ln>
        </p:spPr>
        <p:txBody>
          <a:bodyPr spcFirstLastPara="1" wrap="square" lIns="91425" tIns="91425" rIns="91425" bIns="91425" anchor="t" anchorCtr="0">
            <a:noAutofit/>
          </a:bodyPr>
          <a:lstStyle/>
          <a:p>
            <a:pPr marL="457200" lvl="0" indent="0" algn="l" rtl="0">
              <a:lnSpc>
                <a:spcPct val="90000"/>
              </a:lnSpc>
              <a:spcBef>
                <a:spcPts val="1000"/>
              </a:spcBef>
              <a:spcAft>
                <a:spcPts val="0"/>
              </a:spcAft>
              <a:buNone/>
            </a:pPr>
            <a:endParaRPr sz="1800">
              <a:solidFill>
                <a:schemeClr val="dk1"/>
              </a:solidFill>
            </a:endParaRPr>
          </a:p>
          <a:p>
            <a:pPr marL="0" lvl="0" indent="0" algn="l" rtl="0">
              <a:lnSpc>
                <a:spcPct val="90000"/>
              </a:lnSpc>
              <a:spcBef>
                <a:spcPts val="1000"/>
              </a:spcBef>
              <a:spcAft>
                <a:spcPts val="0"/>
              </a:spcAft>
              <a:buNone/>
            </a:pPr>
            <a:r>
              <a:rPr lang="en" sz="1800">
                <a:solidFill>
                  <a:schemeClr val="dk1"/>
                </a:solidFill>
              </a:rPr>
              <a:t>  &gt;  PARSEC etc. in mars-benckmarks are only for CPU now</a:t>
            </a:r>
            <a:endParaRPr sz="1800">
              <a:solidFill>
                <a:schemeClr val="dk1"/>
              </a:solidFill>
            </a:endParaRPr>
          </a:p>
          <a:p>
            <a:pPr marL="0" lvl="0" indent="0" algn="l" rtl="0">
              <a:lnSpc>
                <a:spcPct val="90000"/>
              </a:lnSpc>
              <a:spcBef>
                <a:spcPts val="1000"/>
              </a:spcBef>
              <a:spcAft>
                <a:spcPts val="0"/>
              </a:spcAft>
              <a:buNone/>
            </a:pPr>
            <a:endParaRPr sz="1800">
              <a:solidFill>
                <a:schemeClr val="dk1"/>
              </a:solidFill>
            </a:endParaRPr>
          </a:p>
          <a:p>
            <a:pPr marL="0" lvl="0" indent="0" algn="l" rtl="0">
              <a:lnSpc>
                <a:spcPct val="90000"/>
              </a:lnSpc>
              <a:spcBef>
                <a:spcPts val="1000"/>
              </a:spcBef>
              <a:spcAft>
                <a:spcPts val="0"/>
              </a:spcAft>
              <a:buNone/>
            </a:pPr>
            <a:r>
              <a:rPr lang="en" sz="1800">
                <a:solidFill>
                  <a:schemeClr val="dk1"/>
                </a:solidFill>
              </a:rPr>
              <a:t>  &gt;  Extending this to include GPU workloads</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2"/>
          <p:cNvSpPr/>
          <p:nvPr/>
        </p:nvSpPr>
        <p:spPr>
          <a:xfrm>
            <a:off x="3273150" y="2301625"/>
            <a:ext cx="5267100" cy="126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2"/>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MARS-Benchmarks</a:t>
            </a:r>
            <a:endParaRPr dirty="0"/>
          </a:p>
        </p:txBody>
      </p:sp>
      <p:sp>
        <p:nvSpPr>
          <p:cNvPr id="333" name="Google Shape;333;p42"/>
          <p:cNvSpPr txBox="1"/>
          <p:nvPr/>
        </p:nvSpPr>
        <p:spPr>
          <a:xfrm>
            <a:off x="410725" y="1035500"/>
            <a:ext cx="8626500" cy="13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Benchmarks annotated with Heartbeats - </a:t>
            </a:r>
            <a:r>
              <a:rPr lang="en">
                <a:solidFill>
                  <a:schemeClr val="dk1"/>
                </a:solidFill>
              </a:rPr>
              <a:t>PARSEC / SPEC / MiBench</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2400">
              <a:solidFill>
                <a:schemeClr val="dk1"/>
              </a:solidFill>
            </a:endParaRPr>
          </a:p>
        </p:txBody>
      </p:sp>
      <p:sp>
        <p:nvSpPr>
          <p:cNvPr id="334" name="Google Shape;334;p42"/>
          <p:cNvSpPr txBox="1"/>
          <p:nvPr/>
        </p:nvSpPr>
        <p:spPr>
          <a:xfrm>
            <a:off x="3324500" y="1715000"/>
            <a:ext cx="6214800" cy="24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4292E"/>
                </a:solidFill>
                <a:latin typeface="Comic Sans MS"/>
                <a:ea typeface="Comic Sans MS"/>
                <a:cs typeface="Comic Sans MS"/>
                <a:sym typeface="Comic Sans MS"/>
              </a:rPr>
              <a:t>#</a:t>
            </a:r>
            <a:r>
              <a:rPr lang="en" sz="900">
                <a:solidFill>
                  <a:srgbClr val="D73A49"/>
                </a:solidFill>
                <a:latin typeface="Comic Sans MS"/>
                <a:ea typeface="Comic Sans MS"/>
                <a:cs typeface="Comic Sans MS"/>
                <a:sym typeface="Comic Sans MS"/>
              </a:rPr>
              <a:t>include</a:t>
            </a:r>
            <a:r>
              <a:rPr lang="en" sz="900">
                <a:solidFill>
                  <a:srgbClr val="24292E"/>
                </a:solidFill>
                <a:latin typeface="Comic Sans MS"/>
                <a:ea typeface="Comic Sans MS"/>
                <a:cs typeface="Comic Sans MS"/>
                <a:sym typeface="Comic Sans MS"/>
              </a:rPr>
              <a:t> </a:t>
            </a:r>
            <a:r>
              <a:rPr lang="en" sz="900">
                <a:solidFill>
                  <a:srgbClr val="032F62"/>
                </a:solidFill>
                <a:latin typeface="Comic Sans MS"/>
                <a:ea typeface="Comic Sans MS"/>
                <a:cs typeface="Comic Sans MS"/>
                <a:sym typeface="Comic Sans MS"/>
              </a:rPr>
              <a:t>&lt;/workspace/mars/src/runtime/uapi/beats.h&gt;</a:t>
            </a:r>
            <a:r>
              <a:rPr lang="en" sz="900">
                <a:solidFill>
                  <a:schemeClr val="dk1"/>
                </a:solidFill>
                <a:latin typeface="Comic Sans MS"/>
                <a:ea typeface="Comic Sans MS"/>
                <a:cs typeface="Comic Sans MS"/>
                <a:sym typeface="Comic Sans MS"/>
              </a:rPr>
              <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const int period_ms = 10; // 211</a:t>
            </a:r>
            <a:endParaRPr sz="900">
              <a:solidFill>
                <a:schemeClr val="dk1"/>
              </a:solidFill>
              <a:latin typeface="Comic Sans MS"/>
              <a:ea typeface="Comic Sans MS"/>
              <a:cs typeface="Comic Sans MS"/>
              <a:sym typeface="Comic Sans MS"/>
            </a:endParaRPr>
          </a:p>
          <a:p>
            <a:pPr marL="0" lvl="0" indent="0" algn="l" rtl="0">
              <a:spcBef>
                <a:spcPts val="1200"/>
              </a:spcBef>
              <a:spcAft>
                <a:spcPts val="0"/>
              </a:spcAft>
              <a:buClr>
                <a:schemeClr val="dk1"/>
              </a:buClr>
              <a:buSzPts val="1100"/>
              <a:buFont typeface="Arial"/>
              <a:buNone/>
            </a:pPr>
            <a:r>
              <a:rPr lang="en" sz="900">
                <a:solidFill>
                  <a:schemeClr val="dk1"/>
                </a:solidFill>
                <a:latin typeface="Comic Sans MS"/>
                <a:ea typeface="Comic Sans MS"/>
                <a:cs typeface="Comic Sans MS"/>
                <a:sym typeface="Comic Sans MS"/>
              </a:rPr>
              <a:t>for</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	</a:t>
            </a:r>
            <a:r>
              <a:rPr lang="en" sz="900">
                <a:solidFill>
                  <a:srgbClr val="D73A49"/>
                </a:solidFill>
                <a:latin typeface="Courier New"/>
                <a:ea typeface="Courier New"/>
                <a:cs typeface="Courier New"/>
                <a:sym typeface="Courier New"/>
              </a:rPr>
              <a:t>auto</a:t>
            </a:r>
            <a:r>
              <a:rPr lang="en" sz="900">
                <a:solidFill>
                  <a:srgbClr val="24292E"/>
                </a:solidFill>
                <a:latin typeface="Courier New"/>
                <a:ea typeface="Courier New"/>
                <a:cs typeface="Courier New"/>
                <a:sym typeface="Courier New"/>
              </a:rPr>
              <a:t> </a:t>
            </a:r>
            <a:r>
              <a:rPr lang="en" sz="900">
                <a:solidFill>
                  <a:srgbClr val="D73A49"/>
                </a:solidFill>
                <a:latin typeface="Courier New"/>
                <a:ea typeface="Courier New"/>
                <a:cs typeface="Courier New"/>
                <a:sym typeface="Courier New"/>
              </a:rPr>
              <a:t>int</a:t>
            </a:r>
            <a:r>
              <a:rPr lang="en" sz="900">
                <a:solidFill>
                  <a:srgbClr val="24292E"/>
                </a:solidFill>
                <a:latin typeface="Courier New"/>
                <a:ea typeface="Courier New"/>
                <a:cs typeface="Courier New"/>
                <a:sym typeface="Courier New"/>
              </a:rPr>
              <a:t> time_start = </a:t>
            </a:r>
            <a:r>
              <a:rPr lang="en" sz="900">
                <a:solidFill>
                  <a:srgbClr val="005CC5"/>
                </a:solidFill>
                <a:latin typeface="Courier New"/>
                <a:ea typeface="Courier New"/>
                <a:cs typeface="Courier New"/>
                <a:sym typeface="Courier New"/>
              </a:rPr>
              <a:t>_task_beat_current_timestamp_ms</a:t>
            </a:r>
            <a:r>
              <a:rPr lang="en" sz="900">
                <a:solidFill>
                  <a:srgbClr val="24292E"/>
                </a:solidFill>
                <a:latin typeface="Courier New"/>
                <a:ea typeface="Courier New"/>
                <a:cs typeface="Courier New"/>
                <a:sym typeface="Courier New"/>
              </a:rPr>
              <a:t>();</a:t>
            </a:r>
            <a:r>
              <a:rPr lang="en" sz="900">
                <a:solidFill>
                  <a:schemeClr val="dk1"/>
                </a:solidFill>
                <a:latin typeface="Comic Sans MS"/>
                <a:ea typeface="Comic Sans MS"/>
                <a:cs typeface="Comic Sans MS"/>
                <a:sym typeface="Comic Sans MS"/>
              </a:rPr>
              <a:t>;</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	for</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		</a:t>
            </a:r>
            <a:r>
              <a:rPr lang="en" sz="900">
                <a:solidFill>
                  <a:srgbClr val="005CC5"/>
                </a:solidFill>
                <a:latin typeface="Courier New"/>
                <a:ea typeface="Courier New"/>
                <a:cs typeface="Courier New"/>
                <a:sym typeface="Courier New"/>
              </a:rPr>
              <a:t>task_beat</a:t>
            </a:r>
            <a:r>
              <a:rPr lang="en" sz="900">
                <a:solidFill>
                  <a:srgbClr val="24292E"/>
                </a:solidFill>
                <a:latin typeface="Courier New"/>
                <a:ea typeface="Courier New"/>
                <a:cs typeface="Courier New"/>
                <a:sym typeface="Courier New"/>
              </a:rPr>
              <a:t>(beats);</a:t>
            </a:r>
            <a:endParaRPr sz="900">
              <a:solidFill>
                <a:schemeClr val="dk1"/>
              </a:solidFill>
              <a:latin typeface="Comic Sans MS"/>
              <a:ea typeface="Comic Sans MS"/>
              <a:cs typeface="Comic Sans MS"/>
              <a:sym typeface="Comic Sans MS"/>
            </a:endParaRPr>
          </a:p>
          <a:p>
            <a:pPr marL="0" lvl="0" indent="0" algn="l" rtl="0">
              <a:spcBef>
                <a:spcPts val="1200"/>
              </a:spcBef>
              <a:spcAft>
                <a:spcPts val="0"/>
              </a:spcAft>
              <a:buClr>
                <a:schemeClr val="dk1"/>
              </a:buClr>
              <a:buSzPts val="1100"/>
              <a:buFont typeface="Arial"/>
              <a:buNone/>
            </a:pPr>
            <a:r>
              <a:rPr lang="en" sz="900">
                <a:solidFill>
                  <a:srgbClr val="D73A49"/>
                </a:solidFill>
                <a:latin typeface="Courier New"/>
                <a:ea typeface="Courier New"/>
                <a:cs typeface="Courier New"/>
                <a:sym typeface="Courier New"/>
              </a:rPr>
              <a:t>auto</a:t>
            </a:r>
            <a:r>
              <a:rPr lang="en" sz="900">
                <a:solidFill>
                  <a:srgbClr val="24292E"/>
                </a:solidFill>
                <a:latin typeface="Courier New"/>
                <a:ea typeface="Courier New"/>
                <a:cs typeface="Courier New"/>
                <a:sym typeface="Courier New"/>
              </a:rPr>
              <a:t> </a:t>
            </a:r>
            <a:r>
              <a:rPr lang="en" sz="900">
                <a:solidFill>
                  <a:srgbClr val="D73A49"/>
                </a:solidFill>
                <a:latin typeface="Courier New"/>
                <a:ea typeface="Courier New"/>
                <a:cs typeface="Courier New"/>
                <a:sym typeface="Courier New"/>
              </a:rPr>
              <a:t>int</a:t>
            </a:r>
            <a:r>
              <a:rPr lang="en" sz="900">
                <a:solidFill>
                  <a:srgbClr val="24292E"/>
                </a:solidFill>
                <a:latin typeface="Courier New"/>
                <a:ea typeface="Courier New"/>
                <a:cs typeface="Courier New"/>
                <a:sym typeface="Courier New"/>
              </a:rPr>
              <a:t> time_total = </a:t>
            </a:r>
            <a:r>
              <a:rPr lang="en" sz="900">
                <a:solidFill>
                  <a:srgbClr val="005CC5"/>
                </a:solidFill>
                <a:latin typeface="Courier New"/>
                <a:ea typeface="Courier New"/>
                <a:cs typeface="Courier New"/>
                <a:sym typeface="Courier New"/>
              </a:rPr>
              <a:t>_task_beat_current_timestamp_ms</a:t>
            </a:r>
            <a:r>
              <a:rPr lang="en" sz="900">
                <a:solidFill>
                  <a:srgbClr val="24292E"/>
                </a:solidFill>
                <a:latin typeface="Courier New"/>
                <a:ea typeface="Courier New"/>
                <a:cs typeface="Courier New"/>
                <a:sym typeface="Courier New"/>
              </a:rPr>
              <a:t>() - time_start; </a:t>
            </a:r>
            <a:br>
              <a:rPr lang="en" sz="900">
                <a:solidFill>
                  <a:srgbClr val="24292E"/>
                </a:solidFill>
                <a:latin typeface="Courier New"/>
                <a:ea typeface="Courier New"/>
                <a:cs typeface="Courier New"/>
                <a:sym typeface="Courier New"/>
              </a:rPr>
            </a:br>
            <a:r>
              <a:rPr lang="en" sz="900">
                <a:solidFill>
                  <a:srgbClr val="D73A49"/>
                </a:solidFill>
                <a:latin typeface="Courier New"/>
                <a:ea typeface="Courier New"/>
                <a:cs typeface="Courier New"/>
                <a:sym typeface="Courier New"/>
              </a:rPr>
              <a:t>if</a:t>
            </a:r>
            <a:r>
              <a:rPr lang="en" sz="900">
                <a:solidFill>
                  <a:srgbClr val="24292E"/>
                </a:solidFill>
                <a:latin typeface="Courier New"/>
                <a:ea typeface="Courier New"/>
                <a:cs typeface="Courier New"/>
                <a:sym typeface="Courier New"/>
              </a:rPr>
              <a:t>(time_total &lt; period_ms)</a:t>
            </a:r>
            <a:br>
              <a:rPr lang="en" sz="900">
                <a:solidFill>
                  <a:srgbClr val="24292E"/>
                </a:solidFill>
                <a:latin typeface="Courier New"/>
                <a:ea typeface="Courier New"/>
                <a:cs typeface="Courier New"/>
                <a:sym typeface="Courier New"/>
              </a:rPr>
            </a:br>
            <a:r>
              <a:rPr lang="en" sz="900">
                <a:solidFill>
                  <a:srgbClr val="24292E"/>
                </a:solidFill>
                <a:latin typeface="Courier New"/>
                <a:ea typeface="Courier New"/>
                <a:cs typeface="Courier New"/>
                <a:sym typeface="Courier New"/>
              </a:rPr>
              <a:t>	</a:t>
            </a:r>
            <a:r>
              <a:rPr lang="en" sz="900">
                <a:solidFill>
                  <a:srgbClr val="005CC5"/>
                </a:solidFill>
                <a:latin typeface="Courier New"/>
                <a:ea typeface="Courier New"/>
                <a:cs typeface="Courier New"/>
                <a:sym typeface="Courier New"/>
              </a:rPr>
              <a:t>usleep</a:t>
            </a:r>
            <a:r>
              <a:rPr lang="en" sz="900">
                <a:solidFill>
                  <a:srgbClr val="24292E"/>
                </a:solidFill>
                <a:latin typeface="Courier New"/>
                <a:ea typeface="Courier New"/>
                <a:cs typeface="Courier New"/>
                <a:sym typeface="Courier New"/>
              </a:rPr>
              <a:t>((period_ms - time_total)*</a:t>
            </a:r>
            <a:r>
              <a:rPr lang="en" sz="900">
                <a:solidFill>
                  <a:srgbClr val="005CC5"/>
                </a:solidFill>
                <a:latin typeface="Courier New"/>
                <a:ea typeface="Courier New"/>
                <a:cs typeface="Courier New"/>
                <a:sym typeface="Courier New"/>
              </a:rPr>
              <a:t>1000</a:t>
            </a:r>
            <a:r>
              <a:rPr lang="en" sz="900">
                <a:solidFill>
                  <a:srgbClr val="24292E"/>
                </a:solidFill>
                <a:latin typeface="Courier New"/>
                <a:ea typeface="Courier New"/>
                <a:cs typeface="Courier New"/>
                <a:sym typeface="Courier New"/>
              </a:rPr>
              <a:t>);</a:t>
            </a:r>
            <a:endParaRPr sz="900">
              <a:solidFill>
                <a:schemeClr val="dk1"/>
              </a:solidFill>
              <a:latin typeface="Comic Sans MS"/>
              <a:ea typeface="Comic Sans MS"/>
              <a:cs typeface="Comic Sans MS"/>
              <a:sym typeface="Comic Sans MS"/>
            </a:endParaRPr>
          </a:p>
          <a:p>
            <a:pPr marL="0" lvl="0" indent="0" algn="l" rtl="0">
              <a:spcBef>
                <a:spcPts val="1200"/>
              </a:spcBef>
              <a:spcAft>
                <a:spcPts val="0"/>
              </a:spcAft>
              <a:buClr>
                <a:schemeClr val="dk1"/>
              </a:buClr>
              <a:buSzPts val="1100"/>
              <a:buFont typeface="Arial"/>
              <a:buNone/>
            </a:pPr>
            <a:r>
              <a:rPr lang="en" sz="900">
                <a:solidFill>
                  <a:schemeClr val="dk1"/>
                </a:solidFill>
                <a:latin typeface="Comic Sans MS"/>
                <a:ea typeface="Comic Sans MS"/>
                <a:cs typeface="Comic Sans MS"/>
                <a:sym typeface="Comic Sans MS"/>
              </a:rPr>
              <a:t>void FP_tree::beats_debug()</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 std::cout &lt;&lt; "Done with " &lt;&lt; task_beat_read_total(beats) &lt;&lt; " beats, rate = " &lt;&lt;  task_beat_read_total_rate(info,beats) &lt;&lt; " beats/s, tgt = " &lt;&lt; task_beat_read_tgt_rate(info,beats)  &lt;&lt;" beats/s\n";</a:t>
            </a:r>
            <a:br>
              <a:rPr lang="en" sz="900">
                <a:solidFill>
                  <a:schemeClr val="dk1"/>
                </a:solidFill>
                <a:latin typeface="Comic Sans MS"/>
                <a:ea typeface="Comic Sans MS"/>
                <a:cs typeface="Comic Sans MS"/>
                <a:sym typeface="Comic Sans MS"/>
              </a:rPr>
            </a:br>
            <a:r>
              <a:rPr lang="en" sz="900">
                <a:solidFill>
                  <a:schemeClr val="dk1"/>
                </a:solidFill>
                <a:latin typeface="Comic Sans MS"/>
                <a:ea typeface="Comic Sans MS"/>
                <a:cs typeface="Comic Sans MS"/>
                <a:sym typeface="Comic Sans MS"/>
              </a:rPr>
              <a:t>}</a:t>
            </a:r>
            <a:endParaRPr sz="1100">
              <a:solidFill>
                <a:schemeClr val="dk1"/>
              </a:solidFill>
              <a:latin typeface="Comic Sans MS"/>
              <a:ea typeface="Comic Sans MS"/>
              <a:cs typeface="Comic Sans MS"/>
              <a:sym typeface="Comic Sans MS"/>
            </a:endParaRPr>
          </a:p>
          <a:p>
            <a:pPr marL="0" lvl="0" indent="0" algn="l" rtl="0">
              <a:spcBef>
                <a:spcPts val="1200"/>
              </a:spcBef>
              <a:spcAft>
                <a:spcPts val="0"/>
              </a:spcAft>
              <a:buNone/>
            </a:pPr>
            <a:endParaRPr>
              <a:latin typeface="Comic Sans MS"/>
              <a:ea typeface="Comic Sans MS"/>
              <a:cs typeface="Comic Sans MS"/>
              <a:sym typeface="Comic Sans MS"/>
            </a:endParaRPr>
          </a:p>
        </p:txBody>
      </p:sp>
      <p:sp>
        <p:nvSpPr>
          <p:cNvPr id="335" name="Google Shape;335;p42"/>
          <p:cNvSpPr txBox="1"/>
          <p:nvPr/>
        </p:nvSpPr>
        <p:spPr>
          <a:xfrm>
            <a:off x="5874950" y="1961600"/>
            <a:ext cx="34773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0000"/>
                </a:solidFill>
                <a:latin typeface="Times New Roman"/>
                <a:ea typeface="Times New Roman"/>
                <a:cs typeface="Times New Roman"/>
                <a:sym typeface="Times New Roman"/>
              </a:rPr>
              <a:t>Insert into code to test performance</a:t>
            </a:r>
            <a:endParaRPr>
              <a:solidFill>
                <a:srgbClr val="CC0000"/>
              </a:solidFill>
              <a:latin typeface="Times New Roman"/>
              <a:ea typeface="Times New Roman"/>
              <a:cs typeface="Times New Roman"/>
              <a:sym typeface="Times New Roman"/>
            </a:endParaRPr>
          </a:p>
        </p:txBody>
      </p:sp>
      <p:pic>
        <p:nvPicPr>
          <p:cNvPr id="336" name="Google Shape;336;p42"/>
          <p:cNvPicPr preferRelativeResize="0"/>
          <p:nvPr/>
        </p:nvPicPr>
        <p:blipFill>
          <a:blip r:embed="rId3">
            <a:alphaModFix/>
          </a:blip>
          <a:stretch>
            <a:fillRect/>
          </a:stretch>
        </p:blipFill>
        <p:spPr>
          <a:xfrm>
            <a:off x="466950" y="1553850"/>
            <a:ext cx="2194075" cy="3088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43"/>
          <p:cNvPicPr preferRelativeResize="0"/>
          <p:nvPr/>
        </p:nvPicPr>
        <p:blipFill>
          <a:blip r:embed="rId3">
            <a:alphaModFix/>
          </a:blip>
          <a:stretch>
            <a:fillRect/>
          </a:stretch>
        </p:blipFill>
        <p:spPr>
          <a:xfrm>
            <a:off x="6298300" y="1248699"/>
            <a:ext cx="2546650" cy="3329700"/>
          </a:xfrm>
          <a:prstGeom prst="rect">
            <a:avLst/>
          </a:prstGeom>
          <a:noFill/>
          <a:ln>
            <a:noFill/>
          </a:ln>
        </p:spPr>
      </p:pic>
      <p:sp>
        <p:nvSpPr>
          <p:cNvPr id="342" name="Google Shape;342;p43"/>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MARS-Benchmarks (updated)</a:t>
            </a:r>
            <a:endParaRPr dirty="0"/>
          </a:p>
        </p:txBody>
      </p:sp>
      <p:sp>
        <p:nvSpPr>
          <p:cNvPr id="343" name="Google Shape;343;p43"/>
          <p:cNvSpPr txBox="1"/>
          <p:nvPr/>
        </p:nvSpPr>
        <p:spPr>
          <a:xfrm>
            <a:off x="330854" y="1067305"/>
            <a:ext cx="8626500" cy="20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Rodinia benchmarks</a:t>
            </a:r>
            <a:endParaRPr sz="2400">
              <a:solidFill>
                <a:schemeClr val="dk1"/>
              </a:solidFill>
            </a:endParaRPr>
          </a:p>
          <a:p>
            <a:pPr marL="0" lvl="0" indent="0" algn="l" rtl="0">
              <a:spcBef>
                <a:spcPts val="0"/>
              </a:spcBef>
              <a:spcAft>
                <a:spcPts val="0"/>
              </a:spcAft>
              <a:buNone/>
            </a:pPr>
            <a:endParaRPr sz="24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To support CPU cores</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Insert beat.h &amp; heartbeat codes</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p:txBody>
      </p:sp>
      <p:sp>
        <p:nvSpPr>
          <p:cNvPr id="344" name="Google Shape;344;p43"/>
          <p:cNvSpPr txBox="1"/>
          <p:nvPr/>
        </p:nvSpPr>
        <p:spPr>
          <a:xfrm>
            <a:off x="6017331" y="4343964"/>
            <a:ext cx="3698100" cy="7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0000"/>
                </a:solidFill>
                <a:latin typeface="Times New Roman"/>
                <a:ea typeface="Times New Roman"/>
                <a:cs typeface="Times New Roman"/>
                <a:sym typeface="Times New Roman"/>
              </a:rPr>
              <a:t>Extract from mars-benchmarks</a:t>
            </a:r>
            <a:endParaRPr sz="18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4"/>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MARS-Benchmarks (updated)</a:t>
            </a:r>
            <a:endParaRPr dirty="0"/>
          </a:p>
        </p:txBody>
      </p:sp>
      <p:pic>
        <p:nvPicPr>
          <p:cNvPr id="350" name="Google Shape;350;p44"/>
          <p:cNvPicPr preferRelativeResize="0"/>
          <p:nvPr/>
        </p:nvPicPr>
        <p:blipFill>
          <a:blip r:embed="rId3">
            <a:alphaModFix/>
          </a:blip>
          <a:stretch>
            <a:fillRect/>
          </a:stretch>
        </p:blipFill>
        <p:spPr>
          <a:xfrm>
            <a:off x="3233180" y="935225"/>
            <a:ext cx="5612124" cy="3632574"/>
          </a:xfrm>
          <a:prstGeom prst="rect">
            <a:avLst/>
          </a:prstGeom>
          <a:noFill/>
          <a:ln>
            <a:noFill/>
          </a:ln>
        </p:spPr>
      </p:pic>
      <p:sp>
        <p:nvSpPr>
          <p:cNvPr id="351" name="Google Shape;351;p44"/>
          <p:cNvSpPr txBox="1"/>
          <p:nvPr/>
        </p:nvSpPr>
        <p:spPr>
          <a:xfrm>
            <a:off x="331215" y="1067304"/>
            <a:ext cx="8626500" cy="27424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rPr>
              <a:t>Rodinia benchmark</a:t>
            </a:r>
            <a:r>
              <a:rPr lang="en-US" sz="2400" dirty="0">
                <a:solidFill>
                  <a:schemeClr val="dk1"/>
                </a:solidFill>
              </a:rPr>
              <a:t>s</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 sz="1800" dirty="0">
                <a:solidFill>
                  <a:schemeClr val="dk1"/>
                </a:solidFill>
              </a:rPr>
              <a:t>Change PATH</a:t>
            </a:r>
            <a:endParaRPr sz="1800" dirty="0">
              <a:solidFill>
                <a:schemeClr val="dk1"/>
              </a:solidFill>
            </a:endParaRPr>
          </a:p>
          <a:p>
            <a:pPr marL="457200" lvl="0" indent="0" algn="l" rtl="0">
              <a:spcBef>
                <a:spcPts val="0"/>
              </a:spcBef>
              <a:spcAft>
                <a:spcPts val="0"/>
              </a:spcAft>
              <a:buNone/>
            </a:pPr>
            <a:r>
              <a:rPr lang="en" sz="1800" dirty="0">
                <a:solidFill>
                  <a:schemeClr val="dk1"/>
                </a:solidFill>
              </a:rPr>
              <a:t>          &amp; ENVI </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MARS-Benchmarks (updated)</a:t>
            </a:r>
            <a:endParaRPr dirty="0"/>
          </a:p>
        </p:txBody>
      </p:sp>
      <p:pic>
        <p:nvPicPr>
          <p:cNvPr id="357" name="Google Shape;357;p45"/>
          <p:cNvPicPr preferRelativeResize="0"/>
          <p:nvPr/>
        </p:nvPicPr>
        <p:blipFill>
          <a:blip r:embed="rId3">
            <a:alphaModFix/>
          </a:blip>
          <a:stretch>
            <a:fillRect/>
          </a:stretch>
        </p:blipFill>
        <p:spPr>
          <a:xfrm>
            <a:off x="3228230" y="914400"/>
            <a:ext cx="5856703" cy="3498574"/>
          </a:xfrm>
          <a:prstGeom prst="rect">
            <a:avLst/>
          </a:prstGeom>
          <a:noFill/>
          <a:ln>
            <a:noFill/>
          </a:ln>
        </p:spPr>
      </p:pic>
      <p:sp>
        <p:nvSpPr>
          <p:cNvPr id="358" name="Google Shape;358;p45"/>
          <p:cNvSpPr txBox="1"/>
          <p:nvPr/>
        </p:nvSpPr>
        <p:spPr>
          <a:xfrm>
            <a:off x="331215" y="1072949"/>
            <a:ext cx="6355832" cy="3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rPr>
              <a:t>Rodinia benchmark</a:t>
            </a:r>
            <a:r>
              <a:rPr lang="en-US" sz="2400" dirty="0">
                <a:solidFill>
                  <a:schemeClr val="dk1"/>
                </a:solidFill>
              </a:rPr>
              <a:t>s</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 sz="1800" dirty="0">
                <a:solidFill>
                  <a:schemeClr val="dk1"/>
                </a:solidFill>
              </a:rPr>
              <a:t>support</a:t>
            </a:r>
            <a:endParaRPr sz="1800" dirty="0">
              <a:solidFill>
                <a:schemeClr val="dk1"/>
              </a:solidFill>
            </a:endParaRPr>
          </a:p>
          <a:p>
            <a:pPr marL="457200" lvl="0" indent="-342900" algn="l" rtl="0">
              <a:spcBef>
                <a:spcPts val="0"/>
              </a:spcBef>
              <a:spcAft>
                <a:spcPts val="0"/>
              </a:spcAft>
              <a:buClr>
                <a:schemeClr val="dk1"/>
              </a:buClr>
              <a:buSzPts val="1800"/>
              <a:buChar char="-"/>
            </a:pPr>
            <a:r>
              <a:rPr lang="en" sz="1800" dirty="0">
                <a:solidFill>
                  <a:schemeClr val="dk1"/>
                </a:solidFill>
              </a:rPr>
              <a:t>Video processing</a:t>
            </a:r>
            <a:endParaRPr sz="1800" dirty="0">
              <a:solidFill>
                <a:schemeClr val="dk1"/>
              </a:solidFill>
            </a:endParaRPr>
          </a:p>
          <a:p>
            <a:pPr marL="457200" lvl="0" indent="-342900" algn="l" rtl="0">
              <a:spcBef>
                <a:spcPts val="0"/>
              </a:spcBef>
              <a:spcAft>
                <a:spcPts val="0"/>
              </a:spcAft>
              <a:buClr>
                <a:schemeClr val="dk1"/>
              </a:buClr>
              <a:buSzPts val="1800"/>
              <a:buChar char="-"/>
            </a:pPr>
            <a:r>
              <a:rPr lang="en" sz="1800" dirty="0">
                <a:solidFill>
                  <a:schemeClr val="dk1"/>
                </a:solidFill>
              </a:rPr>
              <a:t>Neural networks</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311700" y="1709850"/>
            <a:ext cx="852060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MARS </a:t>
            </a:r>
            <a:r>
              <a:rPr lang="en-US" dirty="0"/>
              <a:t>POLICY</a:t>
            </a:r>
            <a:r>
              <a:rPr lang="en" dirty="0"/>
              <a:t> (BYEONGKEON)</a:t>
            </a:r>
            <a:endParaRPr dirty="0"/>
          </a:p>
        </p:txBody>
      </p:sp>
    </p:spTree>
    <p:extLst>
      <p:ext uri="{BB962C8B-B14F-4D97-AF65-F5344CB8AC3E}">
        <p14:creationId xmlns:p14="http://schemas.microsoft.com/office/powerpoint/2010/main" val="1812808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358" name="Google Shape;358;p45"/>
          <p:cNvSpPr txBox="1"/>
          <p:nvPr/>
        </p:nvSpPr>
        <p:spPr>
          <a:xfrm>
            <a:off x="410725" y="1035500"/>
            <a:ext cx="8626500" cy="5291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Frequency Control</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 name="그림 2"/>
          <p:cNvPicPr>
            <a:picLocks noChangeAspect="1"/>
          </p:cNvPicPr>
          <p:nvPr/>
        </p:nvPicPr>
        <p:blipFill>
          <a:blip r:embed="rId3"/>
          <a:stretch>
            <a:fillRect/>
          </a:stretch>
        </p:blipFill>
        <p:spPr>
          <a:xfrm>
            <a:off x="4576741" y="2461173"/>
            <a:ext cx="2015635" cy="1747999"/>
          </a:xfrm>
          <a:prstGeom prst="rect">
            <a:avLst/>
          </a:prstGeom>
        </p:spPr>
      </p:pic>
      <p:pic>
        <p:nvPicPr>
          <p:cNvPr id="7" name="그림 6"/>
          <p:cNvPicPr>
            <a:picLocks noChangeAspect="1"/>
          </p:cNvPicPr>
          <p:nvPr/>
        </p:nvPicPr>
        <p:blipFill>
          <a:blip r:embed="rId4"/>
          <a:stretch>
            <a:fillRect/>
          </a:stretch>
        </p:blipFill>
        <p:spPr>
          <a:xfrm>
            <a:off x="2342747" y="2383681"/>
            <a:ext cx="1771650" cy="1638300"/>
          </a:xfrm>
          <a:prstGeom prst="rect">
            <a:avLst/>
          </a:prstGeom>
        </p:spPr>
      </p:pic>
      <p:sp>
        <p:nvSpPr>
          <p:cNvPr id="13" name="타원형 설명선 12"/>
          <p:cNvSpPr/>
          <p:nvPr/>
        </p:nvSpPr>
        <p:spPr>
          <a:xfrm>
            <a:off x="5736958" y="1616990"/>
            <a:ext cx="2226588" cy="1100380"/>
          </a:xfrm>
          <a:prstGeom prst="wedgeEllipseCallou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a:t>Please give me 100 </a:t>
            </a:r>
            <a:r>
              <a:rPr lang="en-US" altLang="ko-KR" dirty="0" err="1"/>
              <a:t>mW</a:t>
            </a:r>
            <a:r>
              <a:rPr lang="en-US" altLang="ko-KR" dirty="0"/>
              <a:t>!</a:t>
            </a:r>
            <a:endParaRPr lang="ko-KR" altLang="en-US" dirty="0"/>
          </a:p>
        </p:txBody>
      </p:sp>
      <p:sp>
        <p:nvSpPr>
          <p:cNvPr id="4" name="타원형 설명선 3"/>
          <p:cNvSpPr/>
          <p:nvPr/>
        </p:nvSpPr>
        <p:spPr>
          <a:xfrm flipH="1">
            <a:off x="720186" y="1648595"/>
            <a:ext cx="2023034" cy="1100380"/>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a:t>No, I can give you 1000 </a:t>
            </a:r>
            <a:r>
              <a:rPr lang="en-US" altLang="ko-KR" dirty="0" err="1"/>
              <a:t>mW</a:t>
            </a:r>
            <a:r>
              <a:rPr lang="en-US" altLang="ko-KR" dirty="0"/>
              <a:t> and hurry up!</a:t>
            </a:r>
            <a:endParaRPr lang="ko-KR" altLang="en-US" dirty="0"/>
          </a:p>
        </p:txBody>
      </p:sp>
    </p:spTree>
    <p:extLst>
      <p:ext uri="{BB962C8B-B14F-4D97-AF65-F5344CB8AC3E}">
        <p14:creationId xmlns:p14="http://schemas.microsoft.com/office/powerpoint/2010/main" val="335750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311700" y="1709850"/>
            <a:ext cx="852060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2361070" y="2462267"/>
            <a:ext cx="1771650" cy="1638300"/>
          </a:xfrm>
          <a:prstGeom prst="rect">
            <a:avLst/>
          </a:prstGeom>
        </p:spPr>
      </p:pic>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4" name="타원형 설명선 3"/>
          <p:cNvSpPr/>
          <p:nvPr/>
        </p:nvSpPr>
        <p:spPr>
          <a:xfrm flipH="1">
            <a:off x="720186" y="1648595"/>
            <a:ext cx="2023034" cy="1100380"/>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a:t>No, </a:t>
            </a:r>
          </a:p>
          <a:p>
            <a:pPr algn="ctr"/>
            <a:r>
              <a:rPr lang="en-US" altLang="ko-KR" dirty="0"/>
              <a:t>You MUST do!</a:t>
            </a:r>
            <a:endParaRPr lang="ko-KR" altLang="en-US" dirty="0"/>
          </a:p>
        </p:txBody>
      </p:sp>
      <p:pic>
        <p:nvPicPr>
          <p:cNvPr id="2" name="그림 1"/>
          <p:cNvPicPr>
            <a:picLocks noChangeAspect="1"/>
          </p:cNvPicPr>
          <p:nvPr/>
        </p:nvPicPr>
        <p:blipFill>
          <a:blip r:embed="rId4"/>
          <a:stretch>
            <a:fillRect/>
          </a:stretch>
        </p:blipFill>
        <p:spPr>
          <a:xfrm>
            <a:off x="4554728" y="2462267"/>
            <a:ext cx="2187036" cy="1896641"/>
          </a:xfrm>
          <a:prstGeom prst="rect">
            <a:avLst/>
          </a:prstGeom>
        </p:spPr>
      </p:pic>
      <p:sp>
        <p:nvSpPr>
          <p:cNvPr id="13" name="타원형 설명선 12"/>
          <p:cNvSpPr/>
          <p:nvPr/>
        </p:nvSpPr>
        <p:spPr>
          <a:xfrm>
            <a:off x="5946186" y="1287992"/>
            <a:ext cx="2226588" cy="1100380"/>
          </a:xfrm>
          <a:prstGeom prst="wedgeEllipseCallou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a:t>No, I can’t..</a:t>
            </a:r>
            <a:endParaRPr lang="ko-KR" altLang="en-US" dirty="0"/>
          </a:p>
        </p:txBody>
      </p:sp>
      <p:sp>
        <p:nvSpPr>
          <p:cNvPr id="10" name="Google Shape;358;p45"/>
          <p:cNvSpPr txBox="1"/>
          <p:nvPr/>
        </p:nvSpPr>
        <p:spPr>
          <a:xfrm>
            <a:off x="410725" y="1035500"/>
            <a:ext cx="8626500" cy="5291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Frequency Control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extLst>
      <p:ext uri="{BB962C8B-B14F-4D97-AF65-F5344CB8AC3E}">
        <p14:creationId xmlns:p14="http://schemas.microsoft.com/office/powerpoint/2010/main" val="272167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2413642" y="2462267"/>
            <a:ext cx="1771650" cy="1638300"/>
          </a:xfrm>
          <a:prstGeom prst="rect">
            <a:avLst/>
          </a:prstGeom>
        </p:spPr>
      </p:pic>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4" name="타원형 설명선 3"/>
          <p:cNvSpPr/>
          <p:nvPr/>
        </p:nvSpPr>
        <p:spPr>
          <a:xfrm flipH="1">
            <a:off x="720186" y="1648595"/>
            <a:ext cx="2023034" cy="1100380"/>
          </a:xfrm>
          <a:prstGeom prst="wedgeEllipse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a:t>Oh my GOD!!</a:t>
            </a:r>
            <a:endParaRPr lang="ko-KR" altLang="en-US" dirty="0"/>
          </a:p>
        </p:txBody>
      </p:sp>
      <p:sp>
        <p:nvSpPr>
          <p:cNvPr id="13" name="타원형 설명선 12"/>
          <p:cNvSpPr/>
          <p:nvPr/>
        </p:nvSpPr>
        <p:spPr>
          <a:xfrm>
            <a:off x="5951358" y="1489470"/>
            <a:ext cx="2226588" cy="1100380"/>
          </a:xfrm>
          <a:prstGeom prst="wedgeEllipseCallou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dirty="0"/>
              <a:t>Yuck</a:t>
            </a:r>
            <a:endParaRPr lang="ko-KR" altLang="en-US" dirty="0"/>
          </a:p>
        </p:txBody>
      </p:sp>
      <p:pic>
        <p:nvPicPr>
          <p:cNvPr id="6" name="그림 5"/>
          <p:cNvPicPr>
            <a:picLocks noChangeAspect="1"/>
          </p:cNvPicPr>
          <p:nvPr/>
        </p:nvPicPr>
        <p:blipFill>
          <a:blip r:embed="rId4"/>
          <a:stretch>
            <a:fillRect/>
          </a:stretch>
        </p:blipFill>
        <p:spPr>
          <a:xfrm>
            <a:off x="4749353" y="2462267"/>
            <a:ext cx="2295525" cy="1990725"/>
          </a:xfrm>
          <a:prstGeom prst="rect">
            <a:avLst/>
          </a:prstGeom>
        </p:spPr>
      </p:pic>
      <p:sp>
        <p:nvSpPr>
          <p:cNvPr id="10" name="Google Shape;358;p45"/>
          <p:cNvSpPr txBox="1"/>
          <p:nvPr/>
        </p:nvSpPr>
        <p:spPr>
          <a:xfrm>
            <a:off x="410725" y="1035500"/>
            <a:ext cx="8626500" cy="5291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Frequency Control</a:t>
            </a:r>
            <a:endParaRPr sz="2400" dirty="0">
              <a:solidFill>
                <a:schemeClr val="dk1"/>
              </a:solidFill>
            </a:endParaRPr>
          </a:p>
        </p:txBody>
      </p:sp>
    </p:spTree>
    <p:extLst>
      <p:ext uri="{BB962C8B-B14F-4D97-AF65-F5344CB8AC3E}">
        <p14:creationId xmlns:p14="http://schemas.microsoft.com/office/powerpoint/2010/main" val="2395367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500"/>
            <a:ext cx="8626500" cy="286232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Why?</a:t>
            </a: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r>
              <a:rPr lang="en-US" sz="1800" dirty="0">
                <a:solidFill>
                  <a:schemeClr val="dk1"/>
                </a:solidFill>
              </a:rPr>
              <a:t>- Embedded devices have limited memory and power</a:t>
            </a: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800" dirty="0">
                <a:solidFill>
                  <a:schemeClr val="dk1"/>
                </a:solidFill>
              </a:rPr>
              <a:t>- We should reduce wasted power</a:t>
            </a: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spTree>
    <p:extLst>
      <p:ext uri="{BB962C8B-B14F-4D97-AF65-F5344CB8AC3E}">
        <p14:creationId xmlns:p14="http://schemas.microsoft.com/office/powerpoint/2010/main" val="1143949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Reference</a:t>
            </a:r>
          </a:p>
          <a:p>
            <a:pPr marL="0" lvl="0" indent="0" algn="l" rtl="0">
              <a:spcBef>
                <a:spcPts val="0"/>
              </a:spcBef>
              <a:spcAft>
                <a:spcPts val="0"/>
              </a:spcAft>
              <a:buNone/>
            </a:pPr>
            <a:endParaRPr lang="en-US" sz="2400" dirty="0">
              <a:solidFill>
                <a:schemeClr val="dk1"/>
              </a:solidFill>
            </a:endParaRPr>
          </a:p>
          <a:p>
            <a:r>
              <a:rPr lang="en-US" altLang="ko-KR" sz="1800" dirty="0"/>
              <a:t>SPRATA : Heterogeneous Task allocation</a:t>
            </a:r>
          </a:p>
          <a:p>
            <a:endParaRPr lang="en-US" altLang="ko-KR" sz="1800" dirty="0"/>
          </a:p>
          <a:p>
            <a:pPr marL="342900" indent="-342900" fontAlgn="base">
              <a:buAutoNum type="arabicPeriod"/>
            </a:pPr>
            <a:r>
              <a:rPr lang="en-US" altLang="ko-KR" sz="1800" dirty="0"/>
              <a:t>Runtime sensing</a:t>
            </a:r>
          </a:p>
          <a:p>
            <a:pPr marL="342900" indent="-342900" fontAlgn="base">
              <a:buAutoNum type="arabicPeriod"/>
            </a:pPr>
            <a:r>
              <a:rPr lang="en-US" altLang="ko-KR" sz="1800" dirty="0"/>
              <a:t>Prediction</a:t>
            </a:r>
          </a:p>
          <a:p>
            <a:pPr marL="342900" indent="-342900" fontAlgn="base">
              <a:buAutoNum type="arabicPeriod"/>
            </a:pPr>
            <a:r>
              <a:rPr lang="en-US" altLang="ko-KR" sz="1800" dirty="0"/>
              <a:t>Task allocation</a:t>
            </a:r>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직사각형 1"/>
          <p:cNvSpPr/>
          <p:nvPr/>
        </p:nvSpPr>
        <p:spPr>
          <a:xfrm>
            <a:off x="650929" y="3897823"/>
            <a:ext cx="7725905" cy="5346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sz="1800" b="1" dirty="0"/>
              <a:t>Motivation : How to apply machine learning to System fields</a:t>
            </a:r>
          </a:p>
        </p:txBody>
      </p:sp>
      <p:pic>
        <p:nvPicPr>
          <p:cNvPr id="1026" name="Picture 2" descr="https://lh3.googleusercontent.com/FoEGxdHuvvlv73lkNZ_9uPhyVSVKclQB4uiLy-dwuyxV2oHX71S6Tmici8AuimlneDkWGToONB8LMIxCh-FJYFnnPrLFB3IGkZ5jzL2gGVwwEi0LYlBkA8AFeYf5gDxlvLbuxB3KF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208" y="1111558"/>
            <a:ext cx="2463639" cy="2580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57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Reference</a:t>
            </a:r>
          </a:p>
          <a:p>
            <a:pPr marL="0" lvl="0" indent="0" algn="l" rtl="0">
              <a:spcBef>
                <a:spcPts val="0"/>
              </a:spcBef>
              <a:spcAft>
                <a:spcPts val="0"/>
              </a:spcAft>
              <a:buNone/>
            </a:pPr>
            <a:endParaRPr lang="en-US" sz="2400" dirty="0">
              <a:solidFill>
                <a:schemeClr val="dk1"/>
              </a:solidFill>
            </a:endParaRPr>
          </a:p>
          <a:p>
            <a:r>
              <a:rPr lang="en-US" altLang="ko-KR" sz="1800" dirty="0"/>
              <a:t>SPECTR : Performance Measure</a:t>
            </a:r>
          </a:p>
          <a:p>
            <a:endParaRPr lang="en-US" altLang="ko-KR" sz="1800" dirty="0"/>
          </a:p>
          <a:p>
            <a:pPr marL="342900" indent="-342900" fontAlgn="base">
              <a:buAutoNum type="arabicPeriod"/>
            </a:pPr>
            <a:r>
              <a:rPr lang="en-US" altLang="ko-KR" sz="1800" dirty="0" err="1"/>
              <a:t>QoS</a:t>
            </a:r>
            <a:r>
              <a:rPr lang="en-US" altLang="ko-KR" sz="1800" dirty="0"/>
              <a:t> (Quality of Service)</a:t>
            </a:r>
          </a:p>
          <a:p>
            <a:pPr marL="342900" indent="-342900" fontAlgn="base">
              <a:buAutoNum type="arabicPeriod"/>
            </a:pPr>
            <a:endParaRPr lang="en-US" altLang="ko-KR" sz="1800" dirty="0"/>
          </a:p>
          <a:p>
            <a:pPr marL="342900" indent="-342900" fontAlgn="base">
              <a:buAutoNum type="arabicPeriod"/>
            </a:pPr>
            <a:r>
              <a:rPr lang="en-US" altLang="ko-KR" sz="1800" dirty="0"/>
              <a:t>Power Error</a:t>
            </a:r>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직사각형 1"/>
          <p:cNvSpPr/>
          <p:nvPr/>
        </p:nvSpPr>
        <p:spPr>
          <a:xfrm>
            <a:off x="650929" y="3897823"/>
            <a:ext cx="7725905" cy="5346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ko-KR" sz="1800" b="1" dirty="0"/>
              <a:t>Motivation : How to measure the performance of our experiments</a:t>
            </a:r>
          </a:p>
        </p:txBody>
      </p:sp>
      <p:pic>
        <p:nvPicPr>
          <p:cNvPr id="2050" name="Picture 2" descr="https://lh3.googleusercontent.com/J7SUNFxgp96dM54EWvjy7T9RfiyeSFph7IO7wFEmoupeb2MdkC-1Tw0gj6o7ErXV4Eu-4vNDXsS-8dhT8MdsWwAT0qSjHlZJ53dUWVJjA3G7i73GhzZQnGJhE_A1IBsXXgbiBearrf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334" y="2371241"/>
            <a:ext cx="5260199" cy="118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096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Q learning</a:t>
            </a:r>
          </a:p>
          <a:p>
            <a:pPr marL="0" lvl="0" indent="0" algn="l" rtl="0">
              <a:spcBef>
                <a:spcPts val="0"/>
              </a:spcBef>
              <a:spcAft>
                <a:spcPts val="0"/>
              </a:spcAft>
              <a:buNone/>
            </a:pPr>
            <a:endParaRPr lang="en-US" sz="2400" dirty="0">
              <a:solidFill>
                <a:schemeClr val="dk1"/>
              </a:solidFill>
            </a:endParaRPr>
          </a:p>
          <a:p>
            <a:r>
              <a:rPr lang="en-US" altLang="ko-KR" sz="1800" dirty="0"/>
              <a:t>Actions, States, Rewards should be defined</a:t>
            </a:r>
          </a:p>
          <a:p>
            <a:endParaRPr lang="en-US" altLang="ko-KR" sz="1800" dirty="0"/>
          </a:p>
          <a:p>
            <a:endParaRPr lang="en-US" altLang="ko-KR" sz="1800" dirty="0"/>
          </a:p>
          <a:p>
            <a:pPr>
              <a:lnSpc>
                <a:spcPct val="150000"/>
              </a:lnSpc>
            </a:pPr>
            <a:r>
              <a:rPr lang="en-US" altLang="ko-KR" sz="1600" dirty="0"/>
              <a:t>Actions : Go left, right, up, down</a:t>
            </a:r>
          </a:p>
          <a:p>
            <a:pPr>
              <a:lnSpc>
                <a:spcPct val="150000"/>
              </a:lnSpc>
            </a:pPr>
            <a:r>
              <a:rPr lang="en-US" altLang="ko-KR" sz="1600" dirty="0"/>
              <a:t>States : The location of Robot</a:t>
            </a:r>
          </a:p>
          <a:p>
            <a:pPr>
              <a:lnSpc>
                <a:spcPct val="150000"/>
              </a:lnSpc>
            </a:pPr>
            <a:r>
              <a:rPr lang="en-US" altLang="ko-KR" sz="1600" dirty="0"/>
              <a:t>Rewards : Bomb(-100), Energy(5), End(100), blank(0)</a:t>
            </a:r>
          </a:p>
          <a:p>
            <a:r>
              <a:rPr lang="en-US" altLang="ko-KR" sz="1800" dirty="0"/>
              <a:t/>
            </a:r>
            <a:br>
              <a:rPr lang="en-US" altLang="ko-KR" sz="1800" dirty="0"/>
            </a:br>
            <a:endParaRPr lang="en-US" altLang="ko-KR" sz="18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074" name="Picture 2" descr="https://lh5.googleusercontent.com/-8mHBlDktYPWf-q9j6ay6oc_vHfC4QR_smfWxquvDh2JV7eRPbLiX4Loecz2vrqlSJDOiJwjCkmEkWkA9Q79FI0-Zo9zOCfKR4b_ztRIHOpmPlwhK428N2RPiEToHDtVoLgllP88gU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674" y="1143987"/>
            <a:ext cx="2977371" cy="246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00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Q learning (Bellman Rewards Equation)</a:t>
            </a: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5122" name="Picture 2" descr="https://lh4.googleusercontent.com/yUmr-1gCp0T600ppYbQo0ZDZZVJnDaaujyzHCnhBT-zAimAFZ1UNTdiqrcGUCLbPr2X7JSGiivswpYlqyjLDMH-TdSHjLnVOzjOsjKvkX991kVW1IAUWrQTrFDYcjSK09EFr9vinGg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505" y="1609521"/>
            <a:ext cx="6051495" cy="30057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표 4"/>
          <p:cNvGraphicFramePr>
            <a:graphicFrameLocks noGrp="1"/>
          </p:cNvGraphicFramePr>
          <p:nvPr>
            <p:extLst>
              <p:ext uri="{D42A27DB-BD31-4B8C-83A1-F6EECF244321}">
                <p14:modId xmlns:p14="http://schemas.microsoft.com/office/powerpoint/2010/main" val="2015000971"/>
              </p:ext>
            </p:extLst>
          </p:nvPr>
        </p:nvGraphicFramePr>
        <p:xfrm>
          <a:off x="519196" y="1508782"/>
          <a:ext cx="2652226" cy="3114706"/>
        </p:xfrm>
        <a:graphic>
          <a:graphicData uri="http://schemas.openxmlformats.org/drawingml/2006/table">
            <a:tbl>
              <a:tblPr firstRow="1" bandRow="1">
                <a:tableStyleId>{C083E6E3-FA7D-4D7B-A595-EF9225AFEA82}</a:tableStyleId>
              </a:tblPr>
              <a:tblGrid>
                <a:gridCol w="805909"/>
                <a:gridCol w="387458"/>
                <a:gridCol w="402956"/>
                <a:gridCol w="550189"/>
                <a:gridCol w="505714"/>
              </a:tblGrid>
              <a:tr h="547477">
                <a:tc>
                  <a:txBody>
                    <a:bodyPr/>
                    <a:lstStyle/>
                    <a:p>
                      <a:pPr algn="ctr" latinLnBrk="1"/>
                      <a:r>
                        <a:rPr lang="en-US" altLang="ko-KR" sz="1100" dirty="0" smtClean="0"/>
                        <a:t>Action</a:t>
                      </a:r>
                    </a:p>
                    <a:p>
                      <a:pPr algn="ctr" latinLnBrk="1"/>
                      <a:r>
                        <a:rPr lang="en-US" altLang="ko-KR" sz="1100" dirty="0" smtClean="0"/>
                        <a:t>Location</a:t>
                      </a:r>
                      <a:endParaRPr lang="ko-KR" altLang="en-US" sz="1100" dirty="0"/>
                    </a:p>
                  </a:txBody>
                  <a:tcPr anchor="ctr"/>
                </a:tc>
                <a:tc>
                  <a:txBody>
                    <a:bodyPr/>
                    <a:lstStyle/>
                    <a:p>
                      <a:pPr algn="ctr" latinLnBrk="1"/>
                      <a:r>
                        <a:rPr lang="en-US" altLang="ko-KR" sz="1100" dirty="0" smtClean="0"/>
                        <a:t>up</a:t>
                      </a:r>
                      <a:endParaRPr lang="ko-KR" altLang="en-US" sz="1100" dirty="0"/>
                    </a:p>
                  </a:txBody>
                  <a:tcPr anchor="ctr"/>
                </a:tc>
                <a:tc>
                  <a:txBody>
                    <a:bodyPr/>
                    <a:lstStyle/>
                    <a:p>
                      <a:pPr algn="ctr" latinLnBrk="1"/>
                      <a:r>
                        <a:rPr lang="en-US" altLang="ko-KR" sz="1100" dirty="0" smtClean="0"/>
                        <a:t>left</a:t>
                      </a:r>
                      <a:endParaRPr lang="ko-KR" altLang="en-US" sz="1100" dirty="0"/>
                    </a:p>
                  </a:txBody>
                  <a:tcPr anchor="ctr"/>
                </a:tc>
                <a:tc>
                  <a:txBody>
                    <a:bodyPr/>
                    <a:lstStyle/>
                    <a:p>
                      <a:pPr algn="ctr" latinLnBrk="1"/>
                      <a:r>
                        <a:rPr lang="en-US" altLang="ko-KR" sz="1100" dirty="0" smtClean="0"/>
                        <a:t>down</a:t>
                      </a:r>
                      <a:endParaRPr lang="ko-KR" altLang="en-US" sz="1100" dirty="0"/>
                    </a:p>
                  </a:txBody>
                  <a:tcPr anchor="ctr"/>
                </a:tc>
                <a:tc>
                  <a:txBody>
                    <a:bodyPr/>
                    <a:lstStyle/>
                    <a:p>
                      <a:pPr algn="ctr" latinLnBrk="1"/>
                      <a:r>
                        <a:rPr lang="en-US" altLang="ko-KR" sz="1100" dirty="0" smtClean="0"/>
                        <a:t>right</a:t>
                      </a:r>
                      <a:endParaRPr lang="ko-KR" altLang="en-US" sz="1100" dirty="0"/>
                    </a:p>
                  </a:txBody>
                  <a:tcPr anchor="ctr"/>
                </a:tc>
              </a:tr>
              <a:tr h="366747">
                <a:tc>
                  <a:txBody>
                    <a:bodyPr/>
                    <a:lstStyle/>
                    <a:p>
                      <a:pPr algn="ctr" latinLnBrk="1"/>
                      <a:r>
                        <a:rPr lang="en-US" altLang="ko-KR" sz="1100" dirty="0" smtClean="0"/>
                        <a:t>(0,0)</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66747">
                <a:tc>
                  <a:txBody>
                    <a:bodyPr/>
                    <a:lstStyle/>
                    <a:p>
                      <a:pPr algn="ctr" latinLnBrk="1"/>
                      <a:r>
                        <a:rPr lang="en-US" altLang="ko-KR" sz="1100" dirty="0" smtClean="0"/>
                        <a:t>(0,1)</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66747">
                <a:tc>
                  <a:txBody>
                    <a:bodyPr/>
                    <a:lstStyle/>
                    <a:p>
                      <a:pPr algn="ctr" latinLnBrk="1"/>
                      <a:r>
                        <a:rPr lang="en-US" altLang="ko-KR" sz="1100" dirty="0" smtClean="0"/>
                        <a:t>(0,2)</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66747">
                <a:tc>
                  <a:txBody>
                    <a:bodyPr/>
                    <a:lstStyle/>
                    <a:p>
                      <a:pPr algn="ctr" latinLnBrk="1"/>
                      <a:r>
                        <a:rPr lang="en-US" altLang="ko-KR" sz="1100" dirty="0" smtClean="0"/>
                        <a:t>(0,3)</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66747">
                <a:tc>
                  <a:txBody>
                    <a:bodyPr/>
                    <a:lstStyle/>
                    <a:p>
                      <a:pPr algn="ctr" latinLnBrk="1"/>
                      <a:r>
                        <a:rPr lang="en-US" altLang="ko-KR" sz="1100" dirty="0" smtClean="0"/>
                        <a:t>(0,4)</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66747">
                <a:tc>
                  <a:txBody>
                    <a:bodyPr/>
                    <a:lstStyle/>
                    <a:p>
                      <a:pPr algn="ctr" latinLnBrk="1"/>
                      <a:r>
                        <a:rPr lang="en-US" altLang="ko-KR" sz="1100" dirty="0" smtClean="0"/>
                        <a:t>(0,5)</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r h="366747">
                <a:tc>
                  <a:txBody>
                    <a:bodyPr/>
                    <a:lstStyle/>
                    <a:p>
                      <a:pPr algn="ctr" latinLnBrk="1"/>
                      <a:r>
                        <a:rPr lang="en-US" altLang="ko-KR" sz="1100" dirty="0" smtClean="0"/>
                        <a:t>(1,0)</a:t>
                      </a:r>
                      <a:endParaRPr lang="ko-KR" altLang="en-US" sz="1100"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c>
                  <a:txBody>
                    <a:bodyPr/>
                    <a:lstStyle/>
                    <a:p>
                      <a:pPr algn="ctr" latinLnBrk="1"/>
                      <a:r>
                        <a:rPr lang="en-US" altLang="ko-KR" dirty="0" smtClean="0"/>
                        <a:t>0</a:t>
                      </a:r>
                      <a:endParaRPr lang="ko-KR" altLang="en-US" dirty="0"/>
                    </a:p>
                  </a:txBody>
                  <a:tcPr/>
                </a:tc>
              </a:tr>
            </a:tbl>
          </a:graphicData>
        </a:graphic>
      </p:graphicFrame>
    </p:spTree>
    <p:extLst>
      <p:ext uri="{BB962C8B-B14F-4D97-AF65-F5344CB8AC3E}">
        <p14:creationId xmlns:p14="http://schemas.microsoft.com/office/powerpoint/2010/main" val="3203326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Q learning on MARS</a:t>
            </a:r>
          </a:p>
          <a:p>
            <a:pPr>
              <a:lnSpc>
                <a:spcPct val="150000"/>
              </a:lnSpc>
            </a:pPr>
            <a:r>
              <a:rPr lang="en-US" altLang="ko-KR" sz="1600" dirty="0"/>
              <a:t>Action : Increasing or decreasing frequency</a:t>
            </a:r>
          </a:p>
          <a:p>
            <a:pPr>
              <a:lnSpc>
                <a:spcPct val="150000"/>
              </a:lnSpc>
            </a:pPr>
            <a:r>
              <a:rPr lang="en-US" altLang="ko-KR" sz="1600" dirty="0"/>
              <a:t>State : Current CPU Frequency (12 steps)</a:t>
            </a:r>
          </a:p>
          <a:p>
            <a:pPr>
              <a:lnSpc>
                <a:spcPct val="150000"/>
              </a:lnSpc>
            </a:pPr>
            <a:r>
              <a:rPr lang="en-US" altLang="ko-KR" sz="1600" dirty="0"/>
              <a:t>Rewards : Power consumption or Executed instruction per power </a:t>
            </a:r>
            <a:r>
              <a:rPr lang="en-US" altLang="ko-KR" sz="1600" dirty="0" err="1"/>
              <a:t>consumped</a:t>
            </a:r>
            <a:r>
              <a:rPr lang="en-US" altLang="ko-KR" sz="1600" dirty="0"/>
              <a:t>.</a:t>
            </a:r>
            <a:br>
              <a:rPr lang="en-US" altLang="ko-KR" sz="1600" dirty="0"/>
            </a:br>
            <a:endParaRPr lang="en-US" altLang="ko-KR" sz="1600" dirty="0"/>
          </a:p>
          <a:p>
            <a:r>
              <a:rPr lang="en-US" altLang="ko-KR" sz="1600" dirty="0"/>
              <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4098" name="Picture 2" descr="https://lh5.googleusercontent.com/9kXrpz3PNs1X4Lvv1yZbOUBcbtRrL6gxko3YO4LraSRiTPLavV2rbaN8av_TPzCB4k-0JiyJgCFa51LzyXJJM_7Wu_O_1TuSXR0pt1hwLmw7rad-qf2EzDKGhjaedGiR3dJA9OjYD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33" y="2960975"/>
            <a:ext cx="6509269" cy="17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931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Results</a:t>
            </a:r>
          </a:p>
          <a:p>
            <a:pPr>
              <a:lnSpc>
                <a:spcPct val="150000"/>
              </a:lnSpc>
            </a:pPr>
            <a:endParaRPr lang="en-US" altLang="ko-KR" sz="1600" dirty="0"/>
          </a:p>
          <a:p>
            <a:pPr>
              <a:lnSpc>
                <a:spcPct val="150000"/>
              </a:lnSpc>
            </a:pPr>
            <a:r>
              <a:rPr lang="en-US" altLang="ko-KR" sz="1600" dirty="0"/>
              <a:t>Epochs : 100</a:t>
            </a:r>
          </a:p>
          <a:p>
            <a:pPr>
              <a:lnSpc>
                <a:spcPct val="150000"/>
              </a:lnSpc>
            </a:pPr>
            <a:r>
              <a:rPr lang="en-US" altLang="ko-KR" sz="1600" dirty="0"/>
              <a:t>Data : 300 </a:t>
            </a:r>
            <a:r>
              <a:rPr lang="en-US" altLang="ko-KR" sz="1600" dirty="0" err="1"/>
              <a:t>datas</a:t>
            </a:r>
            <a:r>
              <a:rPr lang="en-US" altLang="ko-KR" sz="1600" dirty="0"/>
              <a:t/>
            </a:r>
            <a:br>
              <a:rPr lang="en-US" altLang="ko-KR" sz="1600" dirty="0"/>
            </a:br>
            <a:endParaRPr lang="en-US" altLang="ko-KR" sz="1600" dirty="0"/>
          </a:p>
          <a:p>
            <a:r>
              <a:rPr lang="en-US" altLang="ko-KR" sz="1600" dirty="0"/>
              <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6146" name="Picture 2" descr="https://lh5.googleusercontent.com/mi9Rnzq49k_m58uHj6wunwj0SWQmM-_b63FvbB6wQZbOAkGTc2CClibqB1fRdjWRDotvS1VeUVJjTFgsvb4r6QU8p022_sL3267Z6o2lEEY7DkxQpaOzBAzhPtbTIluGu9dCWdlY2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21" y="2970979"/>
            <a:ext cx="8074025" cy="169118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직선 연결선 2"/>
          <p:cNvCxnSpPr/>
          <p:nvPr/>
        </p:nvCxnSpPr>
        <p:spPr>
          <a:xfrm>
            <a:off x="601721" y="3301139"/>
            <a:ext cx="20407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직선 연결선 6"/>
          <p:cNvCxnSpPr/>
          <p:nvPr/>
        </p:nvCxnSpPr>
        <p:spPr>
          <a:xfrm>
            <a:off x="2719953" y="3655017"/>
            <a:ext cx="18210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직선 연결선 10"/>
          <p:cNvCxnSpPr/>
          <p:nvPr/>
        </p:nvCxnSpPr>
        <p:spPr>
          <a:xfrm>
            <a:off x="4646909" y="4132882"/>
            <a:ext cx="190112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직선 연결선 11"/>
          <p:cNvCxnSpPr/>
          <p:nvPr/>
        </p:nvCxnSpPr>
        <p:spPr>
          <a:xfrm>
            <a:off x="6710686" y="4489342"/>
            <a:ext cx="186762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922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Results (Example 1)</a:t>
            </a:r>
          </a:p>
          <a:p>
            <a:endParaRPr lang="en-US" altLang="ko-KR" sz="1600" dirty="0"/>
          </a:p>
          <a:p>
            <a:r>
              <a:rPr lang="en-US" altLang="ko-KR" sz="1600" dirty="0"/>
              <a:t>Rewards : Power Efficiency (#Inst per Power consumption)</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4" name="TextBox 3"/>
          <p:cNvSpPr txBox="1"/>
          <p:nvPr/>
        </p:nvSpPr>
        <p:spPr>
          <a:xfrm>
            <a:off x="1588576" y="4154639"/>
            <a:ext cx="1837362" cy="307777"/>
          </a:xfrm>
          <a:prstGeom prst="rect">
            <a:avLst/>
          </a:prstGeom>
          <a:noFill/>
        </p:spPr>
        <p:txBody>
          <a:bodyPr wrap="none" rtlCol="0">
            <a:spAutoFit/>
          </a:bodyPr>
          <a:lstStyle/>
          <a:p>
            <a:r>
              <a:rPr lang="en-US" altLang="ko-KR" dirty="0"/>
              <a:t>Application tendency</a:t>
            </a:r>
            <a:endParaRPr lang="ko-KR" altLang="en-US" dirty="0"/>
          </a:p>
        </p:txBody>
      </p:sp>
      <p:cxnSp>
        <p:nvCxnSpPr>
          <p:cNvPr id="6" name="직선 화살표 연결선 5"/>
          <p:cNvCxnSpPr/>
          <p:nvPr/>
        </p:nvCxnSpPr>
        <p:spPr>
          <a:xfrm>
            <a:off x="4525505" y="3068664"/>
            <a:ext cx="103063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6577576" y="4154639"/>
            <a:ext cx="1438214" cy="307777"/>
          </a:xfrm>
          <a:prstGeom prst="rect">
            <a:avLst/>
          </a:prstGeom>
          <a:noFill/>
        </p:spPr>
        <p:txBody>
          <a:bodyPr wrap="none" rtlCol="0">
            <a:spAutoFit/>
          </a:bodyPr>
          <a:lstStyle/>
          <a:p>
            <a:r>
              <a:rPr lang="en-US" altLang="ko-KR" dirty="0"/>
              <a:t>Learning Result</a:t>
            </a:r>
            <a:endParaRPr lang="ko-KR" altLang="en-US" dirty="0"/>
          </a:p>
        </p:txBody>
      </p:sp>
      <p:pic>
        <p:nvPicPr>
          <p:cNvPr id="7" name="그림 6"/>
          <p:cNvPicPr>
            <a:picLocks noChangeAspect="1"/>
          </p:cNvPicPr>
          <p:nvPr/>
        </p:nvPicPr>
        <p:blipFill>
          <a:blip r:embed="rId3"/>
          <a:stretch>
            <a:fillRect/>
          </a:stretch>
        </p:blipFill>
        <p:spPr>
          <a:xfrm>
            <a:off x="6067586" y="1916632"/>
            <a:ext cx="2662609" cy="2238007"/>
          </a:xfrm>
          <a:prstGeom prst="rect">
            <a:avLst/>
          </a:prstGeom>
        </p:spPr>
      </p:pic>
      <p:cxnSp>
        <p:nvCxnSpPr>
          <p:cNvPr id="11" name="직선 연결선 10"/>
          <p:cNvCxnSpPr/>
          <p:nvPr/>
        </p:nvCxnSpPr>
        <p:spPr>
          <a:xfrm>
            <a:off x="6035508" y="2298915"/>
            <a:ext cx="270832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8" name="그림 7"/>
          <p:cNvPicPr>
            <a:picLocks noChangeAspect="1"/>
          </p:cNvPicPr>
          <p:nvPr/>
        </p:nvPicPr>
        <p:blipFill>
          <a:blip r:embed="rId4"/>
          <a:stretch>
            <a:fillRect/>
          </a:stretch>
        </p:blipFill>
        <p:spPr>
          <a:xfrm>
            <a:off x="850651" y="2039007"/>
            <a:ext cx="3466374" cy="2059313"/>
          </a:xfrm>
          <a:prstGeom prst="rect">
            <a:avLst/>
          </a:prstGeom>
        </p:spPr>
      </p:pic>
    </p:spTree>
    <p:extLst>
      <p:ext uri="{BB962C8B-B14F-4D97-AF65-F5344CB8AC3E}">
        <p14:creationId xmlns:p14="http://schemas.microsoft.com/office/powerpoint/2010/main" val="3878980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Why? </a:t>
            </a:r>
            <a:r>
              <a:rPr lang="en" sz="1800" dirty="0"/>
              <a:t>- problem</a:t>
            </a:r>
            <a:endParaRPr sz="1800" dirty="0"/>
          </a:p>
        </p:txBody>
      </p:sp>
      <p:pic>
        <p:nvPicPr>
          <p:cNvPr id="219" name="Google Shape;219;p28"/>
          <p:cNvPicPr preferRelativeResize="0"/>
          <p:nvPr/>
        </p:nvPicPr>
        <p:blipFill>
          <a:blip r:embed="rId3">
            <a:alphaModFix/>
          </a:blip>
          <a:stretch>
            <a:fillRect/>
          </a:stretch>
        </p:blipFill>
        <p:spPr>
          <a:xfrm>
            <a:off x="327913" y="1231367"/>
            <a:ext cx="4426968" cy="3499659"/>
          </a:xfrm>
          <a:prstGeom prst="rect">
            <a:avLst/>
          </a:prstGeom>
          <a:noFill/>
          <a:ln>
            <a:noFill/>
          </a:ln>
        </p:spPr>
      </p:pic>
      <p:sp>
        <p:nvSpPr>
          <p:cNvPr id="2" name="직사각형 1">
            <a:extLst>
              <a:ext uri="{FF2B5EF4-FFF2-40B4-BE49-F238E27FC236}">
                <a16:creationId xmlns="" xmlns:a16="http://schemas.microsoft.com/office/drawing/2014/main" id="{0CCFC5DE-87E2-4FF8-98C0-33243AE47C7E}"/>
              </a:ext>
            </a:extLst>
          </p:cNvPr>
          <p:cNvSpPr/>
          <p:nvPr/>
        </p:nvSpPr>
        <p:spPr>
          <a:xfrm>
            <a:off x="5053054" y="2403770"/>
            <a:ext cx="3590014" cy="892552"/>
          </a:xfrm>
          <a:prstGeom prst="rect">
            <a:avLst/>
          </a:prstGeom>
        </p:spPr>
        <p:txBody>
          <a:bodyPr wrap="square">
            <a:spAutoFit/>
          </a:bodyPr>
          <a:lstStyle/>
          <a:p>
            <a:r>
              <a:rPr lang="en-US" altLang="ko-KR" sz="2400" b="1" dirty="0">
                <a:latin typeface="Times New Roman" panose="02020603050405020304" pitchFamily="18" charset="0"/>
              </a:rPr>
              <a:t>Moore’s Law</a:t>
            </a:r>
            <a:endParaRPr lang="en-US" altLang="ko-KR" dirty="0"/>
          </a:p>
          <a:p>
            <a:pPr fontAlgn="base"/>
            <a:r>
              <a:rPr lang="en-US" altLang="ko-KR" dirty="0">
                <a:solidFill>
                  <a:srgbClr val="111111"/>
                </a:solidFill>
                <a:latin typeface="Arial" panose="020B0604020202020204" pitchFamily="34" charset="0"/>
              </a:rPr>
              <a:t>- the number of transistors on a microchip doubles every two years</a:t>
            </a:r>
            <a:endParaRPr lang="en-US" altLang="ko-KR" sz="1800" dirty="0">
              <a:latin typeface="Times New Roman" panose="02020603050405020304" pitchFamily="18" charset="0"/>
            </a:endParaRPr>
          </a:p>
        </p:txBody>
      </p:sp>
      <p:grpSp>
        <p:nvGrpSpPr>
          <p:cNvPr id="8" name="그룹 7">
            <a:extLst>
              <a:ext uri="{FF2B5EF4-FFF2-40B4-BE49-F238E27FC236}">
                <a16:creationId xmlns="" xmlns:a16="http://schemas.microsoft.com/office/drawing/2014/main" id="{0A8CA916-32BD-4810-AFE0-0F1E847F9A6F}"/>
              </a:ext>
            </a:extLst>
          </p:cNvPr>
          <p:cNvGrpSpPr/>
          <p:nvPr/>
        </p:nvGrpSpPr>
        <p:grpSpPr>
          <a:xfrm rot="499787">
            <a:off x="2544417" y="1049572"/>
            <a:ext cx="3348990" cy="3404028"/>
            <a:chOff x="3577700" y="1740023"/>
            <a:chExt cx="4709049" cy="4355977"/>
          </a:xfrm>
        </p:grpSpPr>
        <p:sp>
          <p:nvSpPr>
            <p:cNvPr id="9" name="타원 8">
              <a:extLst>
                <a:ext uri="{FF2B5EF4-FFF2-40B4-BE49-F238E27FC236}">
                  <a16:creationId xmlns="" xmlns:a16="http://schemas.microsoft.com/office/drawing/2014/main" id="{ED6E7A6B-A421-4565-964A-AB136586372C}"/>
                </a:ext>
              </a:extLst>
            </p:cNvPr>
            <p:cNvSpPr/>
            <p:nvPr/>
          </p:nvSpPr>
          <p:spPr>
            <a:xfrm>
              <a:off x="3577700" y="1740023"/>
              <a:ext cx="4709049" cy="4355977"/>
            </a:xfrm>
            <a:prstGeom prst="ellipse">
              <a:avLst/>
            </a:prstGeom>
            <a:noFill/>
            <a:ln w="254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 xmlns:a16="http://schemas.microsoft.com/office/drawing/2014/main" id="{2EFE3DE7-C625-4458-8C81-0A3FDB614EC8}"/>
                </a:ext>
              </a:extLst>
            </p:cNvPr>
            <p:cNvSpPr txBox="1"/>
            <p:nvPr/>
          </p:nvSpPr>
          <p:spPr>
            <a:xfrm rot="1676082">
              <a:off x="3650986" y="3465088"/>
              <a:ext cx="4562475" cy="905849"/>
            </a:xfrm>
            <a:prstGeom prst="rect">
              <a:avLst/>
            </a:prstGeom>
            <a:solidFill>
              <a:srgbClr val="FF0000">
                <a:alpha val="30000"/>
              </a:srgbClr>
            </a:solidFill>
            <a:ln w="114300">
              <a:solidFill>
                <a:srgbClr val="FF0000"/>
              </a:solidFill>
            </a:ln>
          </p:spPr>
          <p:txBody>
            <a:bodyPr wrap="square" rtlCol="0">
              <a:spAutoFit/>
            </a:bodyPr>
            <a:lstStyle/>
            <a:p>
              <a:r>
                <a:rPr lang="en-US" altLang="ko-KR" sz="4000" dirty="0">
                  <a:solidFill>
                    <a:srgbClr val="FF0000"/>
                  </a:solidFill>
                </a:rPr>
                <a:t> </a:t>
              </a:r>
              <a:r>
                <a:rPr lang="en-US" altLang="ko-KR" sz="4000" b="1" dirty="0">
                  <a:solidFill>
                    <a:srgbClr val="FF0000"/>
                  </a:solidFill>
                </a:rPr>
                <a:t>Power Wall</a:t>
              </a:r>
              <a:endParaRPr lang="ko-KR" altLang="en-US" sz="40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Results (Example 2)</a:t>
            </a:r>
          </a:p>
          <a:p>
            <a:endParaRPr lang="en-US" altLang="ko-KR" sz="1600" dirty="0"/>
          </a:p>
          <a:p>
            <a:r>
              <a:rPr lang="en-US" altLang="ko-KR" sz="1600" dirty="0"/>
              <a:t>Rewards : Power Efficiency (#Inst per Power consumption)</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4" name="그림 3"/>
          <p:cNvPicPr>
            <a:picLocks noChangeAspect="1"/>
          </p:cNvPicPr>
          <p:nvPr/>
        </p:nvPicPr>
        <p:blipFill>
          <a:blip r:embed="rId3"/>
          <a:stretch>
            <a:fillRect/>
          </a:stretch>
        </p:blipFill>
        <p:spPr>
          <a:xfrm>
            <a:off x="6098554" y="2089385"/>
            <a:ext cx="2373771" cy="1958557"/>
          </a:xfrm>
          <a:prstGeom prst="rect">
            <a:avLst/>
          </a:prstGeom>
        </p:spPr>
      </p:pic>
      <p:pic>
        <p:nvPicPr>
          <p:cNvPr id="5" name="그림 4"/>
          <p:cNvPicPr>
            <a:picLocks noChangeAspect="1"/>
          </p:cNvPicPr>
          <p:nvPr/>
        </p:nvPicPr>
        <p:blipFill>
          <a:blip r:embed="rId4"/>
          <a:stretch>
            <a:fillRect/>
          </a:stretch>
        </p:blipFill>
        <p:spPr>
          <a:xfrm>
            <a:off x="842156" y="2097739"/>
            <a:ext cx="3396630" cy="2017879"/>
          </a:xfrm>
          <a:prstGeom prst="rect">
            <a:avLst/>
          </a:prstGeom>
        </p:spPr>
      </p:pic>
      <p:sp>
        <p:nvSpPr>
          <p:cNvPr id="6" name="TextBox 5"/>
          <p:cNvSpPr txBox="1"/>
          <p:nvPr/>
        </p:nvSpPr>
        <p:spPr>
          <a:xfrm>
            <a:off x="1588576" y="4154639"/>
            <a:ext cx="1837362" cy="307777"/>
          </a:xfrm>
          <a:prstGeom prst="rect">
            <a:avLst/>
          </a:prstGeom>
          <a:noFill/>
        </p:spPr>
        <p:txBody>
          <a:bodyPr wrap="none" rtlCol="0">
            <a:spAutoFit/>
          </a:bodyPr>
          <a:lstStyle/>
          <a:p>
            <a:r>
              <a:rPr lang="en-US" altLang="ko-KR" dirty="0"/>
              <a:t>Application tendency</a:t>
            </a:r>
            <a:endParaRPr lang="ko-KR" altLang="en-US" dirty="0"/>
          </a:p>
        </p:txBody>
      </p:sp>
      <p:cxnSp>
        <p:nvCxnSpPr>
          <p:cNvPr id="7" name="직선 화살표 연결선 6"/>
          <p:cNvCxnSpPr/>
          <p:nvPr/>
        </p:nvCxnSpPr>
        <p:spPr>
          <a:xfrm>
            <a:off x="4525505" y="3068664"/>
            <a:ext cx="103063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p:cNvSpPr txBox="1"/>
          <p:nvPr/>
        </p:nvSpPr>
        <p:spPr>
          <a:xfrm>
            <a:off x="6577576" y="4154639"/>
            <a:ext cx="1438214" cy="307777"/>
          </a:xfrm>
          <a:prstGeom prst="rect">
            <a:avLst/>
          </a:prstGeom>
          <a:noFill/>
        </p:spPr>
        <p:txBody>
          <a:bodyPr wrap="none" rtlCol="0">
            <a:spAutoFit/>
          </a:bodyPr>
          <a:lstStyle/>
          <a:p>
            <a:r>
              <a:rPr lang="en-US" altLang="ko-KR" dirty="0"/>
              <a:t>Learning Result</a:t>
            </a:r>
            <a:endParaRPr lang="ko-KR" altLang="en-US" dirty="0"/>
          </a:p>
        </p:txBody>
      </p:sp>
      <p:cxnSp>
        <p:nvCxnSpPr>
          <p:cNvPr id="9" name="직선 연결선 8"/>
          <p:cNvCxnSpPr/>
          <p:nvPr/>
        </p:nvCxnSpPr>
        <p:spPr>
          <a:xfrm>
            <a:off x="6098554" y="3135824"/>
            <a:ext cx="2373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215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Results (Example 3)</a:t>
            </a:r>
          </a:p>
          <a:p>
            <a:endParaRPr lang="en-US" altLang="ko-KR" sz="1600" dirty="0"/>
          </a:p>
          <a:p>
            <a:r>
              <a:rPr lang="en-US" altLang="ko-KR" sz="1600" dirty="0"/>
              <a:t>Rewards : Power Efficiency (#Inst per Power consumption)</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2" name="그림 1"/>
          <p:cNvPicPr>
            <a:picLocks noChangeAspect="1"/>
          </p:cNvPicPr>
          <p:nvPr/>
        </p:nvPicPr>
        <p:blipFill>
          <a:blip r:embed="rId3"/>
          <a:stretch>
            <a:fillRect/>
          </a:stretch>
        </p:blipFill>
        <p:spPr>
          <a:xfrm>
            <a:off x="6035388" y="2108190"/>
            <a:ext cx="2436937" cy="2051294"/>
          </a:xfrm>
          <a:prstGeom prst="rect">
            <a:avLst/>
          </a:prstGeom>
        </p:spPr>
      </p:pic>
      <p:pic>
        <p:nvPicPr>
          <p:cNvPr id="3" name="그림 2"/>
          <p:cNvPicPr>
            <a:picLocks noChangeAspect="1"/>
          </p:cNvPicPr>
          <p:nvPr/>
        </p:nvPicPr>
        <p:blipFill>
          <a:blip r:embed="rId4"/>
          <a:stretch>
            <a:fillRect/>
          </a:stretch>
        </p:blipFill>
        <p:spPr>
          <a:xfrm>
            <a:off x="911898" y="2185134"/>
            <a:ext cx="3315203" cy="1969505"/>
          </a:xfrm>
          <a:prstGeom prst="rect">
            <a:avLst/>
          </a:prstGeom>
        </p:spPr>
      </p:pic>
      <p:sp>
        <p:nvSpPr>
          <p:cNvPr id="6" name="TextBox 5"/>
          <p:cNvSpPr txBox="1"/>
          <p:nvPr/>
        </p:nvSpPr>
        <p:spPr>
          <a:xfrm>
            <a:off x="1588576" y="4154639"/>
            <a:ext cx="1837362" cy="307777"/>
          </a:xfrm>
          <a:prstGeom prst="rect">
            <a:avLst/>
          </a:prstGeom>
          <a:noFill/>
        </p:spPr>
        <p:txBody>
          <a:bodyPr wrap="none" rtlCol="0">
            <a:spAutoFit/>
          </a:bodyPr>
          <a:lstStyle/>
          <a:p>
            <a:r>
              <a:rPr lang="en-US" altLang="ko-KR" dirty="0"/>
              <a:t>Application tendency</a:t>
            </a:r>
            <a:endParaRPr lang="ko-KR" altLang="en-US" dirty="0"/>
          </a:p>
        </p:txBody>
      </p:sp>
      <p:cxnSp>
        <p:nvCxnSpPr>
          <p:cNvPr id="7" name="직선 화살표 연결선 6"/>
          <p:cNvCxnSpPr/>
          <p:nvPr/>
        </p:nvCxnSpPr>
        <p:spPr>
          <a:xfrm>
            <a:off x="4525505" y="3068664"/>
            <a:ext cx="103063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p:cNvSpPr txBox="1"/>
          <p:nvPr/>
        </p:nvSpPr>
        <p:spPr>
          <a:xfrm>
            <a:off x="6577576" y="4154639"/>
            <a:ext cx="1438214" cy="307777"/>
          </a:xfrm>
          <a:prstGeom prst="rect">
            <a:avLst/>
          </a:prstGeom>
          <a:noFill/>
        </p:spPr>
        <p:txBody>
          <a:bodyPr wrap="none" rtlCol="0">
            <a:spAutoFit/>
          </a:bodyPr>
          <a:lstStyle/>
          <a:p>
            <a:r>
              <a:rPr lang="en-US" altLang="ko-KR" dirty="0"/>
              <a:t>Learning Result</a:t>
            </a:r>
            <a:endParaRPr lang="ko-KR" altLang="en-US" dirty="0"/>
          </a:p>
        </p:txBody>
      </p:sp>
      <p:cxnSp>
        <p:nvCxnSpPr>
          <p:cNvPr id="9" name="직선 연결선 8"/>
          <p:cNvCxnSpPr/>
          <p:nvPr/>
        </p:nvCxnSpPr>
        <p:spPr>
          <a:xfrm>
            <a:off x="6035388" y="3686013"/>
            <a:ext cx="243693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1243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Results (Example 4)</a:t>
            </a:r>
          </a:p>
          <a:p>
            <a:endParaRPr lang="en-US" altLang="ko-KR" sz="1600" dirty="0"/>
          </a:p>
          <a:p>
            <a:r>
              <a:rPr lang="en-US" altLang="ko-KR" sz="1600" dirty="0"/>
              <a:t>Rewards : Power Efficiency (#Inst per Power consumption)</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4" name="그림 3"/>
          <p:cNvPicPr>
            <a:picLocks noChangeAspect="1"/>
          </p:cNvPicPr>
          <p:nvPr/>
        </p:nvPicPr>
        <p:blipFill>
          <a:blip r:embed="rId3"/>
          <a:stretch>
            <a:fillRect/>
          </a:stretch>
        </p:blipFill>
        <p:spPr>
          <a:xfrm>
            <a:off x="6059837" y="2114191"/>
            <a:ext cx="2404814" cy="2040448"/>
          </a:xfrm>
          <a:prstGeom prst="rect">
            <a:avLst/>
          </a:prstGeom>
        </p:spPr>
      </p:pic>
      <p:pic>
        <p:nvPicPr>
          <p:cNvPr id="5" name="그림 4"/>
          <p:cNvPicPr>
            <a:picLocks noChangeAspect="1"/>
          </p:cNvPicPr>
          <p:nvPr/>
        </p:nvPicPr>
        <p:blipFill>
          <a:blip r:embed="rId4"/>
          <a:stretch>
            <a:fillRect/>
          </a:stretch>
        </p:blipFill>
        <p:spPr>
          <a:xfrm>
            <a:off x="756915" y="2017833"/>
            <a:ext cx="3264895" cy="1939618"/>
          </a:xfrm>
          <a:prstGeom prst="rect">
            <a:avLst/>
          </a:prstGeom>
        </p:spPr>
      </p:pic>
      <p:sp>
        <p:nvSpPr>
          <p:cNvPr id="6" name="TextBox 5"/>
          <p:cNvSpPr txBox="1"/>
          <p:nvPr/>
        </p:nvSpPr>
        <p:spPr>
          <a:xfrm>
            <a:off x="1588576" y="4154639"/>
            <a:ext cx="1837362" cy="307777"/>
          </a:xfrm>
          <a:prstGeom prst="rect">
            <a:avLst/>
          </a:prstGeom>
          <a:noFill/>
        </p:spPr>
        <p:txBody>
          <a:bodyPr wrap="none" rtlCol="0">
            <a:spAutoFit/>
          </a:bodyPr>
          <a:lstStyle/>
          <a:p>
            <a:r>
              <a:rPr lang="en-US" altLang="ko-KR" dirty="0"/>
              <a:t>Application tendency</a:t>
            </a:r>
            <a:endParaRPr lang="ko-KR" altLang="en-US" dirty="0"/>
          </a:p>
        </p:txBody>
      </p:sp>
      <p:cxnSp>
        <p:nvCxnSpPr>
          <p:cNvPr id="7" name="직선 화살표 연결선 6"/>
          <p:cNvCxnSpPr/>
          <p:nvPr/>
        </p:nvCxnSpPr>
        <p:spPr>
          <a:xfrm>
            <a:off x="4525505" y="3068664"/>
            <a:ext cx="103063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p:cNvSpPr txBox="1"/>
          <p:nvPr/>
        </p:nvSpPr>
        <p:spPr>
          <a:xfrm>
            <a:off x="6577576" y="4154639"/>
            <a:ext cx="1438214" cy="307777"/>
          </a:xfrm>
          <a:prstGeom prst="rect">
            <a:avLst/>
          </a:prstGeom>
          <a:noFill/>
        </p:spPr>
        <p:txBody>
          <a:bodyPr wrap="none" rtlCol="0">
            <a:spAutoFit/>
          </a:bodyPr>
          <a:lstStyle/>
          <a:p>
            <a:r>
              <a:rPr lang="en-US" altLang="ko-KR" dirty="0"/>
              <a:t>Learning Result</a:t>
            </a:r>
            <a:endParaRPr lang="ko-KR" altLang="en-US" dirty="0"/>
          </a:p>
        </p:txBody>
      </p:sp>
      <p:cxnSp>
        <p:nvCxnSpPr>
          <p:cNvPr id="9" name="직선 연결선 8"/>
          <p:cNvCxnSpPr/>
          <p:nvPr/>
        </p:nvCxnSpPr>
        <p:spPr>
          <a:xfrm>
            <a:off x="6059837" y="3213315"/>
            <a:ext cx="24048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직선 연결선 10"/>
          <p:cNvCxnSpPr/>
          <p:nvPr/>
        </p:nvCxnSpPr>
        <p:spPr>
          <a:xfrm>
            <a:off x="6067511" y="3822915"/>
            <a:ext cx="240481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716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MARS Policy </a:t>
            </a:r>
            <a:endParaRPr dirty="0"/>
          </a:p>
        </p:txBody>
      </p:sp>
      <p:sp>
        <p:nvSpPr>
          <p:cNvPr id="10" name="Google Shape;358;p45"/>
          <p:cNvSpPr txBox="1"/>
          <p:nvPr/>
        </p:nvSpPr>
        <p:spPr>
          <a:xfrm>
            <a:off x="410725" y="1035499"/>
            <a:ext cx="8626500" cy="32730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Tentative Future Works</a:t>
            </a:r>
          </a:p>
          <a:p>
            <a:endParaRPr lang="en-US" altLang="ko-KR" sz="1600" dirty="0"/>
          </a:p>
          <a:p>
            <a:r>
              <a:rPr lang="en-US" altLang="ko-KR" sz="1600" dirty="0"/>
              <a:t>Action : Holding frequency (+0, -0), or modifying N steps (+N, -N)</a:t>
            </a:r>
          </a:p>
          <a:p>
            <a:endParaRPr lang="en-US" altLang="ko-KR" sz="1600" dirty="0"/>
          </a:p>
          <a:p>
            <a:r>
              <a:rPr lang="en-US" altLang="ko-KR" sz="1600" dirty="0"/>
              <a:t>State : GPU frequency (14 steps)</a:t>
            </a:r>
          </a:p>
          <a:p>
            <a:endParaRPr lang="en-US" altLang="ko-KR" sz="1600" dirty="0"/>
          </a:p>
          <a:p>
            <a:r>
              <a:rPr lang="en-US" altLang="ko-KR" sz="1600" dirty="0"/>
              <a:t>Rewards : Real-time rewards for each run</a:t>
            </a:r>
            <a:br>
              <a:rPr lang="en-US" altLang="ko-KR" sz="1600" dirty="0"/>
            </a:br>
            <a:endParaRPr lang="en-US" altLang="ko-KR" sz="1600" dirty="0"/>
          </a:p>
          <a:p>
            <a:pPr marL="342900" indent="-342900" fontAlgn="base">
              <a:buAutoNum type="arabicPeriod"/>
            </a:pPr>
            <a:endParaRPr lang="en-US" altLang="ko-KR" sz="1800" dirty="0"/>
          </a:p>
          <a:p>
            <a:r>
              <a:rPr lang="en-US" altLang="ko-KR" sz="1800" dirty="0"/>
              <a:t/>
            </a:r>
            <a:br>
              <a:rPr lang="en-US" altLang="ko-KR" sz="1800" dirty="0"/>
            </a:br>
            <a:r>
              <a:rPr lang="en-US" altLang="ko-KR" sz="2400" dirty="0"/>
              <a:t/>
            </a:r>
            <a:br>
              <a:rPr lang="en-US" altLang="ko-KR" sz="2400" dirty="0"/>
            </a:br>
            <a:endParaRPr lang="en-US" sz="2400" dirty="0">
              <a:solidFill>
                <a:schemeClr val="dk1"/>
              </a:solidFill>
            </a:endParaRPr>
          </a:p>
          <a:p>
            <a:pPr marL="0" lvl="0" indent="0" algn="l" rtl="0">
              <a:spcBef>
                <a:spcPts val="0"/>
              </a:spcBef>
              <a:spcAft>
                <a:spcPts val="0"/>
              </a:spcAft>
              <a:buNone/>
            </a:pPr>
            <a:endParaRPr lang="en-US" sz="2400" dirty="0">
              <a:solidFill>
                <a:schemeClr val="dk1"/>
              </a:solidFill>
            </a:endParaRPr>
          </a:p>
          <a:p>
            <a:pPr marL="0" lvl="0" indent="0" algn="l" rtl="0">
              <a:spcBef>
                <a:spcPts val="0"/>
              </a:spcBef>
              <a:spcAft>
                <a:spcPts val="0"/>
              </a:spcAft>
              <a:buNone/>
            </a:pPr>
            <a:endParaRPr sz="1800" dirty="0">
              <a:solidFill>
                <a:schemeClr val="dk1"/>
              </a:solidFill>
            </a:endParaRPr>
          </a:p>
        </p:txBody>
      </p:sp>
    </p:spTree>
    <p:extLst>
      <p:ext uri="{BB962C8B-B14F-4D97-AF65-F5344CB8AC3E}">
        <p14:creationId xmlns:p14="http://schemas.microsoft.com/office/powerpoint/2010/main" val="4080002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311700" y="1709850"/>
            <a:ext cx="852060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Tree>
    <p:extLst>
      <p:ext uri="{BB962C8B-B14F-4D97-AF65-F5344CB8AC3E}">
        <p14:creationId xmlns:p14="http://schemas.microsoft.com/office/powerpoint/2010/main" val="4046382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10" name="Google Shape;358;p45"/>
          <p:cNvSpPr txBox="1"/>
          <p:nvPr/>
        </p:nvSpPr>
        <p:spPr>
          <a:xfrm>
            <a:off x="410725" y="1695457"/>
            <a:ext cx="8626500" cy="3273029"/>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AutoNum type="arabicPeriod"/>
            </a:pPr>
            <a:r>
              <a:rPr lang="en-US" sz="2400" dirty="0">
                <a:solidFill>
                  <a:schemeClr val="dk1"/>
                </a:solidFill>
              </a:rPr>
              <a:t>Multiple MARS maintained by one server</a:t>
            </a:r>
          </a:p>
          <a:p>
            <a:pPr marL="457200" lvl="0" indent="-457200" algn="l" rtl="0">
              <a:spcBef>
                <a:spcPts val="0"/>
              </a:spcBef>
              <a:spcAft>
                <a:spcPts val="0"/>
              </a:spcAft>
              <a:buAutoNum type="arabicPeriod"/>
            </a:pPr>
            <a:endParaRPr lang="en-US" sz="2400" dirty="0">
              <a:solidFill>
                <a:schemeClr val="dk1"/>
              </a:solidFill>
            </a:endParaRPr>
          </a:p>
          <a:p>
            <a:pPr marL="457200" lvl="0" indent="-457200" algn="l" rtl="0">
              <a:spcBef>
                <a:spcPts val="0"/>
              </a:spcBef>
              <a:spcAft>
                <a:spcPts val="0"/>
              </a:spcAft>
              <a:buAutoNum type="arabicPeriod"/>
            </a:pPr>
            <a:r>
              <a:rPr lang="en-US" sz="2400" dirty="0">
                <a:solidFill>
                  <a:schemeClr val="dk1"/>
                </a:solidFill>
              </a:rPr>
              <a:t>Reinforcement learning can save power consumption at runtime</a:t>
            </a:r>
          </a:p>
          <a:p>
            <a:pPr marL="457200" lvl="0" indent="-457200" algn="l" rtl="0">
              <a:spcBef>
                <a:spcPts val="0"/>
              </a:spcBef>
              <a:spcAft>
                <a:spcPts val="0"/>
              </a:spcAft>
              <a:buAutoNum type="arabicPeriod"/>
            </a:pPr>
            <a:endParaRPr lang="en-US" sz="2400" dirty="0">
              <a:solidFill>
                <a:schemeClr val="dk1"/>
              </a:solidFill>
            </a:endParaRPr>
          </a:p>
          <a:p>
            <a:pPr marL="457200" lvl="0" indent="-457200" algn="l" rtl="0">
              <a:spcBef>
                <a:spcPts val="0"/>
              </a:spcBef>
              <a:spcAft>
                <a:spcPts val="0"/>
              </a:spcAft>
              <a:buAutoNum type="arabicPeriod"/>
            </a:pPr>
            <a:r>
              <a:rPr lang="en-US" sz="2400" dirty="0">
                <a:solidFill>
                  <a:schemeClr val="dk1"/>
                </a:solidFill>
              </a:rPr>
              <a:t>Support GPU cores about heartbeat measuring</a:t>
            </a:r>
            <a:endParaRPr sz="1800" dirty="0">
              <a:solidFill>
                <a:schemeClr val="dk1"/>
              </a:solidFill>
            </a:endParaRPr>
          </a:p>
        </p:txBody>
      </p:sp>
    </p:spTree>
    <p:extLst>
      <p:ext uri="{BB962C8B-B14F-4D97-AF65-F5344CB8AC3E}">
        <p14:creationId xmlns:p14="http://schemas.microsoft.com/office/powerpoint/2010/main" val="1929070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311700" y="1709850"/>
            <a:ext cx="852060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 &amp; A </a:t>
            </a:r>
            <a:endParaRPr dirty="0"/>
          </a:p>
        </p:txBody>
      </p:sp>
    </p:spTree>
    <p:extLst>
      <p:ext uri="{BB962C8B-B14F-4D97-AF65-F5344CB8AC3E}">
        <p14:creationId xmlns:p14="http://schemas.microsoft.com/office/powerpoint/2010/main" val="25274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272EB28-347F-481D-B5DE-C5BBD88447B5}"/>
              </a:ext>
            </a:extLst>
          </p:cNvPr>
          <p:cNvSpPr>
            <a:spLocks noGrp="1"/>
          </p:cNvSpPr>
          <p:nvPr>
            <p:ph type="title"/>
          </p:nvPr>
        </p:nvSpPr>
        <p:spPr/>
        <p:txBody>
          <a:bodyPr/>
          <a:lstStyle/>
          <a:p>
            <a:r>
              <a:rPr lang="en-US" altLang="ko-KR" dirty="0"/>
              <a:t>Why? </a:t>
            </a:r>
            <a:r>
              <a:rPr lang="en-US" altLang="ko-KR" sz="1800" dirty="0"/>
              <a:t>- solution</a:t>
            </a:r>
            <a:endParaRPr lang="ko-KR" altLang="en-US" sz="1800" dirty="0"/>
          </a:p>
        </p:txBody>
      </p:sp>
      <p:sp>
        <p:nvSpPr>
          <p:cNvPr id="6" name="직사각형 5">
            <a:extLst>
              <a:ext uri="{FF2B5EF4-FFF2-40B4-BE49-F238E27FC236}">
                <a16:creationId xmlns="" xmlns:a16="http://schemas.microsoft.com/office/drawing/2014/main" id="{B46F616D-93D7-4F9D-B910-48747FFD6EF8}"/>
              </a:ext>
            </a:extLst>
          </p:cNvPr>
          <p:cNvSpPr/>
          <p:nvPr/>
        </p:nvSpPr>
        <p:spPr>
          <a:xfrm>
            <a:off x="2540851" y="1743391"/>
            <a:ext cx="4310228" cy="400110"/>
          </a:xfrm>
          <a:prstGeom prst="rect">
            <a:avLst/>
          </a:prstGeom>
        </p:spPr>
        <p:txBody>
          <a:bodyPr wrap="square">
            <a:spAutoFit/>
          </a:bodyPr>
          <a:lstStyle/>
          <a:p>
            <a:r>
              <a:rPr lang="en-US" altLang="ko-KR" sz="2000" dirty="0"/>
              <a:t>How to improve power efficiency?</a:t>
            </a:r>
            <a:endParaRPr lang="ko-KR" altLang="en-US" sz="2000" dirty="0"/>
          </a:p>
        </p:txBody>
      </p:sp>
      <p:sp>
        <p:nvSpPr>
          <p:cNvPr id="9" name="직사각형 8">
            <a:extLst>
              <a:ext uri="{FF2B5EF4-FFF2-40B4-BE49-F238E27FC236}">
                <a16:creationId xmlns="" xmlns:a16="http://schemas.microsoft.com/office/drawing/2014/main" id="{A46F7941-52C4-44E8-BDC7-80701B001730}"/>
              </a:ext>
            </a:extLst>
          </p:cNvPr>
          <p:cNvSpPr/>
          <p:nvPr/>
        </p:nvSpPr>
        <p:spPr>
          <a:xfrm>
            <a:off x="3019331" y="2495263"/>
            <a:ext cx="3105337" cy="400110"/>
          </a:xfrm>
          <a:prstGeom prst="rect">
            <a:avLst/>
          </a:prstGeom>
        </p:spPr>
        <p:txBody>
          <a:bodyPr wrap="none">
            <a:spAutoFit/>
          </a:bodyPr>
          <a:lstStyle/>
          <a:p>
            <a:r>
              <a:rPr lang="en-US" altLang="ko-KR" sz="2000" dirty="0"/>
              <a:t>How do I manage power?</a:t>
            </a:r>
            <a:endParaRPr lang="ko-KR" altLang="en-US" sz="2000" dirty="0"/>
          </a:p>
        </p:txBody>
      </p:sp>
      <p:sp>
        <p:nvSpPr>
          <p:cNvPr id="11" name="직사각형 10">
            <a:extLst>
              <a:ext uri="{FF2B5EF4-FFF2-40B4-BE49-F238E27FC236}">
                <a16:creationId xmlns="" xmlns:a16="http://schemas.microsoft.com/office/drawing/2014/main" id="{A132540B-EFD9-4E06-B979-426A37044E95}"/>
              </a:ext>
            </a:extLst>
          </p:cNvPr>
          <p:cNvSpPr/>
          <p:nvPr/>
        </p:nvSpPr>
        <p:spPr>
          <a:xfrm>
            <a:off x="2540851" y="3243625"/>
            <a:ext cx="4171335" cy="400110"/>
          </a:xfrm>
          <a:prstGeom prst="rect">
            <a:avLst/>
          </a:prstGeom>
        </p:spPr>
        <p:txBody>
          <a:bodyPr wrap="none">
            <a:spAutoFit/>
          </a:bodyPr>
          <a:lstStyle/>
          <a:p>
            <a:r>
              <a:rPr lang="ko-KR" altLang="en-US" sz="2000" dirty="0" err="1"/>
              <a:t>How</a:t>
            </a:r>
            <a:r>
              <a:rPr lang="ko-KR" altLang="en-US" sz="2000" dirty="0"/>
              <a:t> </a:t>
            </a:r>
            <a:r>
              <a:rPr lang="ko-KR" altLang="en-US" sz="2000" dirty="0" err="1"/>
              <a:t>do</a:t>
            </a:r>
            <a:r>
              <a:rPr lang="ko-KR" altLang="en-US" sz="2000" dirty="0"/>
              <a:t> </a:t>
            </a:r>
            <a:r>
              <a:rPr lang="ko-KR" altLang="en-US" sz="2000" dirty="0" err="1"/>
              <a:t>I</a:t>
            </a:r>
            <a:r>
              <a:rPr lang="ko-KR" altLang="en-US" sz="2000" dirty="0"/>
              <a:t> </a:t>
            </a:r>
            <a:r>
              <a:rPr lang="ko-KR" altLang="en-US" sz="2000" dirty="0" err="1"/>
              <a:t>measure</a:t>
            </a:r>
            <a:r>
              <a:rPr lang="ko-KR" altLang="en-US" sz="2000" dirty="0"/>
              <a:t> </a:t>
            </a:r>
            <a:r>
              <a:rPr lang="ko-KR" altLang="en-US" sz="2000" dirty="0" err="1"/>
              <a:t>the</a:t>
            </a:r>
            <a:r>
              <a:rPr lang="ko-KR" altLang="en-US" sz="2000" dirty="0"/>
              <a:t> </a:t>
            </a:r>
            <a:r>
              <a:rPr lang="ko-KR" altLang="en-US" sz="2000" dirty="0" err="1"/>
              <a:t>core</a:t>
            </a:r>
            <a:r>
              <a:rPr lang="ko-KR" altLang="en-US" sz="2000" dirty="0"/>
              <a:t> </a:t>
            </a:r>
            <a:r>
              <a:rPr lang="ko-KR" altLang="en-US" sz="2000" dirty="0" err="1"/>
              <a:t>usage</a:t>
            </a:r>
            <a:r>
              <a:rPr lang="ko-KR" altLang="en-US" sz="2000" dirty="0"/>
              <a:t>?</a:t>
            </a:r>
          </a:p>
        </p:txBody>
      </p:sp>
      <p:sp>
        <p:nvSpPr>
          <p:cNvPr id="12" name="TextBox 11">
            <a:extLst>
              <a:ext uri="{FF2B5EF4-FFF2-40B4-BE49-F238E27FC236}">
                <a16:creationId xmlns="" xmlns:a16="http://schemas.microsoft.com/office/drawing/2014/main" id="{6ABDFDBA-81B4-46C9-BCB8-B1370413BE81}"/>
              </a:ext>
            </a:extLst>
          </p:cNvPr>
          <p:cNvSpPr txBox="1"/>
          <p:nvPr/>
        </p:nvSpPr>
        <p:spPr>
          <a:xfrm>
            <a:off x="4380296" y="3791932"/>
            <a:ext cx="492443" cy="400110"/>
          </a:xfrm>
          <a:prstGeom prst="rect">
            <a:avLst/>
          </a:prstGeom>
          <a:noFill/>
        </p:spPr>
        <p:txBody>
          <a:bodyPr vert="eaVert" wrap="square" rtlCol="0">
            <a:spAutoFit/>
          </a:bodyPr>
          <a:lstStyle/>
          <a:p>
            <a:r>
              <a:rPr lang="en-US" altLang="ko-KR" sz="2000" dirty="0"/>
              <a:t>…</a:t>
            </a:r>
            <a:endParaRPr lang="ko-KR" altLang="en-US" sz="2000" dirty="0"/>
          </a:p>
        </p:txBody>
      </p:sp>
      <p:pic>
        <p:nvPicPr>
          <p:cNvPr id="4" name="그림 3">
            <a:extLst>
              <a:ext uri="{FF2B5EF4-FFF2-40B4-BE49-F238E27FC236}">
                <a16:creationId xmlns="" xmlns:a16="http://schemas.microsoft.com/office/drawing/2014/main" id="{3CCAE1B2-FE7A-4574-AE48-457BCA5A6365}"/>
              </a:ext>
            </a:extLst>
          </p:cNvPr>
          <p:cNvPicPr>
            <a:picLocks noChangeAspect="1"/>
          </p:cNvPicPr>
          <p:nvPr/>
        </p:nvPicPr>
        <p:blipFill>
          <a:blip r:embed="rId3"/>
          <a:stretch>
            <a:fillRect/>
          </a:stretch>
        </p:blipFill>
        <p:spPr>
          <a:xfrm>
            <a:off x="2117725" y="885195"/>
            <a:ext cx="5017583" cy="3785721"/>
          </a:xfrm>
          <a:prstGeom prst="rect">
            <a:avLst/>
          </a:prstGeom>
        </p:spPr>
      </p:pic>
    </p:spTree>
    <p:extLst>
      <p:ext uri="{BB962C8B-B14F-4D97-AF65-F5344CB8AC3E}">
        <p14:creationId xmlns:p14="http://schemas.microsoft.com/office/powerpoint/2010/main" val="292798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project</a:t>
            </a:r>
            <a:endParaRPr dirty="0"/>
          </a:p>
        </p:txBody>
      </p:sp>
      <p:sp>
        <p:nvSpPr>
          <p:cNvPr id="197" name="Google Shape;197;p25"/>
          <p:cNvSpPr txBox="1">
            <a:spLocks noGrp="1"/>
          </p:cNvSpPr>
          <p:nvPr>
            <p:ph type="body" idx="1"/>
          </p:nvPr>
        </p:nvSpPr>
        <p:spPr>
          <a:xfrm>
            <a:off x="2241900" y="2408000"/>
            <a:ext cx="4660200" cy="487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highlight>
                  <a:srgbClr val="FDFDFD"/>
                </a:highlight>
                <a:latin typeface="Microsoft Yahei"/>
                <a:ea typeface="Microsoft Yahei"/>
                <a:cs typeface="Microsoft Yahei"/>
                <a:sym typeface="Microsoft Yahei"/>
              </a:rPr>
              <a:t>Our research is to develop MARS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a:t>
            </a:r>
            <a:endParaRPr dirty="0"/>
          </a:p>
        </p:txBody>
      </p:sp>
      <p:sp>
        <p:nvSpPr>
          <p:cNvPr id="209" name="Google Shape;209;p27"/>
          <p:cNvSpPr txBox="1">
            <a:spLocks noGrp="1"/>
          </p:cNvSpPr>
          <p:nvPr>
            <p:ph type="body" idx="1"/>
          </p:nvPr>
        </p:nvSpPr>
        <p:spPr>
          <a:xfrm>
            <a:off x="491388" y="4289600"/>
            <a:ext cx="2226000" cy="391800"/>
          </a:xfrm>
          <a:prstGeom prst="rect">
            <a:avLst/>
          </a:prstGeom>
        </p:spPr>
        <p:txBody>
          <a:bodyPr spcFirstLastPara="1" wrap="square" lIns="91425" tIns="91425" rIns="91425" bIns="91425" anchor="t" anchorCtr="0">
            <a:noAutofit/>
          </a:bodyPr>
          <a:lstStyle/>
          <a:p>
            <a:pPr marL="0" lvl="0" indent="0" algn="l" rtl="0">
              <a:spcBef>
                <a:spcPts val="0"/>
              </a:spcBef>
              <a:spcAft>
                <a:spcPts val="250"/>
              </a:spcAft>
              <a:buNone/>
            </a:pPr>
            <a:r>
              <a:rPr lang="en" sz="1400"/>
              <a:t>Figure 1 : MARS Overview</a:t>
            </a:r>
            <a:endParaRPr sz="1400" dirty="0"/>
          </a:p>
        </p:txBody>
      </p:sp>
      <p:pic>
        <p:nvPicPr>
          <p:cNvPr id="210" name="Google Shape;210;p27"/>
          <p:cNvPicPr preferRelativeResize="0"/>
          <p:nvPr/>
        </p:nvPicPr>
        <p:blipFill>
          <a:blip r:embed="rId3">
            <a:alphaModFix/>
          </a:blip>
          <a:stretch>
            <a:fillRect/>
          </a:stretch>
        </p:blipFill>
        <p:spPr>
          <a:xfrm>
            <a:off x="301375" y="1012150"/>
            <a:ext cx="2606025" cy="3211399"/>
          </a:xfrm>
          <a:prstGeom prst="rect">
            <a:avLst/>
          </a:prstGeom>
          <a:noFill/>
          <a:ln>
            <a:noFill/>
          </a:ln>
        </p:spPr>
      </p:pic>
      <p:sp>
        <p:nvSpPr>
          <p:cNvPr id="213" name="Google Shape;213;p27"/>
          <p:cNvSpPr txBox="1"/>
          <p:nvPr/>
        </p:nvSpPr>
        <p:spPr>
          <a:xfrm>
            <a:off x="3423778" y="1073634"/>
            <a:ext cx="4946462" cy="105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1"/>
                </a:solidFill>
              </a:rPr>
              <a:t>MARS</a:t>
            </a:r>
            <a:endParaRPr sz="3000" b="1" dirty="0">
              <a:solidFill>
                <a:schemeClr val="dk1"/>
              </a:solidFill>
            </a:endParaRPr>
          </a:p>
          <a:p>
            <a:pPr marL="0" lvl="0" indent="0" algn="ctr" rtl="0">
              <a:spcBef>
                <a:spcPts val="0"/>
              </a:spcBef>
              <a:spcAft>
                <a:spcPts val="0"/>
              </a:spcAft>
              <a:buNone/>
            </a:pPr>
            <a:endParaRPr sz="2000" dirty="0">
              <a:solidFill>
                <a:schemeClr val="dk1"/>
              </a:solidFill>
            </a:endParaRPr>
          </a:p>
          <a:p>
            <a:pPr marL="0" lvl="0" indent="0" algn="l" rtl="0">
              <a:spcBef>
                <a:spcPts val="0"/>
              </a:spcBef>
              <a:spcAft>
                <a:spcPts val="0"/>
              </a:spcAft>
              <a:buNone/>
            </a:pPr>
            <a:r>
              <a:rPr lang="en" sz="1800" dirty="0">
                <a:solidFill>
                  <a:schemeClr val="dk1"/>
                </a:solidFill>
              </a:rPr>
              <a:t>   Middleware for Adaptive-Reflective Systems</a:t>
            </a:r>
            <a:endParaRPr sz="1800" dirty="0">
              <a:solidFill>
                <a:schemeClr val="dk1"/>
              </a:solidFill>
              <a:latin typeface="Times New Roman"/>
              <a:ea typeface="Times New Roman"/>
              <a:cs typeface="Times New Roman"/>
              <a:sym typeface="Times New Roman"/>
            </a:endParaRPr>
          </a:p>
        </p:txBody>
      </p:sp>
      <p:sp>
        <p:nvSpPr>
          <p:cNvPr id="2" name="직사각형 1">
            <a:extLst>
              <a:ext uri="{FF2B5EF4-FFF2-40B4-BE49-F238E27FC236}">
                <a16:creationId xmlns="" xmlns:a16="http://schemas.microsoft.com/office/drawing/2014/main" id="{424C30AE-BA99-47CE-A4EE-C6C353FB1A27}"/>
              </a:ext>
            </a:extLst>
          </p:cNvPr>
          <p:cNvSpPr/>
          <p:nvPr/>
        </p:nvSpPr>
        <p:spPr>
          <a:xfrm>
            <a:off x="3611009" y="2662992"/>
            <a:ext cx="4572000" cy="830997"/>
          </a:xfrm>
          <a:prstGeom prst="rect">
            <a:avLst/>
          </a:prstGeom>
        </p:spPr>
        <p:txBody>
          <a:bodyPr>
            <a:spAutoFit/>
          </a:bodyPr>
          <a:lstStyle/>
          <a:p>
            <a:r>
              <a:rPr lang="en-US" altLang="ko-KR" sz="2000" b="1" dirty="0"/>
              <a:t>sensing information </a:t>
            </a:r>
            <a:r>
              <a:rPr lang="en-US" altLang="ko-KR" dirty="0"/>
              <a:t>(e.g., readings from performance counters, power sensors, etc.) to assess the current system state</a:t>
            </a:r>
            <a:endParaRPr lang="ko-KR" altLang="en-US" dirty="0"/>
          </a:p>
        </p:txBody>
      </p:sp>
      <p:sp>
        <p:nvSpPr>
          <p:cNvPr id="3" name="직사각형 2">
            <a:extLst>
              <a:ext uri="{FF2B5EF4-FFF2-40B4-BE49-F238E27FC236}">
                <a16:creationId xmlns="" xmlns:a16="http://schemas.microsoft.com/office/drawing/2014/main" id="{01EC850F-6186-4220-8C30-ED602EF17DCD}"/>
              </a:ext>
            </a:extLst>
          </p:cNvPr>
          <p:cNvSpPr/>
          <p:nvPr/>
        </p:nvSpPr>
        <p:spPr>
          <a:xfrm>
            <a:off x="3611009" y="3635672"/>
            <a:ext cx="4572000" cy="830997"/>
          </a:xfrm>
          <a:prstGeom prst="rect">
            <a:avLst/>
          </a:prstGeom>
        </p:spPr>
        <p:txBody>
          <a:bodyPr>
            <a:spAutoFit/>
          </a:bodyPr>
          <a:lstStyle/>
          <a:p>
            <a:r>
              <a:rPr lang="en-US" altLang="ko-KR" sz="2000" b="1" dirty="0"/>
              <a:t>Policies and models </a:t>
            </a:r>
            <a:r>
              <a:rPr lang="en-US" altLang="ko-KR" dirty="0"/>
              <a:t>obtain sensing information and perform actuations though the Virtual Sensing/Actuation Interface</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9"/>
          <p:cNvSpPr txBox="1">
            <a:spLocks noGrp="1"/>
          </p:cNvSpPr>
          <p:nvPr>
            <p:ph type="title"/>
          </p:nvPr>
        </p:nvSpPr>
        <p:spPr>
          <a:xfrm>
            <a:off x="161725" y="17436"/>
            <a:ext cx="8310600" cy="81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Overview</a:t>
            </a:r>
            <a:endParaRPr dirty="0"/>
          </a:p>
        </p:txBody>
      </p:sp>
      <p:sp>
        <p:nvSpPr>
          <p:cNvPr id="230" name="Google Shape;230;p29"/>
          <p:cNvSpPr txBox="1">
            <a:spLocks noGrp="1"/>
          </p:cNvSpPr>
          <p:nvPr>
            <p:ph type="sldNum" idx="12"/>
          </p:nvPr>
        </p:nvSpPr>
        <p:spPr>
          <a:xfrm>
            <a:off x="8513250" y="4798450"/>
            <a:ext cx="548700" cy="30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10" name="그룹 9">
            <a:extLst>
              <a:ext uri="{FF2B5EF4-FFF2-40B4-BE49-F238E27FC236}">
                <a16:creationId xmlns="" xmlns:a16="http://schemas.microsoft.com/office/drawing/2014/main" id="{6F3AA2A9-6837-4795-9A5C-DB80C38E61AF}"/>
              </a:ext>
            </a:extLst>
          </p:cNvPr>
          <p:cNvGrpSpPr/>
          <p:nvPr/>
        </p:nvGrpSpPr>
        <p:grpSpPr>
          <a:xfrm>
            <a:off x="1050985" y="1356360"/>
            <a:ext cx="6532080" cy="2795644"/>
            <a:chOff x="1005840" y="1320800"/>
            <a:chExt cx="11052582" cy="5521064"/>
          </a:xfrm>
        </p:grpSpPr>
        <p:grpSp>
          <p:nvGrpSpPr>
            <p:cNvPr id="11" name="그룹 10">
              <a:extLst>
                <a:ext uri="{FF2B5EF4-FFF2-40B4-BE49-F238E27FC236}">
                  <a16:creationId xmlns="" xmlns:a16="http://schemas.microsoft.com/office/drawing/2014/main" id="{E867E05B-FA99-42C4-B802-5E0AB04E307B}"/>
                </a:ext>
              </a:extLst>
            </p:cNvPr>
            <p:cNvGrpSpPr/>
            <p:nvPr/>
          </p:nvGrpSpPr>
          <p:grpSpPr>
            <a:xfrm>
              <a:off x="1005840" y="1320800"/>
              <a:ext cx="11052582" cy="5521064"/>
              <a:chOff x="142762" y="0"/>
              <a:chExt cx="11915660" cy="6841864"/>
            </a:xfrm>
          </p:grpSpPr>
          <p:grpSp>
            <p:nvGrpSpPr>
              <p:cNvPr id="18" name="그룹 17">
                <a:extLst>
                  <a:ext uri="{FF2B5EF4-FFF2-40B4-BE49-F238E27FC236}">
                    <a16:creationId xmlns="" xmlns:a16="http://schemas.microsoft.com/office/drawing/2014/main" id="{010D882A-6104-41EE-836B-A97389CD6AC1}"/>
                  </a:ext>
                </a:extLst>
              </p:cNvPr>
              <p:cNvGrpSpPr/>
              <p:nvPr/>
            </p:nvGrpSpPr>
            <p:grpSpPr>
              <a:xfrm>
                <a:off x="142762" y="0"/>
                <a:ext cx="7187864" cy="6841864"/>
                <a:chOff x="142762" y="0"/>
                <a:chExt cx="7187864" cy="6841864"/>
              </a:xfrm>
            </p:grpSpPr>
            <p:grpSp>
              <p:nvGrpSpPr>
                <p:cNvPr id="33" name="그룹 32">
                  <a:extLst>
                    <a:ext uri="{FF2B5EF4-FFF2-40B4-BE49-F238E27FC236}">
                      <a16:creationId xmlns="" xmlns:a16="http://schemas.microsoft.com/office/drawing/2014/main" id="{D35AB109-8A94-4269-B75B-A0032229E13C}"/>
                    </a:ext>
                  </a:extLst>
                </p:cNvPr>
                <p:cNvGrpSpPr/>
                <p:nvPr/>
              </p:nvGrpSpPr>
              <p:grpSpPr>
                <a:xfrm>
                  <a:off x="142762" y="0"/>
                  <a:ext cx="7187864" cy="6841864"/>
                  <a:chOff x="142762" y="0"/>
                  <a:chExt cx="7187864" cy="6841864"/>
                </a:xfrm>
              </p:grpSpPr>
              <p:pic>
                <p:nvPicPr>
                  <p:cNvPr id="38" name="그림 37">
                    <a:extLst>
                      <a:ext uri="{FF2B5EF4-FFF2-40B4-BE49-F238E27FC236}">
                        <a16:creationId xmlns="" xmlns:a16="http://schemas.microsoft.com/office/drawing/2014/main" id="{F45E8348-253B-4BAC-A5D1-E799E4FCF092}"/>
                      </a:ext>
                    </a:extLst>
                  </p:cNvPr>
                  <p:cNvPicPr>
                    <a:picLocks noChangeAspect="1"/>
                  </p:cNvPicPr>
                  <p:nvPr/>
                </p:nvPicPr>
                <p:blipFill>
                  <a:blip r:embed="rId3"/>
                  <a:stretch>
                    <a:fillRect/>
                  </a:stretch>
                </p:blipFill>
                <p:spPr>
                  <a:xfrm>
                    <a:off x="142762" y="0"/>
                    <a:ext cx="7187864" cy="6841864"/>
                  </a:xfrm>
                  <a:prstGeom prst="rect">
                    <a:avLst/>
                  </a:prstGeom>
                </p:spPr>
              </p:pic>
              <p:grpSp>
                <p:nvGrpSpPr>
                  <p:cNvPr id="39" name="그룹 38">
                    <a:extLst>
                      <a:ext uri="{FF2B5EF4-FFF2-40B4-BE49-F238E27FC236}">
                        <a16:creationId xmlns="" xmlns:a16="http://schemas.microsoft.com/office/drawing/2014/main" id="{B9894279-1D4C-4253-833E-FA4BDFBF8CBF}"/>
                      </a:ext>
                    </a:extLst>
                  </p:cNvPr>
                  <p:cNvGrpSpPr/>
                  <p:nvPr/>
                </p:nvGrpSpPr>
                <p:grpSpPr>
                  <a:xfrm>
                    <a:off x="423415" y="302246"/>
                    <a:ext cx="4656060" cy="6253508"/>
                    <a:chOff x="423415" y="302246"/>
                    <a:chExt cx="4656060" cy="6253508"/>
                  </a:xfrm>
                </p:grpSpPr>
                <p:grpSp>
                  <p:nvGrpSpPr>
                    <p:cNvPr id="40" name="그룹 39">
                      <a:extLst>
                        <a:ext uri="{FF2B5EF4-FFF2-40B4-BE49-F238E27FC236}">
                          <a16:creationId xmlns="" xmlns:a16="http://schemas.microsoft.com/office/drawing/2014/main" id="{3DE1F337-97B6-4270-B2E6-DCCE65AD2EEA}"/>
                        </a:ext>
                      </a:extLst>
                    </p:cNvPr>
                    <p:cNvGrpSpPr/>
                    <p:nvPr/>
                  </p:nvGrpSpPr>
                  <p:grpSpPr>
                    <a:xfrm>
                      <a:off x="423415" y="302246"/>
                      <a:ext cx="4656060" cy="5016244"/>
                      <a:chOff x="423415" y="302246"/>
                      <a:chExt cx="4930582" cy="5016244"/>
                    </a:xfrm>
                  </p:grpSpPr>
                  <p:sp>
                    <p:nvSpPr>
                      <p:cNvPr id="58" name="직사각형 57">
                        <a:extLst>
                          <a:ext uri="{FF2B5EF4-FFF2-40B4-BE49-F238E27FC236}">
                            <a16:creationId xmlns="" xmlns:a16="http://schemas.microsoft.com/office/drawing/2014/main" id="{8812DE4B-61F2-4F08-B3CC-76B978C66535}"/>
                          </a:ext>
                        </a:extLst>
                      </p:cNvPr>
                      <p:cNvSpPr/>
                      <p:nvPr/>
                    </p:nvSpPr>
                    <p:spPr>
                      <a:xfrm>
                        <a:off x="423415" y="302246"/>
                        <a:ext cx="4930582" cy="5016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a:extLst>
                          <a:ext uri="{FF2B5EF4-FFF2-40B4-BE49-F238E27FC236}">
                            <a16:creationId xmlns="" xmlns:a16="http://schemas.microsoft.com/office/drawing/2014/main" id="{408CE620-8981-4694-9993-3C631826B1E4}"/>
                          </a:ext>
                        </a:extLst>
                      </p:cNvPr>
                      <p:cNvSpPr txBox="1"/>
                      <p:nvPr/>
                    </p:nvSpPr>
                    <p:spPr>
                      <a:xfrm>
                        <a:off x="558800" y="385746"/>
                        <a:ext cx="1846103" cy="979201"/>
                      </a:xfrm>
                      <a:prstGeom prst="rect">
                        <a:avLst/>
                      </a:prstGeom>
                      <a:noFill/>
                    </p:spPr>
                    <p:txBody>
                      <a:bodyPr wrap="square" rtlCol="0">
                        <a:spAutoFit/>
                      </a:bodyPr>
                      <a:lstStyle/>
                      <a:p>
                        <a:r>
                          <a:rPr lang="en-US" altLang="ko-KR" sz="2000" dirty="0"/>
                          <a:t>MARS</a:t>
                        </a:r>
                        <a:endParaRPr lang="ko-KR" altLang="en-US" sz="2000" dirty="0"/>
                      </a:p>
                    </p:txBody>
                  </p:sp>
                </p:grpSp>
                <p:grpSp>
                  <p:nvGrpSpPr>
                    <p:cNvPr id="41" name="그룹 40">
                      <a:extLst>
                        <a:ext uri="{FF2B5EF4-FFF2-40B4-BE49-F238E27FC236}">
                          <a16:creationId xmlns="" xmlns:a16="http://schemas.microsoft.com/office/drawing/2014/main" id="{8DA8F5A4-079F-41E3-A15E-3FF0661355B1}"/>
                        </a:ext>
                      </a:extLst>
                    </p:cNvPr>
                    <p:cNvGrpSpPr/>
                    <p:nvPr/>
                  </p:nvGrpSpPr>
                  <p:grpSpPr>
                    <a:xfrm>
                      <a:off x="495109" y="2584781"/>
                      <a:ext cx="4495487" cy="3970973"/>
                      <a:chOff x="495109" y="2584781"/>
                      <a:chExt cx="4495487" cy="3970973"/>
                    </a:xfrm>
                  </p:grpSpPr>
                  <p:grpSp>
                    <p:nvGrpSpPr>
                      <p:cNvPr id="49" name="그룹 48">
                        <a:extLst>
                          <a:ext uri="{FF2B5EF4-FFF2-40B4-BE49-F238E27FC236}">
                            <a16:creationId xmlns="" xmlns:a16="http://schemas.microsoft.com/office/drawing/2014/main" id="{30343972-BFD0-45A3-8624-5D51E1097C2C}"/>
                          </a:ext>
                        </a:extLst>
                      </p:cNvPr>
                      <p:cNvGrpSpPr/>
                      <p:nvPr/>
                    </p:nvGrpSpPr>
                    <p:grpSpPr>
                      <a:xfrm>
                        <a:off x="495109" y="2915919"/>
                        <a:ext cx="4495487" cy="3639835"/>
                        <a:chOff x="495109" y="2915919"/>
                        <a:chExt cx="4495487" cy="3639835"/>
                      </a:xfrm>
                    </p:grpSpPr>
                    <p:sp>
                      <p:nvSpPr>
                        <p:cNvPr id="51" name="직사각형 50">
                          <a:extLst>
                            <a:ext uri="{FF2B5EF4-FFF2-40B4-BE49-F238E27FC236}">
                              <a16:creationId xmlns="" xmlns:a16="http://schemas.microsoft.com/office/drawing/2014/main" id="{3FE0D83C-BAD1-42D1-9199-012E7ABB89A1}"/>
                            </a:ext>
                          </a:extLst>
                        </p:cNvPr>
                        <p:cNvSpPr/>
                        <p:nvPr/>
                      </p:nvSpPr>
                      <p:spPr>
                        <a:xfrm>
                          <a:off x="495109" y="2915919"/>
                          <a:ext cx="4495487" cy="363983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2" name="그룹 51">
                          <a:extLst>
                            <a:ext uri="{FF2B5EF4-FFF2-40B4-BE49-F238E27FC236}">
                              <a16:creationId xmlns="" xmlns:a16="http://schemas.microsoft.com/office/drawing/2014/main" id="{79811F42-E708-40A1-8D26-FD299A3CE000}"/>
                            </a:ext>
                          </a:extLst>
                        </p:cNvPr>
                        <p:cNvGrpSpPr/>
                        <p:nvPr/>
                      </p:nvGrpSpPr>
                      <p:grpSpPr>
                        <a:xfrm>
                          <a:off x="599359" y="3159383"/>
                          <a:ext cx="2109598" cy="2019433"/>
                          <a:chOff x="558202" y="3159382"/>
                          <a:chExt cx="2109598" cy="2019433"/>
                        </a:xfrm>
                      </p:grpSpPr>
                      <p:sp>
                        <p:nvSpPr>
                          <p:cNvPr id="56" name="TextBox 55">
                            <a:extLst>
                              <a:ext uri="{FF2B5EF4-FFF2-40B4-BE49-F238E27FC236}">
                                <a16:creationId xmlns="" xmlns:a16="http://schemas.microsoft.com/office/drawing/2014/main" id="{DA6A03E9-1309-40FF-9880-94734C5A8800}"/>
                              </a:ext>
                            </a:extLst>
                          </p:cNvPr>
                          <p:cNvSpPr txBox="1"/>
                          <p:nvPr/>
                        </p:nvSpPr>
                        <p:spPr>
                          <a:xfrm>
                            <a:off x="558202" y="3159382"/>
                            <a:ext cx="2109598" cy="2019433"/>
                          </a:xfrm>
                          <a:prstGeom prst="rect">
                            <a:avLst/>
                          </a:prstGeom>
                          <a:solidFill>
                            <a:schemeClr val="bg1"/>
                          </a:solidFill>
                        </p:spPr>
                        <p:txBody>
                          <a:bodyPr wrap="square" rtlCol="0">
                            <a:spAutoFit/>
                          </a:bodyPr>
                          <a:lstStyle/>
                          <a:p>
                            <a:endParaRPr lang="ko-KR" altLang="en-US" dirty="0"/>
                          </a:p>
                        </p:txBody>
                      </p:sp>
                      <p:sp>
                        <p:nvSpPr>
                          <p:cNvPr id="57" name="TextBox 56">
                            <a:extLst>
                              <a:ext uri="{FF2B5EF4-FFF2-40B4-BE49-F238E27FC236}">
                                <a16:creationId xmlns="" xmlns:a16="http://schemas.microsoft.com/office/drawing/2014/main" id="{530285DC-A0FF-4DC0-B634-859CF23E3D5F}"/>
                              </a:ext>
                            </a:extLst>
                          </p:cNvPr>
                          <p:cNvSpPr txBox="1"/>
                          <p:nvPr/>
                        </p:nvSpPr>
                        <p:spPr>
                          <a:xfrm>
                            <a:off x="922659" y="3759313"/>
                            <a:ext cx="1581374" cy="979201"/>
                          </a:xfrm>
                          <a:prstGeom prst="rect">
                            <a:avLst/>
                          </a:prstGeom>
                          <a:noFill/>
                        </p:spPr>
                        <p:txBody>
                          <a:bodyPr wrap="square" rtlCol="0">
                            <a:spAutoFit/>
                          </a:bodyPr>
                          <a:lstStyle/>
                          <a:p>
                            <a:r>
                              <a:rPr lang="en-US" altLang="ko-KR" sz="2000" dirty="0"/>
                              <a:t>APP</a:t>
                            </a:r>
                            <a:endParaRPr lang="ko-KR" altLang="en-US" sz="2000" dirty="0"/>
                          </a:p>
                        </p:txBody>
                      </p:sp>
                    </p:grpSp>
                    <p:grpSp>
                      <p:nvGrpSpPr>
                        <p:cNvPr id="53" name="그룹 52">
                          <a:extLst>
                            <a:ext uri="{FF2B5EF4-FFF2-40B4-BE49-F238E27FC236}">
                              <a16:creationId xmlns="" xmlns:a16="http://schemas.microsoft.com/office/drawing/2014/main" id="{B35FB624-2C22-4B66-8431-8AA254BC5D78}"/>
                            </a:ext>
                          </a:extLst>
                        </p:cNvPr>
                        <p:cNvGrpSpPr/>
                        <p:nvPr/>
                      </p:nvGrpSpPr>
                      <p:grpSpPr>
                        <a:xfrm>
                          <a:off x="2797836" y="3172158"/>
                          <a:ext cx="2109598" cy="2019433"/>
                          <a:chOff x="2768270" y="3159382"/>
                          <a:chExt cx="2109598" cy="2019433"/>
                        </a:xfrm>
                      </p:grpSpPr>
                      <p:sp>
                        <p:nvSpPr>
                          <p:cNvPr id="54" name="TextBox 53">
                            <a:extLst>
                              <a:ext uri="{FF2B5EF4-FFF2-40B4-BE49-F238E27FC236}">
                                <a16:creationId xmlns="" xmlns:a16="http://schemas.microsoft.com/office/drawing/2014/main" id="{68BA1D3D-3E8B-424B-BDB0-936A464A7D90}"/>
                              </a:ext>
                            </a:extLst>
                          </p:cNvPr>
                          <p:cNvSpPr txBox="1"/>
                          <p:nvPr/>
                        </p:nvSpPr>
                        <p:spPr>
                          <a:xfrm>
                            <a:off x="2768270" y="3159382"/>
                            <a:ext cx="2109598" cy="2019433"/>
                          </a:xfrm>
                          <a:prstGeom prst="rect">
                            <a:avLst/>
                          </a:prstGeom>
                          <a:solidFill>
                            <a:schemeClr val="bg1"/>
                          </a:solidFill>
                        </p:spPr>
                        <p:txBody>
                          <a:bodyPr wrap="square" rtlCol="0">
                            <a:spAutoFit/>
                          </a:bodyPr>
                          <a:lstStyle/>
                          <a:p>
                            <a:endParaRPr lang="ko-KR" altLang="en-US" dirty="0"/>
                          </a:p>
                        </p:txBody>
                      </p:sp>
                      <p:sp>
                        <p:nvSpPr>
                          <p:cNvPr id="55" name="TextBox 54">
                            <a:extLst>
                              <a:ext uri="{FF2B5EF4-FFF2-40B4-BE49-F238E27FC236}">
                                <a16:creationId xmlns="" xmlns:a16="http://schemas.microsoft.com/office/drawing/2014/main" id="{84187544-57F2-43AC-B5B9-7819C226451E}"/>
                              </a:ext>
                            </a:extLst>
                          </p:cNvPr>
                          <p:cNvSpPr txBox="1"/>
                          <p:nvPr/>
                        </p:nvSpPr>
                        <p:spPr>
                          <a:xfrm>
                            <a:off x="3109456" y="3718626"/>
                            <a:ext cx="1427222" cy="979201"/>
                          </a:xfrm>
                          <a:prstGeom prst="rect">
                            <a:avLst/>
                          </a:prstGeom>
                          <a:noFill/>
                        </p:spPr>
                        <p:txBody>
                          <a:bodyPr wrap="square" rtlCol="0">
                            <a:spAutoFit/>
                          </a:bodyPr>
                          <a:lstStyle/>
                          <a:p>
                            <a:r>
                              <a:rPr lang="en-US" altLang="ko-KR" sz="2000" dirty="0"/>
                              <a:t>H/W</a:t>
                            </a:r>
                            <a:endParaRPr lang="ko-KR" altLang="en-US" sz="2000" dirty="0"/>
                          </a:p>
                        </p:txBody>
                      </p:sp>
                    </p:grpSp>
                  </p:grpSp>
                  <p:sp>
                    <p:nvSpPr>
                      <p:cNvPr id="50" name="TextBox 49">
                        <a:extLst>
                          <a:ext uri="{FF2B5EF4-FFF2-40B4-BE49-F238E27FC236}">
                            <a16:creationId xmlns="" xmlns:a16="http://schemas.microsoft.com/office/drawing/2014/main" id="{F7D16CA7-FD92-4ADB-A8E8-F49D15DD86F9}"/>
                          </a:ext>
                        </a:extLst>
                      </p:cNvPr>
                      <p:cNvSpPr txBox="1"/>
                      <p:nvPr/>
                    </p:nvSpPr>
                    <p:spPr>
                      <a:xfrm>
                        <a:off x="802639" y="2584781"/>
                        <a:ext cx="1464131" cy="753232"/>
                      </a:xfrm>
                      <a:prstGeom prst="rect">
                        <a:avLst/>
                      </a:prstGeom>
                      <a:solidFill>
                        <a:schemeClr val="accent1">
                          <a:alpha val="80000"/>
                        </a:schemeClr>
                      </a:solidFill>
                      <a:ln>
                        <a:noFill/>
                      </a:ln>
                    </p:spPr>
                    <p:txBody>
                      <a:bodyPr wrap="square" rtlCol="0">
                        <a:spAutoFit/>
                      </a:bodyPr>
                      <a:lstStyle/>
                      <a:p>
                        <a:r>
                          <a:rPr lang="en-US" altLang="ko-KR" dirty="0" err="1"/>
                          <a:t>Kihoon</a:t>
                        </a:r>
                        <a:endParaRPr lang="ko-KR" altLang="en-US" dirty="0"/>
                      </a:p>
                    </p:txBody>
                  </p:sp>
                </p:grpSp>
                <p:grpSp>
                  <p:nvGrpSpPr>
                    <p:cNvPr id="42" name="그룹 41">
                      <a:extLst>
                        <a:ext uri="{FF2B5EF4-FFF2-40B4-BE49-F238E27FC236}">
                          <a16:creationId xmlns="" xmlns:a16="http://schemas.microsoft.com/office/drawing/2014/main" id="{AA8854E5-7CE6-496E-9FCA-951B2A5842A9}"/>
                        </a:ext>
                      </a:extLst>
                    </p:cNvPr>
                    <p:cNvGrpSpPr/>
                    <p:nvPr/>
                  </p:nvGrpSpPr>
                  <p:grpSpPr>
                    <a:xfrm>
                      <a:off x="2294578" y="534921"/>
                      <a:ext cx="2612856" cy="2254332"/>
                      <a:chOff x="2294578" y="534921"/>
                      <a:chExt cx="2612856" cy="2254332"/>
                    </a:xfrm>
                  </p:grpSpPr>
                  <p:grpSp>
                    <p:nvGrpSpPr>
                      <p:cNvPr id="43" name="그룹 42">
                        <a:extLst>
                          <a:ext uri="{FF2B5EF4-FFF2-40B4-BE49-F238E27FC236}">
                            <a16:creationId xmlns="" xmlns:a16="http://schemas.microsoft.com/office/drawing/2014/main" id="{97595082-DB87-426B-8C8B-ED19995C6B78}"/>
                          </a:ext>
                        </a:extLst>
                      </p:cNvPr>
                      <p:cNvGrpSpPr/>
                      <p:nvPr/>
                    </p:nvGrpSpPr>
                    <p:grpSpPr>
                      <a:xfrm>
                        <a:off x="2294578" y="534921"/>
                        <a:ext cx="2612856" cy="2254332"/>
                        <a:chOff x="2294578" y="534921"/>
                        <a:chExt cx="2612856" cy="2254332"/>
                      </a:xfrm>
                    </p:grpSpPr>
                    <p:sp>
                      <p:nvSpPr>
                        <p:cNvPr id="47" name="직사각형 46">
                          <a:extLst>
                            <a:ext uri="{FF2B5EF4-FFF2-40B4-BE49-F238E27FC236}">
                              <a16:creationId xmlns="" xmlns:a16="http://schemas.microsoft.com/office/drawing/2014/main" id="{20A5D671-D68D-4610-A5C6-493A1E3E4A53}"/>
                            </a:ext>
                          </a:extLst>
                        </p:cNvPr>
                        <p:cNvSpPr/>
                        <p:nvPr/>
                      </p:nvSpPr>
                      <p:spPr>
                        <a:xfrm>
                          <a:off x="2294578" y="885157"/>
                          <a:ext cx="2612856" cy="190409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 xmlns:a16="http://schemas.microsoft.com/office/drawing/2014/main" id="{0993D700-5E4F-4700-879F-2CF606F353BD}"/>
                            </a:ext>
                          </a:extLst>
                        </p:cNvPr>
                        <p:cNvSpPr txBox="1"/>
                        <p:nvPr/>
                      </p:nvSpPr>
                      <p:spPr>
                        <a:xfrm>
                          <a:off x="2504880" y="534921"/>
                          <a:ext cx="2388851" cy="753232"/>
                        </a:xfrm>
                        <a:prstGeom prst="rect">
                          <a:avLst/>
                        </a:prstGeom>
                        <a:solidFill>
                          <a:schemeClr val="accent6">
                            <a:lumMod val="20000"/>
                            <a:lumOff val="80000"/>
                          </a:schemeClr>
                        </a:solidFill>
                        <a:ln>
                          <a:noFill/>
                        </a:ln>
                      </p:spPr>
                      <p:txBody>
                        <a:bodyPr wrap="square" rtlCol="0">
                          <a:spAutoFit/>
                        </a:bodyPr>
                        <a:lstStyle/>
                        <a:p>
                          <a:r>
                            <a:rPr lang="en-US" altLang="ko-KR" dirty="0" err="1"/>
                            <a:t>Byeongkeon</a:t>
                          </a:r>
                          <a:endParaRPr lang="ko-KR" altLang="en-US" dirty="0"/>
                        </a:p>
                      </p:txBody>
                    </p:sp>
                  </p:grpSp>
                  <p:grpSp>
                    <p:nvGrpSpPr>
                      <p:cNvPr id="44" name="그룹 43">
                        <a:extLst>
                          <a:ext uri="{FF2B5EF4-FFF2-40B4-BE49-F238E27FC236}">
                            <a16:creationId xmlns="" xmlns:a16="http://schemas.microsoft.com/office/drawing/2014/main" id="{C7D4023A-7BD3-4FED-86C5-C48A45E7036D}"/>
                          </a:ext>
                        </a:extLst>
                      </p:cNvPr>
                      <p:cNvGrpSpPr/>
                      <p:nvPr/>
                    </p:nvGrpSpPr>
                    <p:grpSpPr>
                      <a:xfrm>
                        <a:off x="2634886" y="1157639"/>
                        <a:ext cx="1981200" cy="1504723"/>
                        <a:chOff x="2634886" y="1157639"/>
                        <a:chExt cx="1981200" cy="1504723"/>
                      </a:xfrm>
                    </p:grpSpPr>
                    <p:sp>
                      <p:nvSpPr>
                        <p:cNvPr id="45" name="직사각형 44">
                          <a:extLst>
                            <a:ext uri="{FF2B5EF4-FFF2-40B4-BE49-F238E27FC236}">
                              <a16:creationId xmlns="" xmlns:a16="http://schemas.microsoft.com/office/drawing/2014/main" id="{1E3801FF-080D-448C-976A-9C08B35BA9E9}"/>
                            </a:ext>
                          </a:extLst>
                        </p:cNvPr>
                        <p:cNvSpPr/>
                        <p:nvPr/>
                      </p:nvSpPr>
                      <p:spPr>
                        <a:xfrm>
                          <a:off x="2634886" y="1157639"/>
                          <a:ext cx="1981200" cy="1504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 xmlns:a16="http://schemas.microsoft.com/office/drawing/2014/main" id="{543B5054-E61A-456F-8B47-04DD013EF712}"/>
                            </a:ext>
                          </a:extLst>
                        </p:cNvPr>
                        <p:cNvSpPr txBox="1"/>
                        <p:nvPr/>
                      </p:nvSpPr>
                      <p:spPr>
                        <a:xfrm>
                          <a:off x="2797838" y="1371382"/>
                          <a:ext cx="1611918" cy="979200"/>
                        </a:xfrm>
                        <a:prstGeom prst="rect">
                          <a:avLst/>
                        </a:prstGeom>
                        <a:noFill/>
                      </p:spPr>
                      <p:txBody>
                        <a:bodyPr wrap="square" rtlCol="0">
                          <a:spAutoFit/>
                        </a:bodyPr>
                        <a:lstStyle/>
                        <a:p>
                          <a:r>
                            <a:rPr lang="en-US" altLang="ko-KR" sz="2000" dirty="0"/>
                            <a:t>Policy</a:t>
                          </a:r>
                          <a:endParaRPr lang="ko-KR" altLang="en-US" sz="2000" dirty="0"/>
                        </a:p>
                      </p:txBody>
                    </p:sp>
                  </p:grpSp>
                </p:grpSp>
              </p:grpSp>
            </p:grpSp>
            <p:sp>
              <p:nvSpPr>
                <p:cNvPr id="34" name="직사각형 33">
                  <a:extLst>
                    <a:ext uri="{FF2B5EF4-FFF2-40B4-BE49-F238E27FC236}">
                      <a16:creationId xmlns="" xmlns:a16="http://schemas.microsoft.com/office/drawing/2014/main" id="{C3C9F60E-F545-4380-B7AD-F72D7169095D}"/>
                    </a:ext>
                  </a:extLst>
                </p:cNvPr>
                <p:cNvSpPr/>
                <p:nvPr/>
              </p:nvSpPr>
              <p:spPr>
                <a:xfrm>
                  <a:off x="2737357" y="5568798"/>
                  <a:ext cx="1824509" cy="8204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GPU</a:t>
                  </a:r>
                  <a:endParaRPr lang="ko-KR" altLang="en-US" sz="2000" dirty="0">
                    <a:solidFill>
                      <a:schemeClr val="tx1"/>
                    </a:solidFill>
                  </a:endParaRPr>
                </a:p>
              </p:txBody>
            </p:sp>
            <p:sp>
              <p:nvSpPr>
                <p:cNvPr id="35" name="직사각형 34">
                  <a:extLst>
                    <a:ext uri="{FF2B5EF4-FFF2-40B4-BE49-F238E27FC236}">
                      <a16:creationId xmlns="" xmlns:a16="http://schemas.microsoft.com/office/drawing/2014/main" id="{FD84A1AC-6E7F-41B1-AE74-310E1A498811}"/>
                    </a:ext>
                  </a:extLst>
                </p:cNvPr>
                <p:cNvSpPr/>
                <p:nvPr/>
              </p:nvSpPr>
              <p:spPr>
                <a:xfrm>
                  <a:off x="749313" y="5568798"/>
                  <a:ext cx="1933842" cy="8204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rPr>
                    <a:t>CPU</a:t>
                  </a:r>
                  <a:endParaRPr lang="ko-KR" altLang="en-US" sz="2000" dirty="0">
                    <a:solidFill>
                      <a:schemeClr val="tx1"/>
                    </a:solidFill>
                  </a:endParaRPr>
                </a:p>
              </p:txBody>
            </p:sp>
            <p:sp>
              <p:nvSpPr>
                <p:cNvPr id="36" name="화살표: 왼쪽/오른쪽 35">
                  <a:extLst>
                    <a:ext uri="{FF2B5EF4-FFF2-40B4-BE49-F238E27FC236}">
                      <a16:creationId xmlns="" xmlns:a16="http://schemas.microsoft.com/office/drawing/2014/main" id="{BDB59619-1050-493A-A4E8-187DC8E8C045}"/>
                    </a:ext>
                  </a:extLst>
                </p:cNvPr>
                <p:cNvSpPr/>
                <p:nvPr/>
              </p:nvSpPr>
              <p:spPr>
                <a:xfrm rot="16200000">
                  <a:off x="3463204" y="5304952"/>
                  <a:ext cx="421906" cy="321554"/>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화살표: 왼쪽/오른쪽 36">
                  <a:extLst>
                    <a:ext uri="{FF2B5EF4-FFF2-40B4-BE49-F238E27FC236}">
                      <a16:creationId xmlns="" xmlns:a16="http://schemas.microsoft.com/office/drawing/2014/main" id="{5D148977-58EF-41F5-AE5F-52B8ECBED007}"/>
                    </a:ext>
                  </a:extLst>
                </p:cNvPr>
                <p:cNvSpPr/>
                <p:nvPr/>
              </p:nvSpPr>
              <p:spPr>
                <a:xfrm rot="16200000">
                  <a:off x="1558243" y="5352440"/>
                  <a:ext cx="421906" cy="282402"/>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a:extLst>
                  <a:ext uri="{FF2B5EF4-FFF2-40B4-BE49-F238E27FC236}">
                    <a16:creationId xmlns="" xmlns:a16="http://schemas.microsoft.com/office/drawing/2014/main" id="{57CB0673-89FC-4268-91EA-C2147BDE48C8}"/>
                  </a:ext>
                </a:extLst>
              </p:cNvPr>
              <p:cNvGrpSpPr/>
              <p:nvPr/>
            </p:nvGrpSpPr>
            <p:grpSpPr>
              <a:xfrm>
                <a:off x="5448295" y="39787"/>
                <a:ext cx="6610127" cy="6778425"/>
                <a:chOff x="5448295" y="39787"/>
                <a:chExt cx="6610127" cy="6778425"/>
              </a:xfrm>
            </p:grpSpPr>
            <p:grpSp>
              <p:nvGrpSpPr>
                <p:cNvPr id="20" name="그룹 19">
                  <a:extLst>
                    <a:ext uri="{FF2B5EF4-FFF2-40B4-BE49-F238E27FC236}">
                      <a16:creationId xmlns="" xmlns:a16="http://schemas.microsoft.com/office/drawing/2014/main" id="{33488D08-9BEB-41A0-97B8-98A96D852E6A}"/>
                    </a:ext>
                  </a:extLst>
                </p:cNvPr>
                <p:cNvGrpSpPr/>
                <p:nvPr/>
              </p:nvGrpSpPr>
              <p:grpSpPr>
                <a:xfrm>
                  <a:off x="5448295" y="39787"/>
                  <a:ext cx="6610127" cy="6778425"/>
                  <a:chOff x="5448295" y="39787"/>
                  <a:chExt cx="6610127" cy="6778425"/>
                </a:xfrm>
              </p:grpSpPr>
              <p:grpSp>
                <p:nvGrpSpPr>
                  <p:cNvPr id="22" name="그룹 21">
                    <a:extLst>
                      <a:ext uri="{FF2B5EF4-FFF2-40B4-BE49-F238E27FC236}">
                        <a16:creationId xmlns="" xmlns:a16="http://schemas.microsoft.com/office/drawing/2014/main" id="{2370D9B3-BFFC-41C6-BD18-4C869590374C}"/>
                      </a:ext>
                    </a:extLst>
                  </p:cNvPr>
                  <p:cNvGrpSpPr/>
                  <p:nvPr/>
                </p:nvGrpSpPr>
                <p:grpSpPr>
                  <a:xfrm>
                    <a:off x="5448295" y="1930400"/>
                    <a:ext cx="4508423" cy="2614095"/>
                    <a:chOff x="5448295" y="1930400"/>
                    <a:chExt cx="4508423" cy="2614095"/>
                  </a:xfrm>
                </p:grpSpPr>
                <p:sp>
                  <p:nvSpPr>
                    <p:cNvPr id="30" name="직사각형 29">
                      <a:extLst>
                        <a:ext uri="{FF2B5EF4-FFF2-40B4-BE49-F238E27FC236}">
                          <a16:creationId xmlns="" xmlns:a16="http://schemas.microsoft.com/office/drawing/2014/main" id="{FEBA31F6-9FEA-47B6-8CD2-1D309F74EF5E}"/>
                        </a:ext>
                      </a:extLst>
                    </p:cNvPr>
                    <p:cNvSpPr/>
                    <p:nvPr/>
                  </p:nvSpPr>
                  <p:spPr>
                    <a:xfrm>
                      <a:off x="5448295" y="1930400"/>
                      <a:ext cx="4508423" cy="261409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직사각형 30">
                      <a:extLst>
                        <a:ext uri="{FF2B5EF4-FFF2-40B4-BE49-F238E27FC236}">
                          <a16:creationId xmlns="" xmlns:a16="http://schemas.microsoft.com/office/drawing/2014/main" id="{38BD2724-108B-4F59-8388-319602317FA2}"/>
                        </a:ext>
                      </a:extLst>
                    </p:cNvPr>
                    <p:cNvSpPr/>
                    <p:nvPr/>
                  </p:nvSpPr>
                  <p:spPr>
                    <a:xfrm>
                      <a:off x="7755465" y="2602746"/>
                      <a:ext cx="1974427" cy="16525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Server</a:t>
                      </a:r>
                    </a:p>
                  </p:txBody>
                </p:sp>
                <p:sp>
                  <p:nvSpPr>
                    <p:cNvPr id="32" name="직사각형 31">
                      <a:extLst>
                        <a:ext uri="{FF2B5EF4-FFF2-40B4-BE49-F238E27FC236}">
                          <a16:creationId xmlns="" xmlns:a16="http://schemas.microsoft.com/office/drawing/2014/main" id="{42F58633-E12A-4AC9-831A-8E17B50A35F8}"/>
                        </a:ext>
                      </a:extLst>
                    </p:cNvPr>
                    <p:cNvSpPr/>
                    <p:nvPr/>
                  </p:nvSpPr>
                  <p:spPr>
                    <a:xfrm>
                      <a:off x="5520532" y="2494566"/>
                      <a:ext cx="1313614" cy="18527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Client</a:t>
                      </a:r>
                    </a:p>
                  </p:txBody>
                </p:sp>
              </p:grpSp>
              <p:grpSp>
                <p:nvGrpSpPr>
                  <p:cNvPr id="23" name="그룹 22">
                    <a:extLst>
                      <a:ext uri="{FF2B5EF4-FFF2-40B4-BE49-F238E27FC236}">
                        <a16:creationId xmlns="" xmlns:a16="http://schemas.microsoft.com/office/drawing/2014/main" id="{6FF9D049-F33C-4727-B647-DE4C21BA867A}"/>
                      </a:ext>
                    </a:extLst>
                  </p:cNvPr>
                  <p:cNvGrpSpPr/>
                  <p:nvPr/>
                </p:nvGrpSpPr>
                <p:grpSpPr>
                  <a:xfrm>
                    <a:off x="9838297" y="39787"/>
                    <a:ext cx="2220125" cy="6778425"/>
                    <a:chOff x="9838297" y="39787"/>
                    <a:chExt cx="2220125" cy="6778425"/>
                  </a:xfrm>
                </p:grpSpPr>
                <p:sp>
                  <p:nvSpPr>
                    <p:cNvPr id="24" name="직사각형 23">
                      <a:extLst>
                        <a:ext uri="{FF2B5EF4-FFF2-40B4-BE49-F238E27FC236}">
                          <a16:creationId xmlns="" xmlns:a16="http://schemas.microsoft.com/office/drawing/2014/main" id="{2EB6A215-2B56-413E-B62A-216224A3B850}"/>
                        </a:ext>
                      </a:extLst>
                    </p:cNvPr>
                    <p:cNvSpPr/>
                    <p:nvPr/>
                  </p:nvSpPr>
                  <p:spPr>
                    <a:xfrm>
                      <a:off x="9838297" y="39787"/>
                      <a:ext cx="2220125" cy="677842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5" name="그룹 24">
                      <a:extLst>
                        <a:ext uri="{FF2B5EF4-FFF2-40B4-BE49-F238E27FC236}">
                          <a16:creationId xmlns="" xmlns:a16="http://schemas.microsoft.com/office/drawing/2014/main" id="{2B2BB096-C181-4C67-850C-CB5A9F993E20}"/>
                        </a:ext>
                      </a:extLst>
                    </p:cNvPr>
                    <p:cNvGrpSpPr/>
                    <p:nvPr/>
                  </p:nvGrpSpPr>
                  <p:grpSpPr>
                    <a:xfrm>
                      <a:off x="10173039" y="182508"/>
                      <a:ext cx="1605600" cy="6553738"/>
                      <a:chOff x="10173039" y="182508"/>
                      <a:chExt cx="1605600" cy="6553738"/>
                    </a:xfrm>
                  </p:grpSpPr>
                  <p:pic>
                    <p:nvPicPr>
                      <p:cNvPr id="26" name="그림 25">
                        <a:extLst>
                          <a:ext uri="{FF2B5EF4-FFF2-40B4-BE49-F238E27FC236}">
                            <a16:creationId xmlns="" xmlns:a16="http://schemas.microsoft.com/office/drawing/2014/main" id="{CA5AEC9F-B148-4E94-8444-DC5E77B476AA}"/>
                          </a:ext>
                        </a:extLst>
                      </p:cNvPr>
                      <p:cNvPicPr>
                        <a:picLocks noChangeAspect="1"/>
                      </p:cNvPicPr>
                      <p:nvPr/>
                    </p:nvPicPr>
                    <p:blipFill>
                      <a:blip r:embed="rId4"/>
                      <a:stretch>
                        <a:fillRect/>
                      </a:stretch>
                    </p:blipFill>
                    <p:spPr>
                      <a:xfrm>
                        <a:off x="10187964" y="182508"/>
                        <a:ext cx="1590675" cy="1514475"/>
                      </a:xfrm>
                      <a:prstGeom prst="rect">
                        <a:avLst/>
                      </a:prstGeom>
                    </p:spPr>
                  </p:pic>
                  <p:pic>
                    <p:nvPicPr>
                      <p:cNvPr id="27" name="그림 26">
                        <a:extLst>
                          <a:ext uri="{FF2B5EF4-FFF2-40B4-BE49-F238E27FC236}">
                            <a16:creationId xmlns="" xmlns:a16="http://schemas.microsoft.com/office/drawing/2014/main" id="{6B829A0A-3E08-40BE-9FC4-40D66E77A20B}"/>
                          </a:ext>
                        </a:extLst>
                      </p:cNvPr>
                      <p:cNvPicPr>
                        <a:picLocks noChangeAspect="1"/>
                      </p:cNvPicPr>
                      <p:nvPr/>
                    </p:nvPicPr>
                    <p:blipFill>
                      <a:blip r:embed="rId4"/>
                      <a:stretch>
                        <a:fillRect/>
                      </a:stretch>
                    </p:blipFill>
                    <p:spPr>
                      <a:xfrm>
                        <a:off x="10187964" y="1845508"/>
                        <a:ext cx="1590675" cy="1514475"/>
                      </a:xfrm>
                      <a:prstGeom prst="rect">
                        <a:avLst/>
                      </a:prstGeom>
                    </p:spPr>
                  </p:pic>
                  <p:pic>
                    <p:nvPicPr>
                      <p:cNvPr id="28" name="그림 27">
                        <a:extLst>
                          <a:ext uri="{FF2B5EF4-FFF2-40B4-BE49-F238E27FC236}">
                            <a16:creationId xmlns="" xmlns:a16="http://schemas.microsoft.com/office/drawing/2014/main" id="{F54E7E97-C668-4EDC-88A3-427E1C9785DA}"/>
                          </a:ext>
                        </a:extLst>
                      </p:cNvPr>
                      <p:cNvPicPr>
                        <a:picLocks noChangeAspect="1"/>
                      </p:cNvPicPr>
                      <p:nvPr/>
                    </p:nvPicPr>
                    <p:blipFill>
                      <a:blip r:embed="rId4"/>
                      <a:stretch>
                        <a:fillRect/>
                      </a:stretch>
                    </p:blipFill>
                    <p:spPr>
                      <a:xfrm>
                        <a:off x="10173039" y="3533639"/>
                        <a:ext cx="1590675" cy="1514475"/>
                      </a:xfrm>
                      <a:prstGeom prst="rect">
                        <a:avLst/>
                      </a:prstGeom>
                    </p:spPr>
                  </p:pic>
                  <p:pic>
                    <p:nvPicPr>
                      <p:cNvPr id="29" name="그림 28">
                        <a:extLst>
                          <a:ext uri="{FF2B5EF4-FFF2-40B4-BE49-F238E27FC236}">
                            <a16:creationId xmlns="" xmlns:a16="http://schemas.microsoft.com/office/drawing/2014/main" id="{82B3E468-C885-4CEE-9E1C-ABECEA7C0EF9}"/>
                          </a:ext>
                        </a:extLst>
                      </p:cNvPr>
                      <p:cNvPicPr>
                        <a:picLocks noChangeAspect="1"/>
                      </p:cNvPicPr>
                      <p:nvPr/>
                    </p:nvPicPr>
                    <p:blipFill>
                      <a:blip r:embed="rId4"/>
                      <a:stretch>
                        <a:fillRect/>
                      </a:stretch>
                    </p:blipFill>
                    <p:spPr>
                      <a:xfrm>
                        <a:off x="10173039" y="5221771"/>
                        <a:ext cx="1590675" cy="1514475"/>
                      </a:xfrm>
                      <a:prstGeom prst="rect">
                        <a:avLst/>
                      </a:prstGeom>
                    </p:spPr>
                  </p:pic>
                </p:grpSp>
              </p:grpSp>
            </p:grpSp>
            <p:sp>
              <p:nvSpPr>
                <p:cNvPr id="21" name="TextBox 20">
                  <a:extLst>
                    <a:ext uri="{FF2B5EF4-FFF2-40B4-BE49-F238E27FC236}">
                      <a16:creationId xmlns="" xmlns:a16="http://schemas.microsoft.com/office/drawing/2014/main" id="{76EA68BE-6AAF-42A5-86C7-143CDCD4C755}"/>
                    </a:ext>
                  </a:extLst>
                </p:cNvPr>
                <p:cNvSpPr txBox="1"/>
                <p:nvPr/>
              </p:nvSpPr>
              <p:spPr>
                <a:xfrm>
                  <a:off x="7683092" y="1593541"/>
                  <a:ext cx="1628385" cy="753232"/>
                </a:xfrm>
                <a:prstGeom prst="rect">
                  <a:avLst/>
                </a:prstGeom>
                <a:solidFill>
                  <a:schemeClr val="accent2">
                    <a:lumMod val="20000"/>
                    <a:lumOff val="80000"/>
                  </a:schemeClr>
                </a:solidFill>
              </p:spPr>
              <p:txBody>
                <a:bodyPr wrap="square" rtlCol="0">
                  <a:spAutoFit/>
                </a:bodyPr>
                <a:lstStyle/>
                <a:p>
                  <a:r>
                    <a:rPr lang="en-US" altLang="ko-KR" dirty="0"/>
                    <a:t>Yongtae</a:t>
                  </a:r>
                  <a:endParaRPr lang="ko-KR" altLang="en-US" dirty="0"/>
                </a:p>
              </p:txBody>
            </p:sp>
          </p:grpSp>
        </p:grpSp>
        <p:sp>
          <p:nvSpPr>
            <p:cNvPr id="12" name="화살표: 왼쪽/오른쪽 11">
              <a:extLst>
                <a:ext uri="{FF2B5EF4-FFF2-40B4-BE49-F238E27FC236}">
                  <a16:creationId xmlns="" xmlns:a16="http://schemas.microsoft.com/office/drawing/2014/main" id="{C27B423A-CD54-44E5-AD61-7824AE99CB44}"/>
                </a:ext>
              </a:extLst>
            </p:cNvPr>
            <p:cNvSpPr/>
            <p:nvPr/>
          </p:nvSpPr>
          <p:spPr>
            <a:xfrm rot="17874823">
              <a:off x="9280971" y="2635863"/>
              <a:ext cx="1639245" cy="364049"/>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왼쪽/오른쪽 12">
              <a:extLst>
                <a:ext uri="{FF2B5EF4-FFF2-40B4-BE49-F238E27FC236}">
                  <a16:creationId xmlns="" xmlns:a16="http://schemas.microsoft.com/office/drawing/2014/main" id="{3272BD38-A2B6-457A-83A0-81EDFB58EA85}"/>
                </a:ext>
              </a:extLst>
            </p:cNvPr>
            <p:cNvSpPr/>
            <p:nvPr/>
          </p:nvSpPr>
          <p:spPr>
            <a:xfrm rot="20763304">
              <a:off x="9636848" y="3695671"/>
              <a:ext cx="872532" cy="313273"/>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왼쪽/오른쪽 13">
              <a:extLst>
                <a:ext uri="{FF2B5EF4-FFF2-40B4-BE49-F238E27FC236}">
                  <a16:creationId xmlns="" xmlns:a16="http://schemas.microsoft.com/office/drawing/2014/main" id="{D389D558-05B8-4CFF-9C92-0607460BF19E}"/>
                </a:ext>
              </a:extLst>
            </p:cNvPr>
            <p:cNvSpPr/>
            <p:nvPr/>
          </p:nvSpPr>
          <p:spPr>
            <a:xfrm rot="14077676">
              <a:off x="9256696" y="5116182"/>
              <a:ext cx="1593343" cy="323465"/>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왼쪽/오른쪽 14">
              <a:extLst>
                <a:ext uri="{FF2B5EF4-FFF2-40B4-BE49-F238E27FC236}">
                  <a16:creationId xmlns="" xmlns:a16="http://schemas.microsoft.com/office/drawing/2014/main" id="{6A4A9DBC-D7F8-4DB9-8870-1618CA044B45}"/>
                </a:ext>
              </a:extLst>
            </p:cNvPr>
            <p:cNvSpPr/>
            <p:nvPr/>
          </p:nvSpPr>
          <p:spPr>
            <a:xfrm rot="1023194">
              <a:off x="9586029" y="4294164"/>
              <a:ext cx="862349" cy="333760"/>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왼쪽/오른쪽 15">
              <a:extLst>
                <a:ext uri="{FF2B5EF4-FFF2-40B4-BE49-F238E27FC236}">
                  <a16:creationId xmlns="" xmlns:a16="http://schemas.microsoft.com/office/drawing/2014/main" id="{FF4EB769-9463-46CA-882D-0C0A612BF966}"/>
                </a:ext>
              </a:extLst>
            </p:cNvPr>
            <p:cNvSpPr/>
            <p:nvPr/>
          </p:nvSpPr>
          <p:spPr>
            <a:xfrm>
              <a:off x="7142926" y="3870273"/>
              <a:ext cx="984642" cy="369332"/>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왼쪽/오른쪽 16">
              <a:extLst>
                <a:ext uri="{FF2B5EF4-FFF2-40B4-BE49-F238E27FC236}">
                  <a16:creationId xmlns="" xmlns:a16="http://schemas.microsoft.com/office/drawing/2014/main" id="{1D2156CC-2B32-47FE-8F31-1128AB838315}"/>
                </a:ext>
              </a:extLst>
            </p:cNvPr>
            <p:cNvSpPr/>
            <p:nvPr/>
          </p:nvSpPr>
          <p:spPr>
            <a:xfrm>
              <a:off x="5412685" y="3960511"/>
              <a:ext cx="581401" cy="321554"/>
            </a:xfrm>
            <a:prstGeom prst="lef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311700" y="1709850"/>
            <a:ext cx="852060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FRAMEWORK (Yongtae)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1274</Words>
  <Application>Microsoft Office PowerPoint</Application>
  <PresentationFormat>화면 슬라이드 쇼(16:9)</PresentationFormat>
  <Paragraphs>409</Paragraphs>
  <Slides>46</Slides>
  <Notes>46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46</vt:i4>
      </vt:variant>
    </vt:vector>
  </HeadingPairs>
  <TitlesOfParts>
    <vt:vector size="54" baseType="lpstr">
      <vt:lpstr>Microsoft Yahei</vt:lpstr>
      <vt:lpstr>맑은 고딕</vt:lpstr>
      <vt:lpstr>Arial</vt:lpstr>
      <vt:lpstr>Calibri</vt:lpstr>
      <vt:lpstr>Comic Sans MS</vt:lpstr>
      <vt:lpstr>Courier New</vt:lpstr>
      <vt:lpstr>Times New Roman</vt:lpstr>
      <vt:lpstr>Simple Light</vt:lpstr>
      <vt:lpstr>Adaptive resource management</vt:lpstr>
      <vt:lpstr>Overview</vt:lpstr>
      <vt:lpstr>INTRODUCTION</vt:lpstr>
      <vt:lpstr>Why? - problem</vt:lpstr>
      <vt:lpstr>Why? - solution</vt:lpstr>
      <vt:lpstr>Our project</vt:lpstr>
      <vt:lpstr>MARS</vt:lpstr>
      <vt:lpstr>Project Overview</vt:lpstr>
      <vt:lpstr>MARS FRAMEWORK (Yongtae)</vt:lpstr>
      <vt:lpstr>My Project</vt:lpstr>
      <vt:lpstr>Setting MARS</vt:lpstr>
      <vt:lpstr>Setting MARS</vt:lpstr>
      <vt:lpstr>Server to Board Communication</vt:lpstr>
      <vt:lpstr>Server to Board Communication</vt:lpstr>
      <vt:lpstr>Server to Board Communication</vt:lpstr>
      <vt:lpstr>Board to MARS Communication</vt:lpstr>
      <vt:lpstr>Board to MARS Communication</vt:lpstr>
      <vt:lpstr>Board to MARS Communication</vt:lpstr>
      <vt:lpstr>Board to MARS Communication</vt:lpstr>
      <vt:lpstr>My Project</vt:lpstr>
      <vt:lpstr>MARS BENCHMARKS (KIHOON)</vt:lpstr>
      <vt:lpstr>Benchmark</vt:lpstr>
      <vt:lpstr>MARS-Benchmarks</vt:lpstr>
      <vt:lpstr>MARS-Benchmarks</vt:lpstr>
      <vt:lpstr>MARS-Benchmarks (updated)</vt:lpstr>
      <vt:lpstr>MARS-Benchmarks (updated)</vt:lpstr>
      <vt:lpstr>MARS-Benchmarks (updated)</vt:lpstr>
      <vt:lpstr>MARS POLICY (BYEONGKEON)</vt:lpstr>
      <vt:lpstr>MARS Policy </vt:lpstr>
      <vt:lpstr>MARS Policy </vt:lpstr>
      <vt:lpstr>MARS Policy </vt:lpstr>
      <vt:lpstr>MARS Policy </vt:lpstr>
      <vt:lpstr>MARS Policy </vt:lpstr>
      <vt:lpstr>MARS Policy </vt:lpstr>
      <vt:lpstr>MARS Policy </vt:lpstr>
      <vt:lpstr>MARS Policy </vt:lpstr>
      <vt:lpstr>MARS Policy </vt:lpstr>
      <vt:lpstr>MARS Policy </vt:lpstr>
      <vt:lpstr>MARS Policy </vt:lpstr>
      <vt:lpstr>MARS Policy </vt:lpstr>
      <vt:lpstr>MARS Policy </vt:lpstr>
      <vt:lpstr>MARS Policy </vt:lpstr>
      <vt:lpstr>MARS Policy </vt:lpstr>
      <vt:lpstr>Conclusion</vt:lpstr>
      <vt:lpstr>Conclusion</vt:lpstr>
      <vt:lpstr>Q &amp; 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resource management</dc:title>
  <dc:creator>ByeongKeonLee</dc:creator>
  <cp:lastModifiedBy>이 병건</cp:lastModifiedBy>
  <cp:revision>79</cp:revision>
  <dcterms:modified xsi:type="dcterms:W3CDTF">2019-08-23T07:28:19Z</dcterms:modified>
</cp:coreProperties>
</file>