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99" r:id="rId4"/>
    <p:sldId id="294" r:id="rId5"/>
    <p:sldId id="295" r:id="rId6"/>
    <p:sldId id="300" r:id="rId7"/>
    <p:sldId id="303" r:id="rId8"/>
    <p:sldId id="301" r:id="rId9"/>
    <p:sldId id="298" r:id="rId10"/>
    <p:sldId id="302" r:id="rId1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Lato" panose="020B0600000101010101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3" autoAdjust="0"/>
    <p:restoredTop sz="94660"/>
  </p:normalViewPr>
  <p:slideViewPr>
    <p:cSldViewPr snapToGrid="0">
      <p:cViewPr>
        <p:scale>
          <a:sx n="50" d="100"/>
          <a:sy n="50" d="100"/>
        </p:scale>
        <p:origin x="4158" y="26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3903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a8f24fa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a8f24fa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39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75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0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22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07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505\Desktop\3조_호텔예약프로그램(장용범, 김태호, 신우현)\ppt배경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" t="11406" r="3639" b="6875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2;p5"/>
          <p:cNvSpPr/>
          <p:nvPr userDrawn="1"/>
        </p:nvSpPr>
        <p:spPr>
          <a:xfrm>
            <a:off x="0" y="465570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직사각형 1"/>
          <p:cNvSpPr/>
          <p:nvPr userDrawn="1"/>
        </p:nvSpPr>
        <p:spPr>
          <a:xfrm>
            <a:off x="0" y="487800"/>
            <a:ext cx="9144000" cy="416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7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9316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9" name="Picture 2" descr="C:\Users\505\Downloads\1496677256-3_8463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12" y="4733861"/>
            <a:ext cx="344932" cy="3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33;p5"/>
          <p:cNvGrpSpPr/>
          <p:nvPr userDrawn="1"/>
        </p:nvGrpSpPr>
        <p:grpSpPr>
          <a:xfrm>
            <a:off x="363667" y="1145429"/>
            <a:ext cx="745763" cy="45826"/>
            <a:chOff x="4580561" y="2589004"/>
            <a:chExt cx="1064464" cy="25200"/>
          </a:xfrm>
        </p:grpSpPr>
        <p:sp>
          <p:nvSpPr>
            <p:cNvPr id="10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36;p5"/>
          <p:cNvSpPr txBox="1">
            <a:spLocks noGrp="1"/>
          </p:cNvSpPr>
          <p:nvPr>
            <p:ph type="title"/>
          </p:nvPr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 userDrawn="1"/>
        </p:nvSpPr>
        <p:spPr>
          <a:xfrm>
            <a:off x="0" y="0"/>
            <a:ext cx="336042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33;p5"/>
          <p:cNvGrpSpPr/>
          <p:nvPr userDrawn="1"/>
        </p:nvGrpSpPr>
        <p:grpSpPr>
          <a:xfrm>
            <a:off x="363667" y="1145429"/>
            <a:ext cx="745763" cy="45826"/>
            <a:chOff x="4580561" y="2589004"/>
            <a:chExt cx="1064464" cy="25200"/>
          </a:xfrm>
        </p:grpSpPr>
        <p:sp>
          <p:nvSpPr>
            <p:cNvPr id="12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6;p5"/>
          <p:cNvSpPr txBox="1">
            <a:spLocks noGrp="1"/>
          </p:cNvSpPr>
          <p:nvPr>
            <p:ph type="title"/>
          </p:nvPr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15" name="Picture 2" descr="C:\Users\505\Downloads\1496677256-3_8463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12" y="4733861"/>
            <a:ext cx="344932" cy="3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9316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33;p5"/>
          <p:cNvGrpSpPr/>
          <p:nvPr userDrawn="1"/>
        </p:nvGrpSpPr>
        <p:grpSpPr>
          <a:xfrm>
            <a:off x="363667" y="1145429"/>
            <a:ext cx="745763" cy="45826"/>
            <a:chOff x="4580561" y="2589004"/>
            <a:chExt cx="1064464" cy="25200"/>
          </a:xfrm>
        </p:grpSpPr>
        <p:sp>
          <p:nvSpPr>
            <p:cNvPr id="11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36;p5"/>
          <p:cNvSpPr txBox="1">
            <a:spLocks noGrp="1"/>
          </p:cNvSpPr>
          <p:nvPr>
            <p:ph type="title"/>
          </p:nvPr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5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9316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" name="Picture 2" descr="C:\Users\505\Downloads\1496677256-3_8463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12" y="4733861"/>
            <a:ext cx="344932" cy="3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2;p5"/>
          <p:cNvSpPr/>
          <p:nvPr userDrawn="1"/>
        </p:nvSpPr>
        <p:spPr>
          <a:xfrm>
            <a:off x="0" y="465570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55" r:id="rId3"/>
    <p:sldLayoutId id="2147483650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505\Desktop\3조_호텔예약프로그램(장용범, 김태호, 신우현)\ppt배경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9"/>
          <a:stretch/>
        </p:blipFill>
        <p:spPr bwMode="auto">
          <a:xfrm>
            <a:off x="0" y="-65604"/>
            <a:ext cx="9144000" cy="520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-65604"/>
            <a:ext cx="9144000" cy="5209104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blipFill>
                <a:blip r:embed="rId4"/>
                <a:tile tx="0" ty="0" sx="100000" sy="100000" flip="none" algn="tl"/>
              </a:blip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7358" y="1322267"/>
            <a:ext cx="6514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 Reservation </a:t>
            </a:r>
            <a:r>
              <a:rPr lang="en-US" altLang="ko-KR" sz="4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  <a:p>
            <a:pPr algn="ctr"/>
            <a:r>
              <a:rPr lang="en-US" altLang="ko-KR" sz="24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JAVA </a:t>
            </a:r>
            <a:r>
              <a:rPr lang="en-US" altLang="ko-KR" sz="24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24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onsole Project - </a:t>
            </a:r>
            <a:endParaRPr lang="en-US" altLang="ko-KR" sz="2400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100281" y="4201551"/>
            <a:ext cx="2858623" cy="843964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-US" altLang="ko-KR" sz="1600" dirty="0">
                <a:solidFill>
                  <a:schemeClr val="bg2"/>
                </a:solidFill>
              </a:rPr>
              <a:t>3</a:t>
            </a:r>
            <a:r>
              <a:rPr lang="ko-KR" altLang="en-US" sz="1600" dirty="0">
                <a:solidFill>
                  <a:schemeClr val="bg2"/>
                </a:solidFill>
              </a:rPr>
              <a:t>조</a:t>
            </a:r>
            <a:endParaRPr lang="en-US" altLang="ko-KR" sz="1600" dirty="0">
              <a:solidFill>
                <a:schemeClr val="bg2"/>
              </a:solidFill>
            </a:endParaRPr>
          </a:p>
          <a:p>
            <a:pPr marL="0" lvl="0" indent="0">
              <a:buFont typeface="Arial"/>
              <a:buNone/>
            </a:pPr>
            <a:r>
              <a:rPr lang="ko-KR" altLang="en-US" sz="1600" dirty="0">
                <a:solidFill>
                  <a:schemeClr val="bg2"/>
                </a:solidFill>
              </a:rPr>
              <a:t>팀원 </a:t>
            </a:r>
            <a:r>
              <a:rPr lang="en-US" altLang="ko-KR" sz="1600" dirty="0">
                <a:solidFill>
                  <a:schemeClr val="bg2"/>
                </a:solidFill>
              </a:rPr>
              <a:t>: </a:t>
            </a:r>
            <a:r>
              <a:rPr lang="ko-KR" altLang="en-US" sz="1600" dirty="0">
                <a:solidFill>
                  <a:schemeClr val="bg2"/>
                </a:solidFill>
              </a:rPr>
              <a:t>장용범</a:t>
            </a:r>
            <a:r>
              <a:rPr lang="en-US" altLang="ko-KR" sz="1600" dirty="0">
                <a:solidFill>
                  <a:schemeClr val="bg2"/>
                </a:solidFill>
              </a:rPr>
              <a:t>, </a:t>
            </a:r>
            <a:r>
              <a:rPr lang="ko-KR" altLang="en-US" sz="1600" dirty="0">
                <a:solidFill>
                  <a:schemeClr val="bg2"/>
                </a:solidFill>
              </a:rPr>
              <a:t>신우현</a:t>
            </a:r>
            <a:r>
              <a:rPr lang="en-US" altLang="ko-KR" sz="1600" dirty="0">
                <a:solidFill>
                  <a:schemeClr val="bg2"/>
                </a:solidFill>
              </a:rPr>
              <a:t>, </a:t>
            </a:r>
            <a:r>
              <a:rPr lang="ko-KR" altLang="en-US" sz="1600" dirty="0">
                <a:solidFill>
                  <a:schemeClr val="bg2"/>
                </a:solidFill>
              </a:rPr>
              <a:t>김태호</a:t>
            </a:r>
            <a:endParaRPr lang="en-US" altLang="ko-KR" sz="1600" dirty="0">
              <a:solidFill>
                <a:schemeClr val="bg2"/>
              </a:solidFill>
            </a:endParaRPr>
          </a:p>
          <a:p>
            <a:pPr marL="0" lvl="0" indent="0">
              <a:buFont typeface="Arial"/>
              <a:buNone/>
            </a:pPr>
            <a:r>
              <a:rPr lang="en-US" sz="1600" dirty="0">
                <a:solidFill>
                  <a:schemeClr val="bg2"/>
                </a:solidFill>
              </a:rPr>
              <a:t>2021.10.27</a:t>
            </a:r>
            <a:endParaRPr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285" y="243900"/>
            <a:ext cx="7688400" cy="5352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200" dirty="0" smtClean="0"/>
              <a:t>3</a:t>
            </a:r>
            <a:r>
              <a:rPr lang="en-US" altLang="ko" sz="2200" dirty="0" smtClean="0"/>
              <a:t>. </a:t>
            </a:r>
            <a:r>
              <a:rPr lang="ko-KR" altLang="en-US" sz="2200" dirty="0"/>
              <a:t>평가 및 개선방향</a:t>
            </a:r>
            <a:endParaRPr lang="ko-KR" altLang="en-US" sz="2200"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2962475" y="856625"/>
            <a:ext cx="17265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30470" y="1606550"/>
          <a:ext cx="8096311" cy="27670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0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6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3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조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업무분담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느낀점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조장 </a:t>
                      </a: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: 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장용범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인터페이스 및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주요 </a:t>
                      </a:r>
                      <a:r>
                        <a:rPr lang="ko-KR" altLang="en-US" sz="1100" u="none" strike="noStrike" cap="none" baseline="0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메소드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설계 작성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신우현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Main 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클래스 취합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및 </a:t>
                      </a:r>
                      <a:r>
                        <a:rPr lang="ko-KR" altLang="en-US" sz="1100" u="none" strike="noStrike" cap="none" baseline="0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파일처리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</a:p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예외처리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김태호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메인메뉴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작성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 </a:t>
                      </a:r>
                      <a:r>
                        <a:rPr lang="ko-KR" altLang="en-US" sz="11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취합보조</a:t>
                      </a: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 파일처리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</a:p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발표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392;p48"/>
          <p:cNvSpPr txBox="1">
            <a:spLocks/>
          </p:cNvSpPr>
          <p:nvPr/>
        </p:nvSpPr>
        <p:spPr>
          <a:xfrm>
            <a:off x="270450" y="7307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6-2. </a:t>
            </a:r>
            <a:r>
              <a:rPr lang="ko-KR" altLang="en-US" sz="1600" dirty="0" smtClean="0">
                <a:solidFill>
                  <a:srgbClr val="000000"/>
                </a:solidFill>
              </a:rPr>
              <a:t>개선방향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17005" y="55654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latin typeface="G마켓 산스 TTF Bold" pitchFamily="2" charset="-127"/>
                <a:ea typeface="G마켓 산스 TTF Bold" pitchFamily="2" charset="-127"/>
              </a:rPr>
              <a:t>목차 </a:t>
            </a:r>
            <a:endParaRPr dirty="0">
              <a:latin typeface="G마켓 산스 TTF Bold" pitchFamily="2" charset="-127"/>
              <a:ea typeface="G마켓 산스 TTF Bold" pitchFamily="2" charset="-127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4294967295"/>
          </p:nvPr>
        </p:nvSpPr>
        <p:spPr>
          <a:xfrm>
            <a:off x="333375" y="1289050"/>
            <a:ext cx="873442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50000"/>
              </a:lnSpc>
              <a:spcAft>
                <a:spcPts val="80"/>
              </a:spcAft>
              <a:buClr>
                <a:schemeClr val="dk1"/>
              </a:buClr>
              <a:buSzPts val="1100"/>
            </a:pPr>
            <a:endParaRPr lang="en-US" altLang="ko" b="1" dirty="0" smtClean="0"/>
          </a:p>
          <a:p>
            <a:pPr lvl="0">
              <a:lnSpc>
                <a:spcPct val="250000"/>
              </a:lnSpc>
              <a:spcAft>
                <a:spcPts val="80"/>
              </a:spcAft>
              <a:buClr>
                <a:schemeClr val="dk1"/>
              </a:buClr>
              <a:buSzPts val="1100"/>
            </a:pPr>
            <a:r>
              <a:rPr lang="en-US" altLang="ko" b="1" dirty="0" smtClean="0"/>
              <a:t>1. </a:t>
            </a:r>
            <a:r>
              <a:rPr lang="ko-KR" altLang="en-US" b="1" dirty="0" smtClean="0"/>
              <a:t>개요 </a:t>
            </a:r>
            <a:r>
              <a:rPr lang="en-US" altLang="ko-KR" b="1" dirty="0" smtClean="0"/>
              <a:t>(</a:t>
            </a:r>
            <a:r>
              <a:rPr lang="en-US" altLang="ko-KR" b="1" dirty="0"/>
              <a:t>Hotel Reservation System </a:t>
            </a:r>
            <a:r>
              <a:rPr lang="en-US" altLang="ko-KR" b="1" dirty="0" smtClean="0"/>
              <a:t>)</a:t>
            </a:r>
            <a:endParaRPr lang="en-US" altLang="ko-KR" sz="900" b="1" dirty="0" smtClean="0"/>
          </a:p>
          <a:p>
            <a:pPr marL="0" lvl="0" indent="0">
              <a:lnSpc>
                <a:spcPct val="250000"/>
              </a:lnSpc>
              <a:spcBef>
                <a:spcPts val="1600"/>
              </a:spcBef>
              <a:spcAft>
                <a:spcPts val="80"/>
              </a:spcAft>
              <a:buClr>
                <a:schemeClr val="dk1"/>
              </a:buClr>
              <a:buSzPts val="1100"/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err="1" smtClean="0"/>
              <a:t>코드구현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)</a:t>
            </a:r>
          </a:p>
          <a:p>
            <a:pPr marL="0" lvl="0" indent="0">
              <a:lnSpc>
                <a:spcPct val="250000"/>
              </a:lnSpc>
              <a:spcBef>
                <a:spcPts val="1600"/>
              </a:spcBef>
              <a:spcAft>
                <a:spcPts val="80"/>
              </a:spcAft>
              <a:buClr>
                <a:schemeClr val="dk1"/>
              </a:buClr>
              <a:buSzPts val="1100"/>
              <a:buNone/>
            </a:pPr>
            <a:r>
              <a:rPr lang="en-US" altLang="ko-KR" b="1" dirty="0" smtClean="0"/>
              <a:t>3. </a:t>
            </a:r>
            <a:r>
              <a:rPr lang="ko-KR" altLang="en-US" b="1" dirty="0"/>
              <a:t>평가 </a:t>
            </a:r>
            <a:r>
              <a:rPr lang="en-US" altLang="ko-KR" b="1" dirty="0"/>
              <a:t>( </a:t>
            </a:r>
            <a:r>
              <a:rPr lang="ko-KR" altLang="en-US" b="1" dirty="0"/>
              <a:t>개선방향 </a:t>
            </a:r>
            <a:r>
              <a:rPr lang="en-US" altLang="ko-KR" b="1" dirty="0"/>
              <a:t>/ </a:t>
            </a:r>
            <a:r>
              <a:rPr lang="ko-KR" altLang="en-US" b="1" dirty="0" err="1"/>
              <a:t>느낀점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</p:txBody>
      </p:sp>
      <p:pic>
        <p:nvPicPr>
          <p:cNvPr id="2050" name="Picture 2" descr="C:\Users\505\Downloads\1496677256-3_846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6245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4043879" y="1332189"/>
            <a:ext cx="4815786" cy="323053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Google Shape;95;p14"/>
          <p:cNvSpPr txBox="1"/>
          <p:nvPr/>
        </p:nvSpPr>
        <p:spPr>
          <a:xfrm>
            <a:off x="2962475" y="856625"/>
            <a:ext cx="17265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1878" y="1332190"/>
            <a:ext cx="3453847" cy="323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33350" lvl="0">
              <a:lnSpc>
                <a:spcPct val="150000"/>
              </a:lnSpc>
              <a:buClr>
                <a:schemeClr val="dk2"/>
              </a:buClr>
              <a:buSzPts val="2600"/>
            </a:pPr>
            <a:endParaRPr lang="en-US" altLang="ko-KR" sz="1100" dirty="0">
              <a:solidFill>
                <a:schemeClr val="dk2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1) </a:t>
            </a:r>
            <a:r>
              <a:rPr lang="ko-KR" altLang="en-US" sz="1100" dirty="0" smtClean="0">
                <a:solidFill>
                  <a:schemeClr val="dk2"/>
                </a:solidFill>
              </a:rPr>
              <a:t>주제 </a:t>
            </a:r>
            <a:r>
              <a:rPr lang="en-US" altLang="ko-KR" sz="1100" dirty="0" smtClean="0">
                <a:solidFill>
                  <a:schemeClr val="dk2"/>
                </a:solidFill>
              </a:rPr>
              <a:t>: </a:t>
            </a:r>
            <a:r>
              <a:rPr lang="ko-KR" altLang="en-US" sz="1100" dirty="0" smtClean="0">
                <a:solidFill>
                  <a:schemeClr val="dk2"/>
                </a:solidFill>
              </a:rPr>
              <a:t>호텔 예약 </a:t>
            </a:r>
            <a:r>
              <a:rPr lang="ko-KR" altLang="en-US" sz="1100" dirty="0">
                <a:solidFill>
                  <a:schemeClr val="dk2"/>
                </a:solidFill>
              </a:rPr>
              <a:t>시스템</a:t>
            </a:r>
            <a:endParaRPr lang="en-US" altLang="ko-KR" sz="1100" dirty="0">
              <a:solidFill>
                <a:schemeClr val="dk2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2) </a:t>
            </a:r>
            <a:r>
              <a:rPr lang="ko-KR" altLang="en-US" sz="1100" dirty="0" smtClean="0">
                <a:solidFill>
                  <a:schemeClr val="dk2"/>
                </a:solidFill>
              </a:rPr>
              <a:t>목적 </a:t>
            </a:r>
            <a:r>
              <a:rPr lang="en-US" altLang="ko-KR" sz="1100" dirty="0">
                <a:solidFill>
                  <a:schemeClr val="dk2"/>
                </a:solidFill>
              </a:rPr>
              <a:t>: </a:t>
            </a:r>
            <a:r>
              <a:rPr lang="ko-KR" altLang="en-US" sz="1100" dirty="0">
                <a:solidFill>
                  <a:schemeClr val="dk2"/>
                </a:solidFill>
              </a:rPr>
              <a:t>호텔 이용을 편리하게 하기 </a:t>
            </a:r>
            <a:r>
              <a:rPr lang="en-US" altLang="ko-KR" sz="1100" dirty="0">
                <a:solidFill>
                  <a:schemeClr val="dk2"/>
                </a:solidFill>
              </a:rPr>
              <a:t>   </a:t>
            </a:r>
            <a:r>
              <a:rPr lang="ko-KR" altLang="en-US" sz="1100" dirty="0">
                <a:solidFill>
                  <a:schemeClr val="dk2"/>
                </a:solidFill>
              </a:rPr>
              <a:t>위해 예약   </a:t>
            </a:r>
            <a:r>
              <a:rPr lang="en-US" altLang="ko-KR" sz="1100" dirty="0">
                <a:solidFill>
                  <a:schemeClr val="dk2"/>
                </a:solidFill>
              </a:rPr>
              <a:t/>
            </a:r>
            <a:br>
              <a:rPr lang="en-US" altLang="ko-KR" sz="1100" dirty="0">
                <a:solidFill>
                  <a:schemeClr val="dk2"/>
                </a:solidFill>
              </a:rPr>
            </a:br>
            <a:r>
              <a:rPr lang="en-US" altLang="ko-KR" sz="1100" dirty="0">
                <a:solidFill>
                  <a:schemeClr val="dk2"/>
                </a:solidFill>
              </a:rPr>
              <a:t>             </a:t>
            </a:r>
            <a:r>
              <a:rPr lang="ko-KR" altLang="en-US" sz="1100" dirty="0">
                <a:solidFill>
                  <a:schemeClr val="dk2"/>
                </a:solidFill>
              </a:rPr>
              <a:t>서비스를 제공하여 고객들의 만족도를 높임</a:t>
            </a: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3) </a:t>
            </a:r>
            <a:r>
              <a:rPr lang="ko-KR" altLang="en-US" sz="1100" dirty="0" smtClean="0">
                <a:solidFill>
                  <a:schemeClr val="dk2"/>
                </a:solidFill>
              </a:rPr>
              <a:t>환경 </a:t>
            </a:r>
            <a:r>
              <a:rPr lang="en-US" altLang="ko-KR" sz="1100" dirty="0">
                <a:solidFill>
                  <a:schemeClr val="dk2"/>
                </a:solidFill>
              </a:rPr>
              <a:t>: JDK11 / Eclipse / Window10 / </a:t>
            </a:r>
            <a:r>
              <a:rPr lang="en-US" altLang="ko-KR" sz="1100" dirty="0" err="1">
                <a:solidFill>
                  <a:schemeClr val="dk2"/>
                </a:solidFill>
              </a:rPr>
              <a:t>Git</a:t>
            </a: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4) </a:t>
            </a:r>
            <a:r>
              <a:rPr lang="ko-KR" altLang="en-US" sz="1100" dirty="0" smtClean="0">
                <a:solidFill>
                  <a:schemeClr val="dk2"/>
                </a:solidFill>
              </a:rPr>
              <a:t>프로젝트 </a:t>
            </a:r>
            <a:r>
              <a:rPr lang="ko-KR" altLang="en-US" sz="1100" dirty="0">
                <a:solidFill>
                  <a:schemeClr val="dk2"/>
                </a:solidFill>
              </a:rPr>
              <a:t>기간 </a:t>
            </a:r>
            <a:r>
              <a:rPr lang="en-US" altLang="ko-KR" sz="1100" dirty="0">
                <a:solidFill>
                  <a:schemeClr val="dk2"/>
                </a:solidFill>
              </a:rPr>
              <a:t>: 2021.10.19 ~ 2021.10.27</a:t>
            </a:r>
          </a:p>
          <a:p>
            <a:pPr algn="ctr"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1. </a:t>
            </a:r>
            <a:r>
              <a:rPr lang="ko-KR" altLang="en-US" sz="2200" dirty="0" smtClean="0"/>
              <a:t>개요 </a:t>
            </a:r>
            <a:r>
              <a:rPr lang="en-US" altLang="ko-KR" sz="2200" dirty="0"/>
              <a:t>(Hotel Reservation </a:t>
            </a:r>
            <a:r>
              <a:rPr lang="en-US" altLang="ko-KR" sz="2200" dirty="0" smtClean="0"/>
              <a:t>System</a:t>
            </a:r>
            <a:r>
              <a:rPr lang="en-US" altLang="ko-KR" sz="2200" dirty="0" smtClean="0"/>
              <a:t>)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3908462" y="1400890"/>
            <a:ext cx="322184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133350">
              <a:buClr>
                <a:schemeClr val="dk2"/>
              </a:buClr>
              <a:buSzPts val="2600"/>
            </a:pPr>
            <a:r>
              <a:rPr lang="en-US" altLang="ko-KR" sz="1200" dirty="0" smtClean="0">
                <a:solidFill>
                  <a:schemeClr val="dk2"/>
                </a:solidFill>
              </a:rPr>
              <a:t>5) </a:t>
            </a:r>
            <a:r>
              <a:rPr lang="ko-KR" altLang="en-US" sz="1200" dirty="0" smtClean="0">
                <a:solidFill>
                  <a:schemeClr val="dk2"/>
                </a:solidFill>
              </a:rPr>
              <a:t>서비스 </a:t>
            </a:r>
            <a:r>
              <a:rPr lang="ko-KR" altLang="en-US" sz="1200" dirty="0">
                <a:solidFill>
                  <a:schemeClr val="dk2"/>
                </a:solidFill>
              </a:rPr>
              <a:t>설계 </a:t>
            </a:r>
            <a:r>
              <a:rPr lang="ko-KR" altLang="en-US" sz="1200" dirty="0" smtClean="0">
                <a:solidFill>
                  <a:schemeClr val="dk2"/>
                </a:solidFill>
              </a:rPr>
              <a:t>다이어그램</a:t>
            </a:r>
            <a:r>
              <a:rPr lang="en-US" altLang="ko-KR" sz="1200" dirty="0" smtClean="0">
                <a:solidFill>
                  <a:schemeClr val="dk2"/>
                </a:solidFill>
              </a:rPr>
              <a:t>(</a:t>
            </a:r>
            <a:r>
              <a:rPr lang="ko-KR" altLang="en-US" sz="1200" dirty="0" smtClean="0">
                <a:solidFill>
                  <a:schemeClr val="dk2"/>
                </a:solidFill>
              </a:rPr>
              <a:t>화면구성</a:t>
            </a:r>
            <a:r>
              <a:rPr lang="en-US" altLang="ko-KR" sz="1200" dirty="0" smtClean="0">
                <a:solidFill>
                  <a:schemeClr val="dk2"/>
                </a:solidFill>
              </a:rPr>
              <a:t>)</a:t>
            </a:r>
            <a:endParaRPr lang="ko-KR" altLang="en-US"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위쪽 화살표 20"/>
          <p:cNvSpPr/>
          <p:nvPr/>
        </p:nvSpPr>
        <p:spPr>
          <a:xfrm>
            <a:off x="1575585" y="2616800"/>
            <a:ext cx="342490" cy="1946955"/>
          </a:xfrm>
          <a:prstGeom prst="upArrow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7858" y="3796595"/>
            <a:ext cx="1932442" cy="767160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2. Member class</a:t>
            </a:r>
          </a:p>
          <a:p>
            <a:pPr algn="r"/>
            <a:r>
              <a:rPr lang="en-US" altLang="ko-KR" sz="600" dirty="0" smtClean="0"/>
              <a:t>5. </a:t>
            </a:r>
            <a:r>
              <a:rPr lang="en-US" altLang="ko-KR" sz="600" dirty="0" err="1" smtClean="0"/>
              <a:t>HotelTotal</a:t>
            </a:r>
            <a:r>
              <a:rPr lang="en-US" altLang="ko-KR" sz="600" dirty="0" smtClean="0"/>
              <a:t> class</a:t>
            </a:r>
          </a:p>
          <a:p>
            <a:pPr algn="r"/>
            <a:r>
              <a:rPr lang="en-US" altLang="ko-KR" sz="600" dirty="0" smtClean="0"/>
              <a:t>6. </a:t>
            </a:r>
            <a:r>
              <a:rPr lang="ko-KR" altLang="en-US" sz="600" dirty="0" smtClean="0"/>
              <a:t>호텔</a:t>
            </a:r>
            <a:r>
              <a:rPr lang="en-US" altLang="ko-KR" sz="600" dirty="0" smtClean="0"/>
              <a:t>1 class</a:t>
            </a:r>
          </a:p>
          <a:p>
            <a:pPr algn="r"/>
            <a:r>
              <a:rPr lang="en-US" altLang="ko-KR" sz="600" dirty="0" smtClean="0"/>
              <a:t>7. </a:t>
            </a:r>
            <a:r>
              <a:rPr lang="ko-KR" altLang="en-US" sz="600" dirty="0" smtClean="0"/>
              <a:t>호텔</a:t>
            </a:r>
            <a:r>
              <a:rPr lang="en-US" altLang="ko-KR" sz="600" dirty="0" smtClean="0"/>
              <a:t>2 class</a:t>
            </a:r>
          </a:p>
          <a:p>
            <a:pPr algn="r"/>
            <a:r>
              <a:rPr lang="en-US" altLang="ko-KR" sz="600" dirty="0" smtClean="0"/>
              <a:t>8. </a:t>
            </a:r>
            <a:r>
              <a:rPr lang="ko-KR" altLang="en-US" sz="600" dirty="0" smtClean="0"/>
              <a:t>호텔</a:t>
            </a:r>
            <a:r>
              <a:rPr lang="en-US" altLang="ko-KR" sz="600" dirty="0" smtClean="0"/>
              <a:t>3 class</a:t>
            </a:r>
          </a:p>
          <a:p>
            <a:pPr algn="r"/>
            <a:r>
              <a:rPr lang="en-US" altLang="ko-KR" sz="600" dirty="0" smtClean="0"/>
              <a:t>9. Room class</a:t>
            </a:r>
          </a:p>
          <a:p>
            <a:pPr algn="r"/>
            <a:r>
              <a:rPr lang="en-US" altLang="ko-KR" sz="600" dirty="0" smtClean="0"/>
              <a:t>10. File class</a:t>
            </a:r>
          </a:p>
          <a:p>
            <a:pPr algn="r"/>
            <a:r>
              <a:rPr lang="en-US" altLang="ko-KR" sz="600" dirty="0" smtClean="0"/>
              <a:t>11. File Thread</a:t>
            </a:r>
            <a:endParaRPr lang="ko-KR" altLang="en-US" sz="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7858" y="3213772"/>
            <a:ext cx="1932442" cy="42678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3. Member controller class</a:t>
            </a:r>
          </a:p>
          <a:p>
            <a:pPr algn="r"/>
            <a:r>
              <a:rPr lang="en-US" altLang="ko-KR" sz="600" dirty="0"/>
              <a:t>4. Hotel </a:t>
            </a:r>
            <a:r>
              <a:rPr lang="ko-KR" altLang="en-US" sz="600" dirty="0" smtClean="0"/>
              <a:t>인터페이스</a:t>
            </a:r>
            <a:endParaRPr lang="ko-KR" altLang="en-US" sz="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7858" y="2616800"/>
            <a:ext cx="1932442" cy="42678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1. Main class</a:t>
            </a:r>
            <a:endParaRPr lang="ko-KR" altLang="en-US" sz="600" dirty="0"/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262725" y="1468640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: 1</a:t>
            </a:r>
            <a:r>
              <a:rPr lang="ko-KR" altLang="en-US" sz="1000" dirty="0" smtClean="0"/>
              <a:t>패키지</a:t>
            </a:r>
            <a:r>
              <a:rPr lang="en-US" altLang="ko-KR" sz="1000" dirty="0" smtClean="0"/>
              <a:t>11</a:t>
            </a:r>
            <a:r>
              <a:rPr lang="ko-KR" altLang="en-US" sz="1000" dirty="0" err="1" smtClean="0"/>
              <a:t>자바파일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클래스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구성</a:t>
            </a:r>
            <a:endParaRPr lang="en-US" altLang="ko-KR" sz="100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&gt; Main : </a:t>
            </a:r>
            <a:r>
              <a:rPr lang="ko-KR" altLang="en-US" sz="800" dirty="0" err="1" smtClean="0"/>
              <a:t>동작구현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(Menu)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800" dirty="0" smtClean="0"/>
              <a:t> </a:t>
            </a:r>
            <a:r>
              <a:rPr lang="en-US" altLang="ko-KR" sz="800" dirty="0" smtClean="0"/>
              <a:t>&gt; Interface : </a:t>
            </a:r>
            <a:r>
              <a:rPr lang="ko-KR" altLang="en-US" sz="800" dirty="0" err="1" smtClean="0"/>
              <a:t>추상메소드</a:t>
            </a:r>
            <a:r>
              <a:rPr lang="ko-KR" altLang="en-US" sz="800" dirty="0" smtClean="0"/>
              <a:t> 제공</a:t>
            </a:r>
            <a:endParaRPr lang="en-US" altLang="ko-KR" sz="80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800" dirty="0"/>
              <a:t> </a:t>
            </a:r>
            <a:r>
              <a:rPr lang="en-US" altLang="ko-KR" sz="800" dirty="0" smtClean="0"/>
              <a:t>&gt; Hotel : </a:t>
            </a:r>
            <a:r>
              <a:rPr lang="ko-KR" altLang="en-US" sz="800" dirty="0" smtClean="0"/>
              <a:t>배열 </a:t>
            </a:r>
            <a:r>
              <a:rPr lang="en-US" altLang="ko-KR" sz="800" dirty="0" smtClean="0"/>
              <a:t>&gt; Hotel2 / Hotel2 / Hotel3 </a:t>
            </a:r>
            <a:r>
              <a:rPr lang="ko-KR" altLang="en-US" sz="800" dirty="0" smtClean="0"/>
              <a:t>상속</a:t>
            </a:r>
            <a:endParaRPr lang="en-US" altLang="ko-KR" sz="80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 smtClean="0"/>
              <a:t> 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7858" y="3796596"/>
            <a:ext cx="701315" cy="7671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M(</a:t>
            </a:r>
            <a:r>
              <a:rPr lang="ko-KR" altLang="en-US" sz="800" dirty="0" smtClean="0"/>
              <a:t>데이터</a:t>
            </a:r>
            <a:r>
              <a:rPr lang="en-US" altLang="ko-KR" sz="800" dirty="0" smtClean="0"/>
              <a:t>)</a:t>
            </a:r>
            <a:br>
              <a:rPr lang="en-US" altLang="ko-KR" sz="800" dirty="0" smtClean="0"/>
            </a:br>
            <a:r>
              <a:rPr lang="ko-KR" altLang="en-US" sz="600" dirty="0" smtClean="0"/>
              <a:t>* </a:t>
            </a:r>
            <a:r>
              <a:rPr lang="en-US" altLang="ko-KR" sz="600" dirty="0" smtClean="0"/>
              <a:t>database</a:t>
            </a:r>
            <a:endParaRPr lang="ko-KR" altLang="en-US" sz="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858" y="2616800"/>
            <a:ext cx="701315" cy="42678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858" y="3213772"/>
            <a:ext cx="701315" cy="42678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C(</a:t>
            </a:r>
            <a:r>
              <a:rPr lang="ko-KR" altLang="en-US" sz="800" dirty="0" smtClean="0"/>
              <a:t>제어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806" y="942975"/>
            <a:ext cx="6434762" cy="3616325"/>
          </a:xfrm>
          <a:prstGeom prst="rect">
            <a:avLst/>
          </a:prstGeom>
        </p:spPr>
      </p:pic>
      <p:sp>
        <p:nvSpPr>
          <p:cNvPr id="23" name="왼쪽/오른쪽 화살표 22"/>
          <p:cNvSpPr/>
          <p:nvPr/>
        </p:nvSpPr>
        <p:spPr>
          <a:xfrm rot="16200000">
            <a:off x="678766" y="3655893"/>
            <a:ext cx="264100" cy="153945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16200000">
            <a:off x="693473" y="3049611"/>
            <a:ext cx="264100" cy="153945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110;p16"/>
          <p:cNvSpPr txBox="1">
            <a:spLocks/>
          </p:cNvSpPr>
          <p:nvPr/>
        </p:nvSpPr>
        <p:spPr>
          <a:xfrm>
            <a:off x="373320" y="1208290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/>
              <a:t>1) </a:t>
            </a:r>
            <a:r>
              <a:rPr lang="ko-KR" altLang="en-US" sz="1600" dirty="0" err="1"/>
              <a:t>전체구조</a:t>
            </a:r>
            <a:r>
              <a:rPr lang="ko-KR" altLang="en-US" sz="1600" dirty="0"/>
              <a:t> 설계</a:t>
            </a:r>
            <a:endParaRPr lang="ko-KR" altLang="en-US" sz="1600" dirty="0">
              <a:solidFill>
                <a:schemeClr val="dk2"/>
              </a:solidFill>
              <a:latin typeface="G마켓 산스 TTF Bold" pitchFamily="2" charset="-127"/>
              <a:ea typeface="G마켓 산스 TTF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4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88676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/>
              <a:t>2-1</a:t>
            </a:r>
            <a:r>
              <a:rPr lang="en-US" altLang="ko-KR" sz="1600" dirty="0"/>
              <a:t>) </a:t>
            </a:r>
            <a:r>
              <a:rPr lang="en-US" altLang="ko-KR" sz="1600" dirty="0"/>
              <a:t>Main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- 1. </a:t>
            </a:r>
            <a:r>
              <a:rPr lang="ko-KR" altLang="en-US" sz="1050" dirty="0" err="1" smtClean="0"/>
              <a:t>입력객체</a:t>
            </a:r>
            <a:r>
              <a:rPr lang="ko-KR" altLang="en-US" sz="1050" dirty="0" smtClean="0"/>
              <a:t> 생성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- 2. </a:t>
            </a:r>
            <a:r>
              <a:rPr lang="ko-KR" altLang="en-US" sz="1050" dirty="0" smtClean="0"/>
              <a:t>파일</a:t>
            </a:r>
            <a:r>
              <a:rPr lang="en-US" altLang="ko-KR" sz="1050" dirty="0" smtClean="0"/>
              <a:t>Thread</a:t>
            </a:r>
            <a:r>
              <a:rPr lang="ko-KR" altLang="en-US" sz="1050" dirty="0" smtClean="0"/>
              <a:t> 및 파일</a:t>
            </a:r>
            <a:r>
              <a:rPr lang="en-US" altLang="ko-KR" sz="1050" dirty="0" smtClean="0"/>
              <a:t>Road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- 3. </a:t>
            </a:r>
            <a:r>
              <a:rPr lang="ko-KR" altLang="en-US" sz="1050" u="sng" dirty="0" err="1" smtClean="0"/>
              <a:t>메뉴선택을</a:t>
            </a:r>
            <a:r>
              <a:rPr lang="ko-KR" altLang="en-US" sz="1050" u="sng" dirty="0" smtClean="0"/>
              <a:t> 위한 </a:t>
            </a:r>
            <a:r>
              <a:rPr lang="en-US" altLang="ko-KR" sz="1050" u="sng" dirty="0" smtClean="0"/>
              <a:t>While </a:t>
            </a:r>
            <a:r>
              <a:rPr lang="ko-KR" altLang="en-US" sz="1050" u="sng" dirty="0" smtClean="0"/>
              <a:t>무한반복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 </a:t>
            </a:r>
            <a:r>
              <a:rPr lang="ko-KR" altLang="en-US" sz="1050" dirty="0" smtClean="0"/>
              <a:t>적용 및 </a:t>
            </a:r>
            <a:r>
              <a:rPr lang="ko-KR" altLang="en-US" sz="1050" dirty="0" err="1" smtClean="0"/>
              <a:t>메인메뉴</a:t>
            </a:r>
            <a:r>
              <a:rPr lang="ko-KR" altLang="en-US" sz="1050" dirty="0" smtClean="0"/>
              <a:t> 출력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[ </a:t>
            </a:r>
            <a:r>
              <a:rPr lang="ko-KR" altLang="en-US" sz="1050" dirty="0" smtClean="0">
                <a:solidFill>
                  <a:srgbClr val="0070C0"/>
                </a:solidFill>
              </a:rPr>
              <a:t>회원가입페이지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/ </a:t>
            </a:r>
            <a:r>
              <a:rPr lang="ko-KR" altLang="en-US" sz="1050" dirty="0" smtClean="0"/>
              <a:t>로그인 </a:t>
            </a:r>
            <a:r>
              <a:rPr lang="en-US" altLang="ko-KR" sz="1050" dirty="0" smtClean="0"/>
              <a:t>/ </a:t>
            </a:r>
            <a:r>
              <a:rPr lang="ko-KR" altLang="en-US" sz="1050" dirty="0" smtClean="0"/>
              <a:t>종료</a:t>
            </a:r>
            <a:r>
              <a:rPr lang="en-US" altLang="ko-KR" sz="1050" dirty="0" smtClean="0"/>
              <a:t>]</a:t>
            </a:r>
            <a:r>
              <a:rPr lang="ko-KR" altLang="en-US" sz="1050" dirty="0" smtClean="0"/>
              <a:t> 구성</a:t>
            </a:r>
            <a:endParaRPr lang="en-US" altLang="ko-KR" sz="1050" dirty="0" smtClean="0"/>
          </a:p>
          <a:p>
            <a:pPr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&gt; </a:t>
            </a:r>
            <a:r>
              <a:rPr lang="ko-KR" altLang="en-US" sz="1050" dirty="0" smtClean="0"/>
              <a:t>회원 가입 시 유효성 검사를 통하여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en-US" altLang="ko-KR" sz="1050" dirty="0" smtClean="0"/>
              <a:t>    </a:t>
            </a:r>
            <a:r>
              <a:rPr lang="ko-KR" altLang="en-US" sz="1050" dirty="0" err="1" smtClean="0"/>
              <a:t>제한설정</a:t>
            </a: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1. Main class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72" y="548923"/>
            <a:ext cx="4052148" cy="414690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829685" y="1031734"/>
            <a:ext cx="2321435" cy="2295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27804" y="1452419"/>
            <a:ext cx="2321435" cy="22902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232632" y="1031734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403638" y="1428485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42702" y="2159192"/>
            <a:ext cx="3647658" cy="245852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606" y="1184285"/>
            <a:ext cx="2265769" cy="48839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193" y="2559987"/>
            <a:ext cx="2239182" cy="1145036"/>
          </a:xfrm>
          <a:prstGeom prst="rect">
            <a:avLst/>
          </a:prstGeom>
        </p:spPr>
      </p:pic>
      <p:sp>
        <p:nvSpPr>
          <p:cNvPr id="21" name="Google Shape;110;p16"/>
          <p:cNvSpPr txBox="1">
            <a:spLocks/>
          </p:cNvSpPr>
          <p:nvPr/>
        </p:nvSpPr>
        <p:spPr>
          <a:xfrm>
            <a:off x="6805719" y="548923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[</a:t>
            </a:r>
            <a:r>
              <a:rPr lang="ko-KR" altLang="en-US" sz="1050" dirty="0" smtClean="0"/>
              <a:t>회원가입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951125" y="1770572"/>
            <a:ext cx="0" cy="7772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3052323" y="2459083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285538" y="2692299"/>
            <a:ext cx="3351482" cy="1902562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4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126"/>
          <a:stretch/>
        </p:blipFill>
        <p:spPr>
          <a:xfrm>
            <a:off x="2529840" y="10788"/>
            <a:ext cx="4372610" cy="459296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583180" y="52056"/>
            <a:ext cx="4319270" cy="4551694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636520" y="93324"/>
            <a:ext cx="4229725" cy="4510426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50" y="2088725"/>
            <a:ext cx="2241550" cy="2711360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6945637" y="52755"/>
            <a:ext cx="2171075" cy="456623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63142" y="1355641"/>
            <a:ext cx="3844294" cy="324810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4856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/>
              <a:t>2-1</a:t>
            </a:r>
            <a:r>
              <a:rPr lang="en-US" altLang="ko-KR" sz="1600" dirty="0"/>
              <a:t>) </a:t>
            </a:r>
            <a:r>
              <a:rPr lang="en-US" altLang="ko-KR" sz="1600" dirty="0"/>
              <a:t>Main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- 3. </a:t>
            </a:r>
            <a:r>
              <a:rPr lang="ko-KR" altLang="en-US" sz="1050" dirty="0" err="1" smtClean="0"/>
              <a:t>메뉴선택을</a:t>
            </a:r>
            <a:r>
              <a:rPr lang="ko-KR" altLang="en-US" sz="1050" dirty="0" smtClean="0"/>
              <a:t> 위한 </a:t>
            </a:r>
            <a:r>
              <a:rPr lang="en-US" altLang="ko-KR" sz="1050" dirty="0" smtClean="0"/>
              <a:t>While </a:t>
            </a:r>
            <a:r>
              <a:rPr lang="ko-KR" altLang="en-US" sz="1050" dirty="0" smtClean="0"/>
              <a:t>무한반복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 </a:t>
            </a:r>
            <a:r>
              <a:rPr lang="ko-KR" altLang="en-US" sz="1050" dirty="0" smtClean="0"/>
              <a:t>적용 및 </a:t>
            </a:r>
            <a:r>
              <a:rPr lang="ko-KR" altLang="en-US" sz="1050" dirty="0" err="1" smtClean="0"/>
              <a:t>메인메뉴</a:t>
            </a:r>
            <a:r>
              <a:rPr lang="ko-KR" altLang="en-US" sz="1050" dirty="0" smtClean="0"/>
              <a:t> 출력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[ </a:t>
            </a:r>
            <a:r>
              <a:rPr lang="ko-KR" altLang="en-US" sz="1050" dirty="0" smtClean="0"/>
              <a:t>회원가입페이지 </a:t>
            </a:r>
            <a:r>
              <a:rPr lang="en-US" altLang="ko-KR" sz="1050" dirty="0" smtClean="0"/>
              <a:t>/ </a:t>
            </a:r>
            <a:r>
              <a:rPr lang="ko-KR" altLang="en-US" sz="1050" dirty="0" smtClean="0">
                <a:solidFill>
                  <a:srgbClr val="0070C0"/>
                </a:solidFill>
              </a:rPr>
              <a:t>로그인</a:t>
            </a:r>
            <a:r>
              <a:rPr lang="en-US" altLang="ko-KR" sz="1050" dirty="0" smtClean="0">
                <a:solidFill>
                  <a:srgbClr val="0070C0"/>
                </a:solidFill>
              </a:rPr>
              <a:t>(</a:t>
            </a:r>
            <a:r>
              <a:rPr lang="ko-KR" altLang="en-US" sz="1050" dirty="0" smtClean="0">
                <a:solidFill>
                  <a:srgbClr val="0070C0"/>
                </a:solidFill>
              </a:rPr>
              <a:t>회원</a:t>
            </a:r>
            <a:r>
              <a:rPr lang="en-US" altLang="ko-KR" sz="1050" dirty="0" smtClean="0">
                <a:solidFill>
                  <a:srgbClr val="0070C0"/>
                </a:solidFill>
              </a:rPr>
              <a:t>)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/ </a:t>
            </a:r>
            <a:r>
              <a:rPr lang="ko-KR" altLang="en-US" sz="1050" dirty="0" smtClean="0"/>
              <a:t>종료</a:t>
            </a:r>
            <a:r>
              <a:rPr lang="en-US" altLang="ko-KR" sz="1050" dirty="0" smtClean="0"/>
              <a:t>]</a:t>
            </a:r>
            <a:br>
              <a:rPr lang="en-US" altLang="ko-KR" sz="1050" dirty="0" smtClean="0"/>
            </a:br>
            <a:r>
              <a:rPr lang="en-US" altLang="ko-KR" sz="1050" dirty="0" smtClean="0"/>
              <a:t> &gt; </a:t>
            </a:r>
            <a:r>
              <a:rPr lang="ko-KR" altLang="en-US" sz="1050" b="1" dirty="0" smtClean="0"/>
              <a:t>회원 </a:t>
            </a:r>
            <a:r>
              <a:rPr lang="ko-KR" altLang="en-US" sz="1050" b="1" dirty="0" smtClean="0">
                <a:solidFill>
                  <a:schemeClr val="bg2"/>
                </a:solidFill>
              </a:rPr>
              <a:t>로그인 성공 시</a:t>
            </a:r>
            <a:r>
              <a:rPr lang="ko-KR" altLang="en-US" sz="1050" dirty="0" smtClean="0">
                <a:solidFill>
                  <a:schemeClr val="bg2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입력값</a:t>
            </a:r>
            <a:r>
              <a:rPr lang="ko-KR" altLang="en-US" sz="1050" dirty="0" smtClean="0">
                <a:solidFill>
                  <a:schemeClr val="bg2"/>
                </a:solidFill>
              </a:rPr>
              <a:t> 구성</a:t>
            </a:r>
            <a:endParaRPr lang="en-US" altLang="ko-KR" sz="1050" dirty="0" smtClean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SzPts val="2600"/>
            </a:pPr>
            <a:r>
              <a:rPr lang="ko-KR" altLang="en-US" sz="1050" dirty="0" err="1" smtClean="0">
                <a:solidFill>
                  <a:schemeClr val="bg2"/>
                </a:solidFill>
              </a:rPr>
              <a:t>에약</a:t>
            </a:r>
            <a:r>
              <a:rPr lang="ko-KR" altLang="en-US" sz="1050" dirty="0" smtClean="0">
                <a:solidFill>
                  <a:schemeClr val="bg2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입력값을</a:t>
            </a:r>
            <a:r>
              <a:rPr lang="ko-KR" altLang="en-US" sz="1050" dirty="0" smtClean="0">
                <a:solidFill>
                  <a:schemeClr val="bg2"/>
                </a:solidFill>
              </a:rPr>
              <a:t> 받기 위한</a:t>
            </a:r>
            <a:r>
              <a:rPr lang="en-US" altLang="ko-KR" sz="1050" dirty="0" smtClean="0">
                <a:solidFill>
                  <a:schemeClr val="bg2"/>
                </a:solidFill>
              </a:rPr>
              <a:t/>
            </a:r>
            <a:br>
              <a:rPr lang="en-US" altLang="ko-KR" sz="1050" dirty="0" smtClean="0">
                <a:solidFill>
                  <a:schemeClr val="bg2"/>
                </a:solidFill>
              </a:rPr>
            </a:br>
            <a:r>
              <a:rPr lang="en-US" altLang="ko-KR" sz="1050" u="sng" dirty="0" smtClean="0">
                <a:solidFill>
                  <a:schemeClr val="bg2"/>
                </a:solidFill>
              </a:rPr>
              <a:t>While (true) { if (</a:t>
            </a:r>
            <a:r>
              <a:rPr lang="en-US" altLang="ko-KR" sz="1050" u="sng" dirty="0" err="1" smtClean="0">
                <a:solidFill>
                  <a:schemeClr val="bg2"/>
                </a:solidFill>
              </a:rPr>
              <a:t>ch</a:t>
            </a:r>
            <a:r>
              <a:rPr lang="en-US" altLang="ko-KR" sz="1050" u="sng" dirty="0" smtClean="0">
                <a:solidFill>
                  <a:schemeClr val="bg2"/>
                </a:solidFill>
              </a:rPr>
              <a:t> == 1~5) }</a:t>
            </a:r>
          </a:p>
          <a:p>
            <a:pPr>
              <a:buClr>
                <a:schemeClr val="dk2"/>
              </a:buClr>
              <a:buSzPts val="2600"/>
            </a:pPr>
            <a:endParaRPr lang="en-US" altLang="ko-KR" sz="900" dirty="0" smtClean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SzPts val="2600"/>
            </a:pPr>
            <a:r>
              <a:rPr lang="en-US" altLang="ko-KR" sz="900" dirty="0" smtClean="0">
                <a:solidFill>
                  <a:schemeClr val="bg2"/>
                </a:solidFill>
              </a:rPr>
              <a:t>1. </a:t>
            </a:r>
            <a:r>
              <a:rPr lang="ko-KR" altLang="en-US" sz="900" dirty="0" err="1" smtClean="0">
                <a:solidFill>
                  <a:schemeClr val="bg2"/>
                </a:solidFill>
              </a:rPr>
              <a:t>예약등록</a:t>
            </a:r>
            <a:r>
              <a:rPr lang="ko-KR" altLang="en-US" sz="900" dirty="0" smtClean="0">
                <a:solidFill>
                  <a:schemeClr val="bg2"/>
                </a:solidFill>
              </a:rPr>
              <a:t> </a:t>
            </a:r>
            <a:r>
              <a:rPr lang="en-US" altLang="ko-KR" sz="900" dirty="0" smtClean="0">
                <a:solidFill>
                  <a:schemeClr val="bg2"/>
                </a:solidFill>
              </a:rPr>
              <a:t>2. </a:t>
            </a:r>
            <a:r>
              <a:rPr lang="ko-KR" altLang="en-US" sz="900" dirty="0" err="1" smtClean="0">
                <a:solidFill>
                  <a:schemeClr val="bg2"/>
                </a:solidFill>
              </a:rPr>
              <a:t>예약취소</a:t>
            </a:r>
            <a:r>
              <a:rPr lang="ko-KR" altLang="en-US" sz="900" dirty="0" smtClean="0">
                <a:solidFill>
                  <a:schemeClr val="bg2"/>
                </a:solidFill>
              </a:rPr>
              <a:t> </a:t>
            </a:r>
            <a:r>
              <a:rPr lang="en-US" altLang="ko-KR" sz="900" dirty="0" smtClean="0">
                <a:solidFill>
                  <a:schemeClr val="bg2"/>
                </a:solidFill>
              </a:rPr>
              <a:t>3. </a:t>
            </a:r>
            <a:r>
              <a:rPr lang="ko-KR" altLang="en-US" sz="900" dirty="0" smtClean="0">
                <a:solidFill>
                  <a:schemeClr val="bg2"/>
                </a:solidFill>
              </a:rPr>
              <a:t>본인예약조회</a:t>
            </a:r>
            <a:r>
              <a:rPr lang="en-US" altLang="ko-KR" sz="900" dirty="0" smtClean="0">
                <a:solidFill>
                  <a:schemeClr val="bg2"/>
                </a:solidFill>
              </a:rPr>
              <a:t/>
            </a:r>
            <a:br>
              <a:rPr lang="en-US" altLang="ko-KR" sz="900" dirty="0" smtClean="0">
                <a:solidFill>
                  <a:schemeClr val="bg2"/>
                </a:solidFill>
              </a:rPr>
            </a:br>
            <a:r>
              <a:rPr lang="en-US" altLang="ko-KR" sz="900" dirty="0" smtClean="0">
                <a:solidFill>
                  <a:schemeClr val="bg2"/>
                </a:solidFill>
              </a:rPr>
              <a:t>4. </a:t>
            </a:r>
            <a:r>
              <a:rPr lang="ko-KR" altLang="en-US" sz="900" dirty="0" smtClean="0">
                <a:solidFill>
                  <a:schemeClr val="bg2"/>
                </a:solidFill>
              </a:rPr>
              <a:t>전체예약조회 </a:t>
            </a:r>
            <a:r>
              <a:rPr lang="en-US" altLang="ko-KR" sz="900" dirty="0" smtClean="0">
                <a:solidFill>
                  <a:schemeClr val="bg2"/>
                </a:solidFill>
              </a:rPr>
              <a:t>5. </a:t>
            </a:r>
            <a:r>
              <a:rPr lang="ko-KR" altLang="en-US" sz="900" dirty="0" smtClean="0">
                <a:solidFill>
                  <a:schemeClr val="bg2"/>
                </a:solidFill>
              </a:rPr>
              <a:t>객실세부정보 </a:t>
            </a:r>
            <a:r>
              <a:rPr lang="en-US" altLang="ko-KR" sz="900" dirty="0" smtClean="0">
                <a:solidFill>
                  <a:schemeClr val="bg2"/>
                </a:solidFill>
              </a:rPr>
              <a:t>6. </a:t>
            </a:r>
            <a:r>
              <a:rPr lang="ko-KR" altLang="en-US" sz="900" dirty="0" err="1" smtClean="0">
                <a:solidFill>
                  <a:schemeClr val="bg2"/>
                </a:solidFill>
              </a:rPr>
              <a:t>뒤로가기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1. Main class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8045" t="55200" r="12409" b="243"/>
          <a:stretch/>
        </p:blipFill>
        <p:spPr>
          <a:xfrm>
            <a:off x="6902450" y="0"/>
            <a:ext cx="2241550" cy="214469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010051" y="52056"/>
            <a:ext cx="2027269" cy="203666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010051" y="2116231"/>
            <a:ext cx="2016681" cy="56252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009967" y="3326297"/>
            <a:ext cx="2016765" cy="737704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09967" y="2679904"/>
            <a:ext cx="2016765" cy="63421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009966" y="4102948"/>
            <a:ext cx="2016766" cy="500802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6719467" y="907126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19467" y="2290578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719467" y="2933021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719467" y="3611519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719467" y="4276100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101343" y="1808504"/>
            <a:ext cx="3364348" cy="272032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006329" y="3112110"/>
            <a:ext cx="233215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0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13" y="447323"/>
            <a:ext cx="3802542" cy="419929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100577" y="447323"/>
            <a:ext cx="3660528" cy="394052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12476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/>
              <a:t>2-1</a:t>
            </a:r>
            <a:r>
              <a:rPr lang="en-US" altLang="ko-KR" sz="1600" dirty="0"/>
              <a:t>) </a:t>
            </a:r>
            <a:r>
              <a:rPr lang="en-US" altLang="ko-KR" sz="1600" dirty="0"/>
              <a:t>Main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- 3. </a:t>
            </a:r>
            <a:r>
              <a:rPr lang="ko-KR" altLang="en-US" sz="1050" dirty="0" err="1" smtClean="0"/>
              <a:t>메뉴선택을</a:t>
            </a:r>
            <a:r>
              <a:rPr lang="ko-KR" altLang="en-US" sz="1050" dirty="0" smtClean="0"/>
              <a:t> 위한 </a:t>
            </a:r>
            <a:r>
              <a:rPr lang="en-US" altLang="ko-KR" sz="1050" dirty="0" smtClean="0"/>
              <a:t>While </a:t>
            </a:r>
            <a:r>
              <a:rPr lang="ko-KR" altLang="en-US" sz="1050" dirty="0" smtClean="0"/>
              <a:t>무한반복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  </a:t>
            </a:r>
            <a:r>
              <a:rPr lang="ko-KR" altLang="en-US" sz="1050" dirty="0" smtClean="0"/>
              <a:t>적용 및 </a:t>
            </a:r>
            <a:r>
              <a:rPr lang="ko-KR" altLang="en-US" sz="1050" dirty="0" err="1" smtClean="0"/>
              <a:t>메인메뉴</a:t>
            </a:r>
            <a:r>
              <a:rPr lang="ko-KR" altLang="en-US" sz="1050" dirty="0" smtClean="0"/>
              <a:t> 출력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[ </a:t>
            </a:r>
            <a:r>
              <a:rPr lang="ko-KR" altLang="en-US" sz="1050" dirty="0" smtClean="0"/>
              <a:t>회원가입페이지 </a:t>
            </a:r>
            <a:r>
              <a:rPr lang="en-US" altLang="ko-KR" sz="1050" dirty="0" smtClean="0"/>
              <a:t>/ </a:t>
            </a:r>
            <a:r>
              <a:rPr lang="ko-KR" altLang="en-US" sz="1050" dirty="0" smtClean="0">
                <a:solidFill>
                  <a:srgbClr val="0070C0"/>
                </a:solidFill>
              </a:rPr>
              <a:t>로그인</a:t>
            </a:r>
            <a:r>
              <a:rPr lang="en-US" altLang="ko-KR" sz="1050" dirty="0" smtClean="0">
                <a:solidFill>
                  <a:srgbClr val="0070C0"/>
                </a:solidFill>
              </a:rPr>
              <a:t>(</a:t>
            </a:r>
            <a:r>
              <a:rPr lang="ko-KR" altLang="en-US" sz="1050" dirty="0" smtClean="0">
                <a:solidFill>
                  <a:srgbClr val="0070C0"/>
                </a:solidFill>
              </a:rPr>
              <a:t>관리자</a:t>
            </a:r>
            <a:r>
              <a:rPr lang="en-US" altLang="ko-KR" sz="1050" dirty="0" smtClean="0">
                <a:solidFill>
                  <a:srgbClr val="0070C0"/>
                </a:solidFill>
              </a:rPr>
              <a:t>)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/ </a:t>
            </a:r>
            <a:r>
              <a:rPr lang="ko-KR" altLang="en-US" sz="1050" dirty="0" smtClean="0"/>
              <a:t>종료</a:t>
            </a:r>
            <a:r>
              <a:rPr lang="en-US" altLang="ko-KR" sz="1050" dirty="0" smtClean="0"/>
              <a:t>] &gt; </a:t>
            </a:r>
            <a:r>
              <a:rPr lang="ko-KR" altLang="en-US" sz="1050" b="1" dirty="0" smtClean="0"/>
              <a:t>관리자 </a:t>
            </a:r>
            <a:r>
              <a:rPr lang="ko-KR" altLang="en-US" sz="1050" b="1" dirty="0" smtClean="0">
                <a:solidFill>
                  <a:schemeClr val="bg2"/>
                </a:solidFill>
              </a:rPr>
              <a:t>로그인 </a:t>
            </a:r>
            <a:r>
              <a:rPr lang="en-US" altLang="ko-KR" sz="1050" b="1" dirty="0" smtClean="0">
                <a:solidFill>
                  <a:schemeClr val="bg2"/>
                </a:solidFill>
              </a:rPr>
              <a:t>(admin </a:t>
            </a:r>
            <a:r>
              <a:rPr lang="ko-KR" altLang="en-US" sz="1050" b="1" dirty="0" smtClean="0">
                <a:solidFill>
                  <a:schemeClr val="bg2"/>
                </a:solidFill>
              </a:rPr>
              <a:t>제한조건</a:t>
            </a:r>
            <a:r>
              <a:rPr lang="en-US" altLang="ko-KR" sz="1050" b="1" dirty="0" smtClean="0">
                <a:solidFill>
                  <a:schemeClr val="bg2"/>
                </a:solidFill>
              </a:rPr>
              <a:t>) </a:t>
            </a:r>
            <a:r>
              <a:rPr lang="ko-KR" altLang="en-US" sz="1050" b="1" dirty="0" err="1" smtClean="0">
                <a:solidFill>
                  <a:schemeClr val="bg2"/>
                </a:solidFill>
              </a:rPr>
              <a:t>입력시</a:t>
            </a:r>
            <a:r>
              <a:rPr lang="ko-KR" altLang="en-US" sz="1050" b="1" dirty="0" smtClean="0">
                <a:solidFill>
                  <a:schemeClr val="bg2"/>
                </a:solidFill>
              </a:rPr>
              <a:t> 성공</a:t>
            </a:r>
            <a:r>
              <a:rPr lang="en-US" altLang="ko-KR" sz="1050" dirty="0" smtClean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ko-KR" altLang="en-US" sz="1050" dirty="0" err="1" smtClean="0">
                <a:solidFill>
                  <a:schemeClr val="bg2"/>
                </a:solidFill>
              </a:rPr>
              <a:t>전제메뉴</a:t>
            </a:r>
            <a:r>
              <a:rPr lang="ko-KR" altLang="en-US" sz="1050" dirty="0" smtClean="0">
                <a:solidFill>
                  <a:schemeClr val="bg2"/>
                </a:solidFill>
              </a:rPr>
              <a:t> </a:t>
            </a:r>
            <a:r>
              <a:rPr lang="en-US" altLang="ko-KR" sz="1050" dirty="0" smtClean="0">
                <a:solidFill>
                  <a:schemeClr val="bg2"/>
                </a:solidFill>
              </a:rPr>
              <a:t>while (true) { if (ch1 == 1~3) }</a:t>
            </a:r>
          </a:p>
          <a:p>
            <a:pPr>
              <a:buClr>
                <a:schemeClr val="dk2"/>
              </a:buClr>
              <a:buSzPts val="2600"/>
            </a:pPr>
            <a:endParaRPr lang="en-US" altLang="ko-KR" sz="900" dirty="0" smtClean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SzPts val="2600"/>
            </a:pPr>
            <a:r>
              <a:rPr lang="en-US" altLang="ko-KR" sz="900" dirty="0" smtClean="0">
                <a:solidFill>
                  <a:schemeClr val="bg2"/>
                </a:solidFill>
              </a:rPr>
              <a:t>1. </a:t>
            </a:r>
            <a:r>
              <a:rPr lang="ko-KR" altLang="en-US" sz="900" dirty="0" err="1" smtClean="0">
                <a:solidFill>
                  <a:schemeClr val="bg2"/>
                </a:solidFill>
              </a:rPr>
              <a:t>예약현황</a:t>
            </a:r>
            <a:r>
              <a:rPr lang="ko-KR" altLang="en-US" sz="900" dirty="0" smtClean="0">
                <a:solidFill>
                  <a:schemeClr val="bg2"/>
                </a:solidFill>
              </a:rPr>
              <a:t> </a:t>
            </a:r>
            <a:r>
              <a:rPr lang="en-US" altLang="ko-KR" sz="900" dirty="0" smtClean="0">
                <a:solidFill>
                  <a:schemeClr val="bg2"/>
                </a:solidFill>
              </a:rPr>
              <a:t>2.</a:t>
            </a:r>
            <a:r>
              <a:rPr lang="ko-KR" altLang="en-US" sz="900" dirty="0" smtClean="0">
                <a:solidFill>
                  <a:schemeClr val="bg2"/>
                </a:solidFill>
              </a:rPr>
              <a:t>회원정보 </a:t>
            </a:r>
            <a:r>
              <a:rPr lang="en-US" altLang="ko-KR" sz="900" dirty="0" smtClean="0">
                <a:solidFill>
                  <a:schemeClr val="bg2"/>
                </a:solidFill>
              </a:rPr>
              <a:t>3.</a:t>
            </a:r>
            <a:r>
              <a:rPr lang="ko-KR" altLang="en-US" sz="900" dirty="0" err="1" smtClean="0">
                <a:solidFill>
                  <a:schemeClr val="bg2"/>
                </a:solidFill>
              </a:rPr>
              <a:t>뒤로가기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1. Main class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4972049" y="1261274"/>
            <a:ext cx="2789055" cy="567526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972049" y="1863882"/>
            <a:ext cx="2789056" cy="66976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972049" y="2543330"/>
            <a:ext cx="2789055" cy="532893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428673" y="468282"/>
            <a:ext cx="3351482" cy="303691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419148" y="3540282"/>
            <a:ext cx="3351482" cy="39925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4789418" y="1464676"/>
            <a:ext cx="233215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4789418" y="2122049"/>
            <a:ext cx="256537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4789418" y="2734195"/>
            <a:ext cx="233215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7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88676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2-1) Main Class</a:t>
            </a:r>
            <a:br>
              <a:rPr lang="en-US" altLang="ko-KR" sz="1600" dirty="0" smtClean="0"/>
            </a:br>
            <a:endParaRPr lang="en-US" altLang="ko-KR" sz="16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1. Main class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35" y="757735"/>
            <a:ext cx="4200525" cy="1085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699" y="2659939"/>
            <a:ext cx="3089918" cy="14396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360" y="2633008"/>
            <a:ext cx="3320640" cy="1466553"/>
          </a:xfrm>
          <a:prstGeom prst="rect">
            <a:avLst/>
          </a:prstGeom>
        </p:spPr>
      </p:pic>
      <p:sp>
        <p:nvSpPr>
          <p:cNvPr id="35" name="Google Shape;110;p16"/>
          <p:cNvSpPr txBox="1">
            <a:spLocks/>
          </p:cNvSpPr>
          <p:nvPr/>
        </p:nvSpPr>
        <p:spPr>
          <a:xfrm>
            <a:off x="150357" y="1789536"/>
            <a:ext cx="2120403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[</a:t>
            </a:r>
            <a:r>
              <a:rPr lang="ko-KR" altLang="en-US" sz="1050" dirty="0" smtClean="0"/>
              <a:t>로그인</a:t>
            </a:r>
            <a:r>
              <a:rPr lang="en-US" altLang="ko-KR" sz="1050" dirty="0" smtClean="0"/>
              <a:t>] : </a:t>
            </a:r>
            <a:r>
              <a:rPr lang="ko-KR" altLang="en-US" sz="1050" dirty="0" err="1" smtClean="0"/>
              <a:t>성공시</a:t>
            </a: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1.</a:t>
            </a:r>
            <a:r>
              <a:rPr lang="ko-KR" altLang="en-US" sz="1050" dirty="0" smtClean="0"/>
              <a:t>회원</a:t>
            </a: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 smtClean="0">
                <a:solidFill>
                  <a:schemeClr val="bg2"/>
                </a:solidFill>
              </a:rPr>
              <a:t>&lt; 1</a:t>
            </a:r>
            <a:r>
              <a:rPr lang="en-US" altLang="ko-KR" sz="800" dirty="0">
                <a:solidFill>
                  <a:schemeClr val="bg2"/>
                </a:solidFill>
              </a:rPr>
              <a:t>. </a:t>
            </a:r>
            <a:r>
              <a:rPr lang="ko-KR" altLang="en-US" sz="800" dirty="0" err="1">
                <a:solidFill>
                  <a:schemeClr val="bg2"/>
                </a:solidFill>
              </a:rPr>
              <a:t>예약등록</a:t>
            </a:r>
            <a:r>
              <a:rPr lang="ko-KR" altLang="en-US" sz="800" dirty="0">
                <a:solidFill>
                  <a:schemeClr val="bg2"/>
                </a:solidFill>
              </a:rPr>
              <a:t> </a:t>
            </a:r>
            <a:r>
              <a:rPr lang="en-US" altLang="ko-KR" sz="800" dirty="0">
                <a:solidFill>
                  <a:schemeClr val="bg2"/>
                </a:solidFill>
              </a:rPr>
              <a:t>2. </a:t>
            </a:r>
            <a:r>
              <a:rPr lang="ko-KR" altLang="en-US" sz="800" dirty="0" err="1">
                <a:solidFill>
                  <a:schemeClr val="bg2"/>
                </a:solidFill>
              </a:rPr>
              <a:t>예약취소</a:t>
            </a:r>
            <a:r>
              <a:rPr lang="ko-KR" altLang="en-US" sz="800" dirty="0">
                <a:solidFill>
                  <a:schemeClr val="bg2"/>
                </a:solidFill>
              </a:rPr>
              <a:t> </a:t>
            </a:r>
            <a:r>
              <a:rPr lang="en-US" altLang="ko-KR" sz="800" dirty="0">
                <a:solidFill>
                  <a:schemeClr val="bg2"/>
                </a:solidFill>
              </a:rPr>
              <a:t>3. </a:t>
            </a:r>
            <a:r>
              <a:rPr lang="ko-KR" altLang="en-US" sz="800" dirty="0">
                <a:solidFill>
                  <a:schemeClr val="bg2"/>
                </a:solidFill>
              </a:rPr>
              <a:t>본인예약조회</a:t>
            </a:r>
            <a:r>
              <a:rPr lang="en-US" altLang="ko-KR" sz="800" dirty="0">
                <a:solidFill>
                  <a:schemeClr val="bg2"/>
                </a:solidFill>
              </a:rPr>
              <a:t/>
            </a:r>
            <a:br>
              <a:rPr lang="en-US" altLang="ko-KR" sz="800" dirty="0">
                <a:solidFill>
                  <a:schemeClr val="bg2"/>
                </a:solidFill>
              </a:rPr>
            </a:br>
            <a:r>
              <a:rPr lang="en-US" altLang="ko-KR" sz="800" dirty="0">
                <a:solidFill>
                  <a:schemeClr val="bg2"/>
                </a:solidFill>
              </a:rPr>
              <a:t>4. </a:t>
            </a:r>
            <a:r>
              <a:rPr lang="ko-KR" altLang="en-US" sz="800" dirty="0">
                <a:solidFill>
                  <a:schemeClr val="bg2"/>
                </a:solidFill>
              </a:rPr>
              <a:t>전체예약조회 </a:t>
            </a:r>
            <a:r>
              <a:rPr lang="en-US" altLang="ko-KR" sz="800" dirty="0">
                <a:solidFill>
                  <a:schemeClr val="bg2"/>
                </a:solidFill>
              </a:rPr>
              <a:t>5. </a:t>
            </a:r>
            <a:r>
              <a:rPr lang="ko-KR" altLang="en-US" sz="800" dirty="0">
                <a:solidFill>
                  <a:schemeClr val="bg2"/>
                </a:solidFill>
              </a:rPr>
              <a:t>객실세부정보 </a:t>
            </a:r>
            <a:r>
              <a:rPr lang="en-US" altLang="ko-KR" sz="800" dirty="0">
                <a:solidFill>
                  <a:schemeClr val="bg2"/>
                </a:solidFill>
              </a:rPr>
              <a:t>6. </a:t>
            </a:r>
            <a:r>
              <a:rPr lang="ko-KR" altLang="en-US" sz="800" dirty="0" err="1" smtClean="0">
                <a:solidFill>
                  <a:schemeClr val="bg2"/>
                </a:solidFill>
              </a:rPr>
              <a:t>뒤로가기</a:t>
            </a:r>
            <a:r>
              <a:rPr lang="ko-KR" altLang="en-US" sz="800" dirty="0" smtClean="0">
                <a:solidFill>
                  <a:schemeClr val="bg2"/>
                </a:solidFill>
              </a:rPr>
              <a:t> </a:t>
            </a:r>
            <a:r>
              <a:rPr lang="en-US" altLang="ko-KR" sz="800" dirty="0" smtClean="0">
                <a:solidFill>
                  <a:schemeClr val="bg2"/>
                </a:solidFill>
              </a:rPr>
              <a:t>&gt;</a:t>
            </a:r>
            <a:endParaRPr lang="ko-KR" altLang="en-US" sz="800" dirty="0">
              <a:solidFill>
                <a:schemeClr val="bg2"/>
              </a:solidFill>
            </a:endParaRP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2. </a:t>
            </a:r>
            <a:r>
              <a:rPr lang="ko-KR" altLang="en-US" sz="1050" dirty="0" smtClean="0"/>
              <a:t>관리자</a:t>
            </a: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 smtClean="0"/>
              <a:t>&lt;1. </a:t>
            </a:r>
            <a:r>
              <a:rPr lang="ko-KR" altLang="en-US" sz="800" dirty="0" err="1" smtClean="0"/>
              <a:t>예약현황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2.</a:t>
            </a:r>
            <a:r>
              <a:rPr lang="ko-KR" altLang="en-US" sz="800" dirty="0" smtClean="0"/>
              <a:t>회원정보 </a:t>
            </a:r>
            <a:r>
              <a:rPr lang="en-US" altLang="ko-KR" sz="800" dirty="0" smtClean="0"/>
              <a:t>3.</a:t>
            </a:r>
            <a:r>
              <a:rPr lang="ko-KR" altLang="en-US" sz="800" dirty="0" err="1" smtClean="0"/>
              <a:t>뒤로가기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2" name="아래로 구부러진 화살표 1"/>
          <p:cNvSpPr/>
          <p:nvPr/>
        </p:nvSpPr>
        <p:spPr>
          <a:xfrm rot="2053788">
            <a:off x="5828902" y="1990921"/>
            <a:ext cx="975360" cy="32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아래로 구부러진 화살표 39"/>
          <p:cNvSpPr/>
          <p:nvPr/>
        </p:nvSpPr>
        <p:spPr>
          <a:xfrm rot="19385487">
            <a:off x="4732619" y="2010827"/>
            <a:ext cx="975360" cy="320040"/>
          </a:xfrm>
          <a:prstGeom prst="curvedDown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285" y="243900"/>
            <a:ext cx="7688400" cy="5352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200" dirty="0" smtClean="0"/>
              <a:t>3</a:t>
            </a:r>
            <a:r>
              <a:rPr lang="en-US" altLang="ko" sz="2200" dirty="0" smtClean="0"/>
              <a:t>. </a:t>
            </a:r>
            <a:r>
              <a:rPr lang="ko-KR" altLang="en-US" sz="2200" dirty="0"/>
              <a:t>평가 및 개선방향</a:t>
            </a:r>
            <a:endParaRPr lang="ko-KR" altLang="en-US" sz="2200"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2962475" y="856625"/>
            <a:ext cx="17265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392;p48"/>
          <p:cNvSpPr txBox="1">
            <a:spLocks/>
          </p:cNvSpPr>
          <p:nvPr/>
        </p:nvSpPr>
        <p:spPr>
          <a:xfrm>
            <a:off x="270450" y="7307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6-1. </a:t>
            </a:r>
            <a:r>
              <a:rPr lang="ko-KR" altLang="en-US" sz="1600" dirty="0">
                <a:solidFill>
                  <a:srgbClr val="000000"/>
                </a:solidFill>
              </a:rPr>
              <a:t>평가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93133"/>
              </p:ext>
            </p:extLst>
          </p:nvPr>
        </p:nvGraphicFramePr>
        <p:xfrm>
          <a:off x="430470" y="1606550"/>
          <a:ext cx="8096311" cy="27670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0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6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3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조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업무분담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느낀점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조장 </a:t>
                      </a: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: 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장용범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인터페이스 및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주요 </a:t>
                      </a:r>
                      <a:r>
                        <a:rPr lang="ko-KR" altLang="en-US" sz="1100" u="none" strike="noStrike" cap="none" baseline="0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메소드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설계 작성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신우현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Main 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클래스 취합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및 </a:t>
                      </a:r>
                      <a:r>
                        <a:rPr lang="ko-KR" altLang="en-US" sz="1100" u="none" strike="noStrike" cap="none" baseline="0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파일처리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</a:p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예외처리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김태호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메인메뉴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작성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 </a:t>
                      </a:r>
                      <a:r>
                        <a:rPr lang="ko-KR" altLang="en-US" sz="11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취합보조</a:t>
                      </a: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 파일처리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</a:p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발표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7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367</Words>
  <Application>Microsoft Office PowerPoint</Application>
  <PresentationFormat>화면 슬라이드 쇼(16:9)</PresentationFormat>
  <Paragraphs>123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Lato</vt:lpstr>
      <vt:lpstr>G마켓 산스 TTF Bold</vt:lpstr>
      <vt:lpstr>Streamline</vt:lpstr>
      <vt:lpstr>PowerPoint 프레젠테이션</vt:lpstr>
      <vt:lpstr>목차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평가 및 개선방향</vt:lpstr>
      <vt:lpstr>3. 평가 및 개선방향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호텔 예약 프로그램 콘솔 프로젝트</dc:title>
  <dc:creator>pc</dc:creator>
  <cp:lastModifiedBy>pc</cp:lastModifiedBy>
  <cp:revision>27</cp:revision>
  <dcterms:modified xsi:type="dcterms:W3CDTF">2021-10-27T00:02:28Z</dcterms:modified>
</cp:coreProperties>
</file>