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127C2-E0D7-4364-8EA2-8D4E66209134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AB4D-1652-481D-B31F-7C15A39E0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692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127C2-E0D7-4364-8EA2-8D4E66209134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AB4D-1652-481D-B31F-7C15A39E0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90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127C2-E0D7-4364-8EA2-8D4E66209134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AB4D-1652-481D-B31F-7C15A39E0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826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127C2-E0D7-4364-8EA2-8D4E66209134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AB4D-1652-481D-B31F-7C15A39E0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359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127C2-E0D7-4364-8EA2-8D4E66209134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AB4D-1652-481D-B31F-7C15A39E0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403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127C2-E0D7-4364-8EA2-8D4E66209134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AB4D-1652-481D-B31F-7C15A39E0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979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127C2-E0D7-4364-8EA2-8D4E66209134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AB4D-1652-481D-B31F-7C15A39E0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762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127C2-E0D7-4364-8EA2-8D4E66209134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AB4D-1652-481D-B31F-7C15A39E0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270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127C2-E0D7-4364-8EA2-8D4E66209134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AB4D-1652-481D-B31F-7C15A39E0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782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127C2-E0D7-4364-8EA2-8D4E66209134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AB4D-1652-481D-B31F-7C15A39E0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619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127C2-E0D7-4364-8EA2-8D4E66209134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AB4D-1652-481D-B31F-7C15A39E0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119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127C2-E0D7-4364-8EA2-8D4E66209134}" type="datetimeFigureOut">
              <a:rPr lang="ko-KR" altLang="en-US" smtClean="0"/>
              <a:t>2021-10-19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FAB4D-1652-481D-B31F-7C15A39E06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514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chu-ding.tistory.com/2" TargetMode="External"/><Relationship Id="rId3" Type="http://schemas.openxmlformats.org/officeDocument/2006/relationships/hyperlink" Target="https://www.youtube.com/watch?v=Vgv-1MuJC4c" TargetMode="External"/><Relationship Id="rId7" Type="http://schemas.openxmlformats.org/officeDocument/2006/relationships/hyperlink" Target="https://hanna97.tistory.com/entry/java&#47484;-&#54876;&#50857;&#54620;-&#54840;&#53588;&#50696;&#50557;&#49884;&#49828;&#53596;-2" TargetMode="External"/><Relationship Id="rId2" Type="http://schemas.openxmlformats.org/officeDocument/2006/relationships/hyperlink" Target="https://github.com/Dvik/Hotel-Reservation-System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hanna97.tistory.com/entry/java%EB%A5%BC-%ED%99%9C%EC%9A%A9%ED%95%9C-%ED%98%B8%ED%85%94%EC%98%88%EC%95%BD%EC%8B%9C%EC%8A%A4%ED%85%9C-2" TargetMode="External"/><Relationship Id="rId5" Type="http://schemas.openxmlformats.org/officeDocument/2006/relationships/hyperlink" Target="https://travislife.tistory.com/49" TargetMode="External"/><Relationship Id="rId4" Type="http://schemas.openxmlformats.org/officeDocument/2006/relationships/hyperlink" Target="https://youtu.be/Vgv-1MuJC4c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그룹 59"/>
          <p:cNvGrpSpPr/>
          <p:nvPr/>
        </p:nvGrpSpPr>
        <p:grpSpPr>
          <a:xfrm>
            <a:off x="0" y="370251"/>
            <a:ext cx="11798581" cy="6349077"/>
            <a:chOff x="4646812" y="-4209603"/>
            <a:chExt cx="10142624" cy="8450623"/>
          </a:xfrm>
        </p:grpSpPr>
        <p:sp>
          <p:nvSpPr>
            <p:cNvPr id="9" name="직사각형 8"/>
            <p:cNvSpPr/>
            <p:nvPr/>
          </p:nvSpPr>
          <p:spPr>
            <a:xfrm>
              <a:off x="5396776" y="834997"/>
              <a:ext cx="1074682" cy="34060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/>
                <a:t>개발코드</a:t>
              </a:r>
              <a:endParaRPr lang="en-US" altLang="ko-KR" sz="1200" dirty="0" smtClean="0"/>
            </a:p>
            <a:p>
              <a:pPr algn="ctr"/>
              <a:endParaRPr lang="en-US" altLang="ko-KR" sz="1200" dirty="0" smtClean="0"/>
            </a:p>
            <a:p>
              <a:pPr algn="ctr"/>
              <a:r>
                <a:rPr lang="en-US" altLang="ko-KR" sz="1050" dirty="0" smtClean="0"/>
                <a:t>-</a:t>
              </a:r>
              <a:r>
                <a:rPr lang="ko-KR" altLang="en-US" sz="1050" dirty="0" smtClean="0"/>
                <a:t>회원가입</a:t>
              </a:r>
              <a:endParaRPr lang="en-US" altLang="ko-KR" sz="1050" dirty="0" smtClean="0"/>
            </a:p>
            <a:p>
              <a:pPr algn="ctr"/>
              <a:r>
                <a:rPr lang="en-US" altLang="ko-KR" sz="1050" dirty="0" smtClean="0"/>
                <a:t>-</a:t>
              </a:r>
              <a:r>
                <a:rPr lang="ko-KR" altLang="en-US" sz="1050" dirty="0" smtClean="0"/>
                <a:t>로그인</a:t>
              </a:r>
              <a:endParaRPr lang="en-US" altLang="ko-KR" sz="1050" dirty="0"/>
            </a:p>
            <a:p>
              <a:pPr algn="ctr"/>
              <a:r>
                <a:rPr lang="en-US" altLang="ko-KR" sz="1050" dirty="0" smtClean="0"/>
                <a:t>-</a:t>
              </a:r>
              <a:r>
                <a:rPr lang="ko-KR" altLang="en-US" sz="1050" dirty="0" smtClean="0"/>
                <a:t>예약</a:t>
              </a:r>
              <a:endParaRPr lang="en-US" altLang="ko-KR" sz="1050" dirty="0"/>
            </a:p>
            <a:p>
              <a:pPr algn="ctr"/>
              <a:r>
                <a:rPr lang="en-US" altLang="ko-KR" sz="1050" dirty="0" smtClean="0"/>
                <a:t>-</a:t>
              </a:r>
              <a:r>
                <a:rPr lang="ko-KR" altLang="en-US" sz="1050" dirty="0" smtClean="0"/>
                <a:t>취소</a:t>
              </a:r>
              <a:endParaRPr lang="ko-KR" altLang="en-US" sz="1050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7432443" y="834997"/>
              <a:ext cx="914400" cy="34060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인터페이스</a:t>
              </a:r>
              <a:endParaRPr lang="en-US" altLang="ko-KR" sz="1200" dirty="0" smtClean="0"/>
            </a:p>
            <a:p>
              <a:pPr algn="ctr"/>
              <a:r>
                <a:rPr lang="en-US" altLang="ko-KR" sz="1200" dirty="0" smtClean="0"/>
                <a:t>Room</a:t>
              </a:r>
              <a:endParaRPr lang="ko-KR" altLang="en-US" sz="12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46812" y="534693"/>
              <a:ext cx="6168043" cy="409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smtClean="0"/>
                <a:t>설계도</a:t>
              </a:r>
              <a:endParaRPr lang="ko-KR" altLang="en-US" sz="1400" dirty="0"/>
            </a:p>
          </p:txBody>
        </p:sp>
        <p:cxnSp>
          <p:nvCxnSpPr>
            <p:cNvPr id="12" name="직선 화살표 연결선 11"/>
            <p:cNvCxnSpPr/>
            <p:nvPr/>
          </p:nvCxnSpPr>
          <p:spPr>
            <a:xfrm>
              <a:off x="6471458" y="2363531"/>
              <a:ext cx="960985" cy="0"/>
            </a:xfrm>
            <a:prstGeom prst="straightConnector1">
              <a:avLst/>
            </a:prstGeom>
            <a:ln w="38100" cmpd="sng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/>
            <p:nvPr/>
          </p:nvCxnSpPr>
          <p:spPr>
            <a:xfrm flipH="1">
              <a:off x="6471458" y="2746086"/>
              <a:ext cx="960985" cy="0"/>
            </a:xfrm>
            <a:prstGeom prst="straightConnector1">
              <a:avLst/>
            </a:prstGeom>
            <a:ln w="38100" cmpd="sng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386358" y="1930392"/>
              <a:ext cx="1084151" cy="3072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err="1" smtClean="0"/>
                <a:t>메소드</a:t>
              </a:r>
              <a:r>
                <a:rPr lang="ko-KR" altLang="en-US" sz="900" dirty="0" smtClean="0"/>
                <a:t> 호출</a:t>
              </a:r>
              <a:endParaRPr lang="ko-KR" altLang="en-US" sz="9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386357" y="2849387"/>
              <a:ext cx="1084151" cy="3072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 smtClean="0"/>
                <a:t>리턴</a:t>
              </a:r>
              <a:endParaRPr lang="ko-KR" altLang="en-US" sz="900" dirty="0"/>
            </a:p>
          </p:txBody>
        </p:sp>
        <p:sp>
          <p:nvSpPr>
            <p:cNvPr id="19" name="육각형 18"/>
            <p:cNvSpPr/>
            <p:nvPr/>
          </p:nvSpPr>
          <p:spPr>
            <a:xfrm>
              <a:off x="9235994" y="842470"/>
              <a:ext cx="1061415" cy="915014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객체</a:t>
              </a:r>
              <a:r>
                <a:rPr lang="en-US" altLang="ko-KR" sz="1200" dirty="0" smtClean="0"/>
                <a:t>1</a:t>
              </a:r>
            </a:p>
            <a:p>
              <a:pPr algn="ctr"/>
              <a:r>
                <a:rPr lang="ko-KR" altLang="en-US" sz="1200" dirty="0" smtClean="0"/>
                <a:t>방 넘버</a:t>
              </a:r>
              <a:endParaRPr lang="ko-KR" altLang="en-US" sz="1200" dirty="0"/>
            </a:p>
          </p:txBody>
        </p:sp>
        <p:sp>
          <p:nvSpPr>
            <p:cNvPr id="20" name="육각형 19"/>
            <p:cNvSpPr/>
            <p:nvPr/>
          </p:nvSpPr>
          <p:spPr>
            <a:xfrm>
              <a:off x="10614097" y="1389268"/>
              <a:ext cx="1061415" cy="915013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객체</a:t>
              </a:r>
              <a:r>
                <a:rPr lang="en-US" altLang="ko-KR" sz="1200" dirty="0" smtClean="0"/>
                <a:t>2</a:t>
              </a:r>
            </a:p>
            <a:p>
              <a:pPr algn="ctr"/>
              <a:r>
                <a:rPr lang="ko-KR" altLang="en-US" sz="1200" dirty="0" smtClean="0"/>
                <a:t>방 등급</a:t>
              </a:r>
              <a:endParaRPr lang="en-US" altLang="ko-KR" sz="1200" dirty="0" smtClean="0"/>
            </a:p>
          </p:txBody>
        </p:sp>
        <p:sp>
          <p:nvSpPr>
            <p:cNvPr id="23" name="육각형 22"/>
            <p:cNvSpPr/>
            <p:nvPr/>
          </p:nvSpPr>
          <p:spPr>
            <a:xfrm>
              <a:off x="9235994" y="3326006"/>
              <a:ext cx="1061415" cy="915014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/>
                <a:t>객체</a:t>
              </a:r>
              <a:r>
                <a:rPr lang="en-US" altLang="ko-KR" sz="1200" dirty="0" smtClean="0"/>
                <a:t>2</a:t>
              </a:r>
            </a:p>
            <a:p>
              <a:pPr algn="ctr"/>
              <a:r>
                <a:rPr lang="ko-KR" altLang="en-US" sz="1200" dirty="0" smtClean="0"/>
                <a:t>회원</a:t>
              </a:r>
              <a:endParaRPr lang="ko-KR" altLang="en-US" sz="1200" dirty="0"/>
            </a:p>
          </p:txBody>
        </p:sp>
        <p:cxnSp>
          <p:nvCxnSpPr>
            <p:cNvPr id="24" name="직선 화살표 연결선 23"/>
            <p:cNvCxnSpPr>
              <a:stCxn id="23" idx="3"/>
            </p:cNvCxnSpPr>
            <p:nvPr/>
          </p:nvCxnSpPr>
          <p:spPr>
            <a:xfrm flipH="1" flipV="1">
              <a:off x="8320991" y="2701588"/>
              <a:ext cx="915003" cy="1081926"/>
            </a:xfrm>
            <a:prstGeom prst="straightConnector1">
              <a:avLst/>
            </a:prstGeom>
            <a:ln w="38100" cmpd="sng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>
              <a:stCxn id="19" idx="3"/>
            </p:cNvCxnSpPr>
            <p:nvPr/>
          </p:nvCxnSpPr>
          <p:spPr>
            <a:xfrm flipH="1">
              <a:off x="8373827" y="1299978"/>
              <a:ext cx="862167" cy="1033181"/>
            </a:xfrm>
            <a:prstGeom prst="straightConnector1">
              <a:avLst/>
            </a:prstGeom>
            <a:ln w="38100" cmpd="sng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>
              <a:endCxn id="20" idx="3"/>
            </p:cNvCxnSpPr>
            <p:nvPr/>
          </p:nvCxnSpPr>
          <p:spPr>
            <a:xfrm>
              <a:off x="10302029" y="1351275"/>
              <a:ext cx="312068" cy="495501"/>
            </a:xfrm>
            <a:prstGeom prst="straightConnector1">
              <a:avLst/>
            </a:prstGeom>
            <a:ln w="38100" cmpd="sng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/>
            <p:nvPr/>
          </p:nvCxnSpPr>
          <p:spPr>
            <a:xfrm>
              <a:off x="8320991" y="2858791"/>
              <a:ext cx="956758" cy="1117947"/>
            </a:xfrm>
            <a:prstGeom prst="straightConnector1">
              <a:avLst/>
            </a:prstGeom>
            <a:ln w="38100" cmpd="sng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/>
            <p:nvPr/>
          </p:nvCxnSpPr>
          <p:spPr>
            <a:xfrm flipV="1">
              <a:off x="8320991" y="1065619"/>
              <a:ext cx="956758" cy="1146264"/>
            </a:xfrm>
            <a:prstGeom prst="straightConnector1">
              <a:avLst/>
            </a:prstGeom>
            <a:ln w="38100" cmpd="sng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8621393" y="-4209603"/>
              <a:ext cx="6168043" cy="4096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dirty="0" err="1" smtClean="0"/>
                <a:t>구현기능</a:t>
              </a:r>
              <a:endParaRPr lang="ko-KR" altLang="en-US" sz="1400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57695" y="257695"/>
            <a:ext cx="28294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01. Console Team Project</a:t>
            </a:r>
            <a:br>
              <a:rPr lang="en-US" altLang="ko-KR" dirty="0" smtClean="0"/>
            </a:br>
            <a:r>
              <a:rPr lang="en-US" altLang="ko-KR" sz="1400" dirty="0" smtClean="0"/>
              <a:t>&lt;21.10.18 ~ 21.10.26 &gt;</a:t>
            </a:r>
            <a:endParaRPr lang="ko-KR" alt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257695" y="1287096"/>
            <a:ext cx="3565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주제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호텔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예약</a:t>
            </a:r>
            <a:r>
              <a:rPr lang="en-US" altLang="ko-KR" dirty="0" smtClean="0"/>
              <a:t>/</a:t>
            </a:r>
            <a:r>
              <a:rPr lang="ko-KR" altLang="en-US" dirty="0" smtClean="0"/>
              <a:t>조회</a:t>
            </a:r>
            <a:r>
              <a:rPr lang="en-US" altLang="ko-KR" dirty="0" smtClean="0"/>
              <a:t>)</a:t>
            </a:r>
            <a:r>
              <a:rPr lang="ko-KR" altLang="en-US" dirty="0" smtClean="0"/>
              <a:t> 프로그램</a:t>
            </a:r>
            <a:endParaRPr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257693" y="1795549"/>
            <a:ext cx="616804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조건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1. </a:t>
            </a:r>
            <a:r>
              <a:rPr lang="ko-KR" altLang="en-US" sz="1400" dirty="0" smtClean="0"/>
              <a:t>클래스 </a:t>
            </a:r>
            <a:r>
              <a:rPr lang="en-US" altLang="ko-KR" sz="1400" dirty="0" smtClean="0"/>
              <a:t>/ </a:t>
            </a:r>
            <a:r>
              <a:rPr lang="ko-KR" altLang="en-US" sz="1400" dirty="0" smtClean="0"/>
              <a:t>상속 </a:t>
            </a:r>
            <a:r>
              <a:rPr lang="en-US" altLang="ko-KR" sz="1400" dirty="0" smtClean="0"/>
              <a:t>3</a:t>
            </a:r>
            <a:r>
              <a:rPr lang="ko-KR" altLang="en-US" sz="1400" dirty="0" smtClean="0"/>
              <a:t>개 이상</a:t>
            </a:r>
          </a:p>
          <a:p>
            <a:r>
              <a:rPr lang="en-US" altLang="ko-KR" sz="1400" dirty="0" smtClean="0"/>
              <a:t>2. </a:t>
            </a:r>
            <a:r>
              <a:rPr lang="ko-KR" altLang="en-US" sz="1400" dirty="0" smtClean="0"/>
              <a:t>인터페이스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개 이상</a:t>
            </a:r>
          </a:p>
          <a:p>
            <a:r>
              <a:rPr lang="en-US" altLang="ko-KR" sz="1400" dirty="0" smtClean="0"/>
              <a:t>3. </a:t>
            </a:r>
            <a:r>
              <a:rPr lang="ko-KR" altLang="en-US" sz="1400" dirty="0" smtClean="0"/>
              <a:t>모든 곳에 예외처리</a:t>
            </a:r>
          </a:p>
          <a:p>
            <a:r>
              <a:rPr lang="en-US" altLang="ko-KR" sz="1400" dirty="0" smtClean="0"/>
              <a:t>4. </a:t>
            </a:r>
            <a:r>
              <a:rPr lang="ko-KR" altLang="en-US" sz="1400" dirty="0" smtClean="0"/>
              <a:t>리스트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컬렉션프레임워크</a:t>
            </a:r>
            <a:r>
              <a:rPr lang="en-US" altLang="ko-KR" sz="1400" dirty="0" smtClean="0"/>
              <a:t>), </a:t>
            </a:r>
            <a:r>
              <a:rPr lang="ko-KR" altLang="en-US" sz="1400" dirty="0" smtClean="0"/>
              <a:t>배열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둘 중 하나</a:t>
            </a:r>
            <a:r>
              <a:rPr lang="en-US" altLang="ko-KR" sz="1400" dirty="0" smtClean="0"/>
              <a:t>)</a:t>
            </a:r>
          </a:p>
          <a:p>
            <a:r>
              <a:rPr lang="en-US" altLang="ko-KR" sz="1400" dirty="0" smtClean="0"/>
              <a:t>5. </a:t>
            </a:r>
            <a:r>
              <a:rPr lang="ko-KR" altLang="en-US" sz="1400" dirty="0" err="1" smtClean="0"/>
              <a:t>멀티스레드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개 이상</a:t>
            </a:r>
          </a:p>
          <a:p>
            <a:r>
              <a:rPr lang="en-US" altLang="ko-KR" sz="1400" dirty="0" smtClean="0"/>
              <a:t>6. </a:t>
            </a:r>
            <a:r>
              <a:rPr lang="ko-KR" altLang="en-US" sz="1400" dirty="0" smtClean="0"/>
              <a:t>파일 처리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등록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수정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조회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삭제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6691542" y="1715595"/>
            <a:ext cx="2396474" cy="6001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 b="1"/>
            </a:lvl1pPr>
          </a:lstStyle>
          <a:p>
            <a:r>
              <a:rPr lang="ko-KR" altLang="en-US" sz="1100" dirty="0" smtClean="0"/>
              <a:t>로그인 시</a:t>
            </a:r>
            <a:endParaRPr lang="en-US" altLang="ko-KR" sz="1100" dirty="0" smtClean="0"/>
          </a:p>
          <a:p>
            <a:r>
              <a:rPr lang="en-US" altLang="ko-KR" sz="1100" dirty="0" smtClean="0"/>
              <a:t>1</a:t>
            </a:r>
            <a:r>
              <a:rPr lang="en-US" altLang="ko-KR" sz="1100" dirty="0"/>
              <a:t>. </a:t>
            </a:r>
            <a:r>
              <a:rPr lang="ko-KR" altLang="en-US" sz="1100" dirty="0"/>
              <a:t>예약관리</a:t>
            </a:r>
            <a:endParaRPr lang="en-US" altLang="ko-KR" sz="1100" dirty="0"/>
          </a:p>
          <a:p>
            <a:r>
              <a:rPr lang="en-US" altLang="ko-KR" sz="1100" dirty="0"/>
              <a:t>1)</a:t>
            </a:r>
            <a:r>
              <a:rPr lang="ko-KR" altLang="en-US" sz="1100" dirty="0"/>
              <a:t>예약하기 </a:t>
            </a:r>
            <a:r>
              <a:rPr lang="en-US" altLang="ko-KR" sz="1100" dirty="0"/>
              <a:t>2)</a:t>
            </a:r>
            <a:r>
              <a:rPr lang="ko-KR" altLang="en-US" sz="1100" dirty="0" err="1"/>
              <a:t>예약조회</a:t>
            </a:r>
            <a:r>
              <a:rPr lang="ko-KR" altLang="en-US" sz="1100" dirty="0"/>
              <a:t> </a:t>
            </a:r>
            <a:r>
              <a:rPr lang="en-US" altLang="ko-KR" sz="1100" dirty="0" smtClean="0"/>
              <a:t>3)</a:t>
            </a:r>
            <a:r>
              <a:rPr lang="ko-KR" altLang="en-US" sz="1100" dirty="0" err="1" smtClean="0"/>
              <a:t>뒤로가기</a:t>
            </a:r>
            <a:endParaRPr lang="ko-KR" altLang="en-US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5657222" y="526474"/>
            <a:ext cx="6312937" cy="4308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/>
              <a:t>Main </a:t>
            </a:r>
            <a:r>
              <a:rPr lang="ko-KR" altLang="en-US" sz="1100" b="1" dirty="0" smtClean="0"/>
              <a:t>화면</a:t>
            </a:r>
            <a:endParaRPr lang="en-US" altLang="ko-KR" sz="1100" b="1" dirty="0" smtClean="0"/>
          </a:p>
          <a:p>
            <a:pPr algn="ctr"/>
            <a:r>
              <a:rPr lang="en-US" altLang="ko-KR" sz="1100" b="1" dirty="0" smtClean="0"/>
              <a:t>1.</a:t>
            </a:r>
            <a:r>
              <a:rPr lang="ko-KR" altLang="en-US" sz="1100" b="1" dirty="0" smtClean="0"/>
              <a:t>회원가입</a:t>
            </a:r>
            <a:r>
              <a:rPr lang="en-US" altLang="ko-KR" sz="1100" b="1" dirty="0" smtClean="0"/>
              <a:t>		</a:t>
            </a:r>
            <a:r>
              <a:rPr lang="ko-KR" altLang="en-US" sz="1100" b="1" dirty="0" smtClean="0"/>
              <a:t> </a:t>
            </a:r>
            <a:r>
              <a:rPr lang="en-US" altLang="ko-KR" sz="1100" b="1" dirty="0" smtClean="0">
                <a:solidFill>
                  <a:srgbClr val="FF0000"/>
                </a:solidFill>
              </a:rPr>
              <a:t>2.</a:t>
            </a:r>
            <a:r>
              <a:rPr lang="ko-KR" altLang="en-US" sz="1100" b="1" dirty="0" smtClean="0">
                <a:solidFill>
                  <a:srgbClr val="FF0000"/>
                </a:solidFill>
              </a:rPr>
              <a:t>로그인</a:t>
            </a:r>
            <a:r>
              <a:rPr lang="ko-KR" altLang="en-US" sz="1100" b="1" dirty="0" smtClean="0"/>
              <a:t> </a:t>
            </a:r>
            <a:r>
              <a:rPr lang="en-US" altLang="ko-KR" sz="1100" b="1" dirty="0" smtClean="0"/>
              <a:t>		3.</a:t>
            </a:r>
            <a:r>
              <a:rPr lang="ko-KR" altLang="en-US" sz="1100" b="1" dirty="0" smtClean="0"/>
              <a:t>관리자 로그인</a:t>
            </a:r>
            <a:r>
              <a:rPr lang="en-US" altLang="ko-KR" sz="1100" b="1" dirty="0" smtClean="0"/>
              <a:t>	</a:t>
            </a:r>
            <a:r>
              <a:rPr lang="ko-KR" altLang="en-US" sz="1100" b="1" dirty="0" smtClean="0"/>
              <a:t> </a:t>
            </a:r>
            <a:r>
              <a:rPr lang="en-US" altLang="ko-KR" sz="1100" b="1" dirty="0" smtClean="0"/>
              <a:t>4.</a:t>
            </a:r>
            <a:r>
              <a:rPr lang="ko-KR" altLang="en-US" sz="1100" b="1" dirty="0" smtClean="0"/>
              <a:t>종료</a:t>
            </a:r>
            <a:endParaRPr lang="en-US" altLang="ko-KR" sz="1100" b="1" dirty="0" smtClean="0"/>
          </a:p>
        </p:txBody>
      </p:sp>
      <p:cxnSp>
        <p:nvCxnSpPr>
          <p:cNvPr id="59" name="직선 화살표 연결선 58"/>
          <p:cNvCxnSpPr/>
          <p:nvPr/>
        </p:nvCxnSpPr>
        <p:spPr>
          <a:xfrm>
            <a:off x="8075136" y="988139"/>
            <a:ext cx="0" cy="733567"/>
          </a:xfrm>
          <a:prstGeom prst="straightConnector1">
            <a:avLst/>
          </a:prstGeom>
          <a:ln w="38100"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7662489" y="3807865"/>
            <a:ext cx="3112515" cy="4001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 b="1"/>
            </a:lvl1pPr>
          </a:lstStyle>
          <a:p>
            <a:r>
              <a:rPr lang="en-US" altLang="ko-KR" sz="1000" dirty="0" smtClean="0"/>
              <a:t>2) </a:t>
            </a:r>
            <a:r>
              <a:rPr lang="ko-KR" altLang="en-US" sz="1000" dirty="0" err="1" smtClean="0"/>
              <a:t>예약조회</a:t>
            </a:r>
            <a:endParaRPr lang="en-US" altLang="ko-KR" sz="1000" dirty="0" smtClean="0"/>
          </a:p>
          <a:p>
            <a:r>
              <a:rPr lang="en-US" altLang="ko-KR" sz="1000" dirty="0" smtClean="0"/>
              <a:t>[1] </a:t>
            </a:r>
            <a:r>
              <a:rPr lang="ko-KR" altLang="en-US" sz="1000" dirty="0" smtClean="0"/>
              <a:t>날짜 선택 </a:t>
            </a:r>
            <a:r>
              <a:rPr lang="en-US" altLang="ko-KR" sz="1000" dirty="0" smtClean="0"/>
              <a:t>[2] </a:t>
            </a:r>
            <a:r>
              <a:rPr lang="ko-KR" altLang="en-US" sz="1000" dirty="0" err="1" smtClean="0"/>
              <a:t>방선택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[3] </a:t>
            </a:r>
            <a:r>
              <a:rPr lang="ko-KR" altLang="en-US" sz="1000" dirty="0" smtClean="0"/>
              <a:t>예약하기 </a:t>
            </a:r>
            <a:r>
              <a:rPr lang="en-US" altLang="ko-KR" sz="1000" dirty="0" smtClean="0"/>
              <a:t>[4] </a:t>
            </a:r>
            <a:r>
              <a:rPr lang="ko-KR" altLang="en-US" sz="1000" dirty="0" err="1" smtClean="0"/>
              <a:t>예약취소</a:t>
            </a:r>
            <a:endParaRPr lang="en-US" altLang="ko-KR" sz="1000" dirty="0" smtClean="0"/>
          </a:p>
        </p:txBody>
      </p:sp>
      <p:cxnSp>
        <p:nvCxnSpPr>
          <p:cNvPr id="65" name="직선 화살표 연결선 64"/>
          <p:cNvCxnSpPr/>
          <p:nvPr/>
        </p:nvCxnSpPr>
        <p:spPr>
          <a:xfrm>
            <a:off x="7984038" y="2331148"/>
            <a:ext cx="0" cy="1357706"/>
          </a:xfrm>
          <a:prstGeom prst="straightConnector1">
            <a:avLst/>
          </a:prstGeom>
          <a:ln w="38100"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418300" y="2763467"/>
            <a:ext cx="2290440" cy="10156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 b="1"/>
            </a:lvl1pPr>
          </a:lstStyle>
          <a:p>
            <a:r>
              <a:rPr lang="en-US" altLang="ko-KR" sz="1000" dirty="0" smtClean="0"/>
              <a:t>1) </a:t>
            </a:r>
            <a:r>
              <a:rPr lang="ko-KR" altLang="en-US" sz="1000" dirty="0" smtClean="0"/>
              <a:t>예약하기</a:t>
            </a:r>
            <a:endParaRPr lang="en-US" altLang="ko-KR" sz="1000" dirty="0"/>
          </a:p>
          <a:p>
            <a:r>
              <a:rPr lang="en-US" altLang="ko-KR" sz="1000" dirty="0" smtClean="0"/>
              <a:t>[1] </a:t>
            </a:r>
            <a:r>
              <a:rPr lang="ko-KR" altLang="en-US" sz="1000" dirty="0" smtClean="0"/>
              <a:t>날짜 선택 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입실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퇴실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[2] </a:t>
            </a:r>
            <a:r>
              <a:rPr lang="ko-KR" altLang="en-US" sz="1000" dirty="0" err="1" smtClean="0"/>
              <a:t>방선택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dirty="0" smtClean="0"/>
              <a:t>(</a:t>
            </a:r>
            <a:r>
              <a:rPr lang="ko-KR" altLang="en-US" sz="1000" dirty="0" smtClean="0"/>
              <a:t>예약가능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매진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방 등급별</a:t>
            </a:r>
            <a:r>
              <a:rPr lang="en-US" altLang="ko-KR" sz="1000" dirty="0" smtClean="0"/>
              <a:t>/</a:t>
            </a:r>
            <a:r>
              <a:rPr lang="ko-KR" altLang="en-US" sz="1000" dirty="0" smtClean="0"/>
              <a:t>특가</a:t>
            </a:r>
            <a:r>
              <a:rPr lang="en-US" altLang="ko-KR" sz="1000" dirty="0" smtClean="0"/>
              <a:t>/</a:t>
            </a:r>
            <a:r>
              <a:rPr lang="en-US" altLang="ko-KR" sz="1000" dirty="0" smtClean="0"/>
              <a:t>)</a:t>
            </a:r>
            <a:r>
              <a:rPr lang="en-US" altLang="ko-KR" sz="1000" dirty="0"/>
              <a:t/>
            </a:r>
            <a:br>
              <a:rPr lang="en-US" altLang="ko-KR" sz="1000" dirty="0"/>
            </a:br>
            <a:r>
              <a:rPr lang="en-US" altLang="ko-KR" sz="1000" dirty="0" smtClean="0"/>
              <a:t>[3] </a:t>
            </a:r>
            <a:r>
              <a:rPr lang="ko-KR" altLang="en-US" sz="1000" dirty="0" smtClean="0"/>
              <a:t>예약하기</a:t>
            </a:r>
            <a:r>
              <a:rPr lang="en-US" altLang="ko-KR" sz="1000" dirty="0" smtClean="0"/>
              <a:t/>
            </a:r>
            <a:br>
              <a:rPr lang="en-US" altLang="ko-KR" sz="1000" dirty="0" smtClean="0"/>
            </a:br>
            <a:r>
              <a:rPr lang="en-US" altLang="ko-KR" sz="1000" dirty="0" smtClean="0"/>
              <a:t>[4] </a:t>
            </a:r>
            <a:r>
              <a:rPr lang="ko-KR" altLang="en-US" sz="1000" dirty="0" err="1" smtClean="0"/>
              <a:t>뒤로가기</a:t>
            </a:r>
            <a:endParaRPr lang="en-US" altLang="ko-KR" sz="1000" dirty="0" smtClean="0"/>
          </a:p>
        </p:txBody>
      </p:sp>
      <p:cxnSp>
        <p:nvCxnSpPr>
          <p:cNvPr id="67" name="직선 화살표 연결선 66"/>
          <p:cNvCxnSpPr/>
          <p:nvPr/>
        </p:nvCxnSpPr>
        <p:spPr>
          <a:xfrm>
            <a:off x="7075983" y="2394448"/>
            <a:ext cx="0" cy="466312"/>
          </a:xfrm>
          <a:prstGeom prst="straightConnector1">
            <a:avLst/>
          </a:prstGeom>
          <a:ln w="38100"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/>
          <p:nvPr/>
        </p:nvCxnSpPr>
        <p:spPr>
          <a:xfrm>
            <a:off x="10018112" y="1036742"/>
            <a:ext cx="0" cy="1357706"/>
          </a:xfrm>
          <a:prstGeom prst="straightConnector1">
            <a:avLst/>
          </a:prstGeom>
          <a:ln w="38100"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8911542" y="2565194"/>
            <a:ext cx="2213140" cy="8617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 b="1"/>
            </a:lvl1pPr>
          </a:lstStyle>
          <a:p>
            <a:r>
              <a:rPr lang="en-US" altLang="ko-KR" sz="1000" dirty="0" smtClean="0"/>
              <a:t>3) </a:t>
            </a:r>
            <a:r>
              <a:rPr lang="ko-KR" altLang="en-US" sz="1000" dirty="0" smtClean="0"/>
              <a:t>관리자 로그인</a:t>
            </a:r>
            <a:endParaRPr lang="en-US" altLang="ko-KR" sz="1000" dirty="0" smtClean="0"/>
          </a:p>
          <a:p>
            <a:r>
              <a:rPr lang="en-US" altLang="ko-KR" sz="1000" dirty="0" smtClean="0"/>
              <a:t>[1] </a:t>
            </a:r>
            <a:r>
              <a:rPr lang="ko-KR" altLang="en-US" sz="1000" dirty="0" smtClean="0"/>
              <a:t>예약내역조회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리스트</a:t>
            </a:r>
            <a:r>
              <a:rPr lang="en-US" altLang="ko-KR" sz="1000" dirty="0" smtClean="0"/>
              <a:t>)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r>
              <a:rPr lang="en-US" altLang="ko-KR" sz="1000" dirty="0" smtClean="0"/>
              <a:t>[2] </a:t>
            </a:r>
            <a:r>
              <a:rPr lang="ko-KR" altLang="en-US" sz="1000" dirty="0" smtClean="0"/>
              <a:t>특가상품 등록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프로모션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[3] </a:t>
            </a:r>
            <a:r>
              <a:rPr lang="ko-KR" altLang="en-US" sz="1000" dirty="0" smtClean="0"/>
              <a:t>가입회원정보 조회</a:t>
            </a:r>
            <a:endParaRPr lang="en-US" altLang="ko-KR" sz="1000" dirty="0" smtClean="0"/>
          </a:p>
          <a:p>
            <a:r>
              <a:rPr lang="en-US" altLang="ko-KR" sz="1000" dirty="0" smtClean="0"/>
              <a:t>[4] </a:t>
            </a:r>
            <a:r>
              <a:rPr lang="ko-KR" altLang="en-US" sz="1000" dirty="0" smtClean="0"/>
              <a:t>객실정보 조회 및 수정</a:t>
            </a:r>
            <a:endParaRPr lang="en-US" altLang="ko-KR" sz="1000" dirty="0" smtClean="0"/>
          </a:p>
        </p:txBody>
      </p:sp>
      <p:sp>
        <p:nvSpPr>
          <p:cNvPr id="83" name="육각형 82"/>
          <p:cNvSpPr/>
          <p:nvPr/>
        </p:nvSpPr>
        <p:spPr>
          <a:xfrm>
            <a:off x="6976332" y="5852946"/>
            <a:ext cx="1234709" cy="687463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/>
              <a:t>객체</a:t>
            </a:r>
            <a:r>
              <a:rPr lang="en-US" altLang="ko-KR" sz="1200" dirty="0" smtClean="0"/>
              <a:t>2</a:t>
            </a:r>
          </a:p>
          <a:p>
            <a:pPr algn="ctr"/>
            <a:r>
              <a:rPr lang="ko-KR" altLang="en-US" sz="1200" dirty="0" smtClean="0"/>
              <a:t>회원 등급</a:t>
            </a:r>
            <a:endParaRPr lang="en-US" altLang="ko-KR" sz="1200" dirty="0" smtClean="0"/>
          </a:p>
        </p:txBody>
      </p:sp>
      <p:cxnSp>
        <p:nvCxnSpPr>
          <p:cNvPr id="84" name="직선 화살표 연결선 83"/>
          <p:cNvCxnSpPr/>
          <p:nvPr/>
        </p:nvCxnSpPr>
        <p:spPr>
          <a:xfrm flipV="1">
            <a:off x="6579960" y="6168456"/>
            <a:ext cx="397804" cy="238646"/>
          </a:xfrm>
          <a:prstGeom prst="straightConnector1">
            <a:avLst/>
          </a:prstGeom>
          <a:ln w="38100"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5032855" y="1505186"/>
            <a:ext cx="1108092" cy="7078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200" b="1"/>
            </a:lvl1pPr>
          </a:lstStyle>
          <a:p>
            <a:r>
              <a:rPr lang="en-US" altLang="ko-KR" sz="1000" dirty="0" smtClean="0"/>
              <a:t>[1] </a:t>
            </a:r>
            <a:r>
              <a:rPr lang="ko-KR" altLang="en-US" sz="1000" dirty="0" smtClean="0"/>
              <a:t>성명</a:t>
            </a:r>
            <a:endParaRPr lang="en-US" altLang="ko-KR" sz="1000" dirty="0" smtClean="0"/>
          </a:p>
          <a:p>
            <a:r>
              <a:rPr lang="en-US" altLang="ko-KR" sz="1000" dirty="0" smtClean="0"/>
              <a:t>[2] </a:t>
            </a:r>
            <a:r>
              <a:rPr lang="ko-KR" altLang="en-US" sz="1000" dirty="0" smtClean="0"/>
              <a:t>핸드폰번호</a:t>
            </a:r>
            <a:endParaRPr lang="en-US" altLang="ko-KR" sz="1000" dirty="0" smtClean="0"/>
          </a:p>
          <a:p>
            <a:r>
              <a:rPr lang="en-US" altLang="ko-KR" sz="1000" dirty="0" smtClean="0"/>
              <a:t>[3] </a:t>
            </a:r>
            <a:r>
              <a:rPr lang="ko-KR" altLang="en-US" sz="1000" dirty="0" smtClean="0"/>
              <a:t>아이디</a:t>
            </a:r>
            <a:endParaRPr lang="en-US" altLang="ko-KR" sz="1000" dirty="0" smtClean="0"/>
          </a:p>
          <a:p>
            <a:r>
              <a:rPr lang="en-US" altLang="ko-KR" sz="1000" dirty="0" smtClean="0"/>
              <a:t>[4] </a:t>
            </a:r>
            <a:r>
              <a:rPr lang="ko-KR" altLang="en-US" sz="1000" dirty="0" smtClean="0"/>
              <a:t>비밀번호</a:t>
            </a:r>
            <a:endParaRPr lang="en-US" altLang="ko-KR" sz="1000" dirty="0" smtClean="0"/>
          </a:p>
        </p:txBody>
      </p:sp>
      <p:cxnSp>
        <p:nvCxnSpPr>
          <p:cNvPr id="88" name="직선 화살표 연결선 87"/>
          <p:cNvCxnSpPr/>
          <p:nvPr/>
        </p:nvCxnSpPr>
        <p:spPr>
          <a:xfrm>
            <a:off x="6101948" y="988139"/>
            <a:ext cx="0" cy="466312"/>
          </a:xfrm>
          <a:prstGeom prst="straightConnector1">
            <a:avLst/>
          </a:prstGeom>
          <a:ln w="38100" cmpd="sng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0" name="직사각형 89"/>
          <p:cNvSpPr/>
          <p:nvPr/>
        </p:nvSpPr>
        <p:spPr>
          <a:xfrm>
            <a:off x="5653303" y="229770"/>
            <a:ext cx="2977513" cy="268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일반회원</a:t>
            </a:r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8725943" y="212033"/>
            <a:ext cx="2218866" cy="268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관리자회원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9685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257695" y="257695"/>
            <a:ext cx="8574014" cy="4001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■ 참조</a:t>
            </a:r>
            <a:endParaRPr lang="en-US" altLang="ko-KR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hlinkClick r:id="rId2"/>
              </a:rPr>
              <a:t>https://github.com/Dvik/Hotel-Reservation-System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hlinkClick r:id="rId3"/>
              </a:rPr>
              <a:t>[</a:t>
            </a:r>
            <a:r>
              <a:rPr lang="ko-KR" altLang="en-US" sz="1400" dirty="0" smtClean="0">
                <a:hlinkClick r:id="rId3"/>
              </a:rPr>
              <a:t>자바 </a:t>
            </a:r>
            <a:r>
              <a:rPr lang="en-US" altLang="ko-KR" sz="1400" dirty="0" smtClean="0">
                <a:hlinkClick r:id="rId3"/>
              </a:rPr>
              <a:t>- </a:t>
            </a:r>
            <a:r>
              <a:rPr lang="ko-KR" altLang="en-US" sz="1400" dirty="0" smtClean="0">
                <a:hlinkClick r:id="rId3"/>
              </a:rPr>
              <a:t>이클립스 콘솔 프로젝트</a:t>
            </a:r>
            <a:r>
              <a:rPr lang="en-US" altLang="ko-KR" sz="1400" dirty="0" smtClean="0">
                <a:hlinkClick r:id="rId3"/>
              </a:rPr>
              <a:t>] </a:t>
            </a:r>
            <a:r>
              <a:rPr lang="ko-KR" altLang="en-US" sz="1400" dirty="0" err="1" smtClean="0">
                <a:hlinkClick r:id="rId3"/>
              </a:rPr>
              <a:t>야놀자</a:t>
            </a:r>
            <a:r>
              <a:rPr lang="ko-KR" altLang="en-US" sz="1400" dirty="0" smtClean="0">
                <a:hlinkClick r:id="rId3"/>
              </a:rPr>
              <a:t> </a:t>
            </a:r>
            <a:r>
              <a:rPr lang="en-US" altLang="ko-KR" sz="1400" dirty="0" smtClean="0">
                <a:hlinkClick r:id="rId3"/>
              </a:rPr>
              <a:t>– YouTube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: </a:t>
            </a:r>
            <a:r>
              <a:rPr lang="en-US" altLang="ko-KR" sz="1400" dirty="0" smtClean="0">
                <a:hlinkClick r:id="rId4"/>
              </a:rPr>
              <a:t>https://youtu.be/Vgv-1MuJC4c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[JAVA] </a:t>
            </a:r>
            <a:r>
              <a:rPr lang="ko-KR" altLang="en-US" dirty="0"/>
              <a:t>자바 배열 프로그래밍을 활용한 호텔관리 프로그램</a:t>
            </a:r>
            <a:r>
              <a:rPr lang="en-US" altLang="ko-KR" dirty="0"/>
              <a:t>(</a:t>
            </a:r>
            <a:r>
              <a:rPr lang="ko-KR" altLang="en-US" dirty="0" err="1"/>
              <a:t>빈방관리</a:t>
            </a:r>
            <a:r>
              <a:rPr lang="en-US" altLang="ko-KR" dirty="0"/>
              <a:t>, </a:t>
            </a:r>
            <a:r>
              <a:rPr lang="ko-KR" altLang="en-US" dirty="0" err="1"/>
              <a:t>입실관리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sz="1400" dirty="0" smtClean="0"/>
              <a:t>: </a:t>
            </a:r>
            <a:r>
              <a:rPr lang="en-US" altLang="ko-KR" sz="1400" dirty="0" smtClean="0">
                <a:hlinkClick r:id="rId5"/>
              </a:rPr>
              <a:t>https://travislife.tistory.com/49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endParaRPr lang="en-US" altLang="ko-KR" sz="1400" dirty="0" smtClean="0"/>
          </a:p>
          <a:p>
            <a:pPr marL="285750" indent="-285750">
              <a:buFontTx/>
              <a:buChar char="-"/>
            </a:pPr>
            <a:r>
              <a:rPr lang="en-US" altLang="ko-KR" sz="1400" dirty="0" smtClean="0">
                <a:hlinkClick r:id="rId6"/>
              </a:rPr>
              <a:t>java</a:t>
            </a:r>
            <a:r>
              <a:rPr lang="ko-KR" altLang="en-US" sz="1400" dirty="0" smtClean="0">
                <a:hlinkClick r:id="rId6"/>
              </a:rPr>
              <a:t>를 활용한 호텔 예약관리시스템 </a:t>
            </a:r>
            <a:r>
              <a:rPr lang="en-US" altLang="ko-KR" sz="1400" dirty="0" smtClean="0">
                <a:hlinkClick r:id="rId6"/>
              </a:rPr>
              <a:t>2 (tistory.com)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: </a:t>
            </a:r>
            <a:r>
              <a:rPr lang="en-US" altLang="ko-KR" sz="1400" dirty="0" smtClean="0">
                <a:hlinkClick r:id="rId7"/>
              </a:rPr>
              <a:t>https://hanna97.tistory.com/entry/java</a:t>
            </a:r>
            <a:r>
              <a:rPr lang="ko-KR" altLang="en-US" sz="1400" dirty="0" smtClean="0">
                <a:hlinkClick r:id="rId7"/>
              </a:rPr>
              <a:t>를</a:t>
            </a:r>
            <a:r>
              <a:rPr lang="en-US" altLang="ko-KR" sz="1400" dirty="0" smtClean="0">
                <a:hlinkClick r:id="rId7"/>
              </a:rPr>
              <a:t>-</a:t>
            </a:r>
            <a:r>
              <a:rPr lang="ko-KR" altLang="en-US" sz="1400" dirty="0" smtClean="0">
                <a:hlinkClick r:id="rId7"/>
              </a:rPr>
              <a:t>활용한</a:t>
            </a:r>
            <a:r>
              <a:rPr lang="en-US" altLang="ko-KR" sz="1400" dirty="0" smtClean="0">
                <a:hlinkClick r:id="rId7"/>
              </a:rPr>
              <a:t>-</a:t>
            </a:r>
            <a:r>
              <a:rPr lang="ko-KR" altLang="en-US" sz="1400" dirty="0" smtClean="0">
                <a:hlinkClick r:id="rId7"/>
              </a:rPr>
              <a:t>호텔예약시스템</a:t>
            </a:r>
            <a:r>
              <a:rPr lang="en-US" altLang="ko-KR" sz="1400" dirty="0" smtClean="0">
                <a:hlinkClick r:id="rId7"/>
              </a:rPr>
              <a:t>-2</a:t>
            </a:r>
            <a:endParaRPr lang="en-US" altLang="ko-KR" sz="1400" dirty="0" smtClean="0"/>
          </a:p>
          <a:p>
            <a:pPr marL="285750" indent="-285750">
              <a:buFontTx/>
              <a:buChar char="-"/>
            </a:pP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b="1" dirty="0">
                <a:hlinkClick r:id="rId8"/>
              </a:rPr>
              <a:t>&lt; </a:t>
            </a:r>
            <a:r>
              <a:rPr lang="ko-KR" altLang="en-US" b="1" dirty="0">
                <a:hlinkClick r:id="rId8"/>
              </a:rPr>
              <a:t>이차원 배열 활용 </a:t>
            </a:r>
            <a:r>
              <a:rPr lang="en-US" altLang="ko-KR" b="1" dirty="0">
                <a:hlinkClick r:id="rId8"/>
              </a:rPr>
              <a:t>&gt; </a:t>
            </a:r>
            <a:r>
              <a:rPr lang="ko-KR" altLang="en-US" b="1" dirty="0">
                <a:hlinkClick r:id="rId8"/>
              </a:rPr>
              <a:t>호텔 룸 </a:t>
            </a:r>
            <a:r>
              <a:rPr lang="ko-KR" altLang="en-US" b="1" dirty="0" smtClean="0">
                <a:hlinkClick r:id="rId8"/>
              </a:rPr>
              <a:t>정보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400" dirty="0" smtClean="0"/>
              <a:t>: https://chu-ding.tistory.com/2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25961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57695" y="257695"/>
            <a:ext cx="7056969" cy="2919379"/>
            <a:chOff x="257695" y="257695"/>
            <a:chExt cx="7056969" cy="2919379"/>
          </a:xfrm>
        </p:grpSpPr>
        <p:sp>
          <p:nvSpPr>
            <p:cNvPr id="32" name="TextBox 31"/>
            <p:cNvSpPr txBox="1"/>
            <p:nvPr/>
          </p:nvSpPr>
          <p:spPr>
            <a:xfrm>
              <a:off x="257695" y="257695"/>
              <a:ext cx="31325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■ 방 기능 클래스 계층 구조</a:t>
              </a:r>
              <a:endParaRPr lang="ko-KR" altLang="en-US" sz="14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46944" y="1106781"/>
              <a:ext cx="5709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View</a:t>
              </a:r>
              <a:endParaRPr lang="ko-KR" altLang="en-US" sz="1400" dirty="0"/>
            </a:p>
          </p:txBody>
        </p:sp>
        <p:sp>
          <p:nvSpPr>
            <p:cNvPr id="2" name="모서리가 둥근 직사각형 1"/>
            <p:cNvSpPr/>
            <p:nvPr/>
          </p:nvSpPr>
          <p:spPr>
            <a:xfrm>
              <a:off x="634482" y="2183363"/>
              <a:ext cx="1899798" cy="66247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Window</a:t>
              </a:r>
              <a:endParaRPr lang="ko-KR" altLang="en-US" dirty="0"/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3135086" y="1604866"/>
              <a:ext cx="1899798" cy="66247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Room</a:t>
              </a:r>
              <a:endParaRPr lang="ko-KR" altLang="en-US" dirty="0"/>
            </a:p>
          </p:txBody>
        </p:sp>
        <p:sp>
          <p:nvSpPr>
            <p:cNvPr id="36" name="모서리가 둥근 직사각형 35"/>
            <p:cNvSpPr/>
            <p:nvPr/>
          </p:nvSpPr>
          <p:spPr>
            <a:xfrm>
              <a:off x="3135086" y="2514600"/>
              <a:ext cx="1899798" cy="66247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Room</a:t>
              </a:r>
              <a:endParaRPr lang="ko-KR" altLang="en-US" dirty="0"/>
            </a:p>
          </p:txBody>
        </p:sp>
        <p:sp>
          <p:nvSpPr>
            <p:cNvPr id="39" name="모서리가 둥근 직사각형 38"/>
            <p:cNvSpPr/>
            <p:nvPr/>
          </p:nvSpPr>
          <p:spPr>
            <a:xfrm>
              <a:off x="5414866" y="1604866"/>
              <a:ext cx="1899798" cy="66247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Room</a:t>
              </a:r>
              <a:endParaRPr lang="ko-KR" altLang="en-US" dirty="0"/>
            </a:p>
          </p:txBody>
        </p:sp>
        <p:sp>
          <p:nvSpPr>
            <p:cNvPr id="40" name="모서리가 둥근 직사각형 39"/>
            <p:cNvSpPr/>
            <p:nvPr/>
          </p:nvSpPr>
          <p:spPr>
            <a:xfrm>
              <a:off x="5414866" y="2514600"/>
              <a:ext cx="1899798" cy="66247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Room</a:t>
              </a:r>
              <a:endParaRPr lang="ko-KR" alt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135086" y="1106781"/>
              <a:ext cx="9916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Controller</a:t>
              </a:r>
              <a:endParaRPr lang="ko-KR" altLang="en-US" sz="14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414866" y="1106781"/>
              <a:ext cx="7056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Model</a:t>
              </a:r>
              <a:endParaRPr lang="ko-KR" altLang="en-US" sz="1400" dirty="0"/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257695" y="3614642"/>
            <a:ext cx="7056969" cy="2919379"/>
            <a:chOff x="257695" y="257695"/>
            <a:chExt cx="7056969" cy="2919379"/>
          </a:xfrm>
        </p:grpSpPr>
        <p:sp>
          <p:nvSpPr>
            <p:cNvPr id="53" name="TextBox 52"/>
            <p:cNvSpPr txBox="1"/>
            <p:nvPr/>
          </p:nvSpPr>
          <p:spPr>
            <a:xfrm>
              <a:off x="257695" y="257695"/>
              <a:ext cx="3363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■ 회원 기능 클래스 계층 구조</a:t>
              </a:r>
              <a:endParaRPr lang="ko-KR" altLang="en-US" sz="14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46944" y="1106781"/>
              <a:ext cx="5709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View</a:t>
              </a:r>
              <a:endParaRPr lang="ko-KR" altLang="en-US" sz="1400" dirty="0"/>
            </a:p>
          </p:txBody>
        </p:sp>
        <p:sp>
          <p:nvSpPr>
            <p:cNvPr id="55" name="모서리가 둥근 직사각형 54"/>
            <p:cNvSpPr/>
            <p:nvPr/>
          </p:nvSpPr>
          <p:spPr>
            <a:xfrm>
              <a:off x="634482" y="2183363"/>
              <a:ext cx="1899798" cy="66247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Window</a:t>
              </a:r>
              <a:endParaRPr lang="ko-KR" altLang="en-US" dirty="0"/>
            </a:p>
          </p:txBody>
        </p:sp>
        <p:sp>
          <p:nvSpPr>
            <p:cNvPr id="56" name="모서리가 둥근 직사각형 55"/>
            <p:cNvSpPr/>
            <p:nvPr/>
          </p:nvSpPr>
          <p:spPr>
            <a:xfrm>
              <a:off x="3135086" y="1604866"/>
              <a:ext cx="1899798" cy="66247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Member</a:t>
              </a:r>
              <a:endParaRPr lang="ko-KR" altLang="en-US" dirty="0"/>
            </a:p>
          </p:txBody>
        </p:sp>
        <p:sp>
          <p:nvSpPr>
            <p:cNvPr id="57" name="모서리가 둥근 직사각형 56"/>
            <p:cNvSpPr/>
            <p:nvPr/>
          </p:nvSpPr>
          <p:spPr>
            <a:xfrm>
              <a:off x="3135086" y="2514600"/>
              <a:ext cx="1899798" cy="66247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Room</a:t>
              </a:r>
              <a:endParaRPr lang="ko-KR" altLang="en-US" dirty="0"/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5414866" y="1604866"/>
              <a:ext cx="1899798" cy="66247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Room</a:t>
              </a:r>
              <a:endParaRPr lang="ko-KR" altLang="en-US" dirty="0"/>
            </a:p>
          </p:txBody>
        </p:sp>
        <p:sp>
          <p:nvSpPr>
            <p:cNvPr id="61" name="모서리가 둥근 직사각형 60"/>
            <p:cNvSpPr/>
            <p:nvPr/>
          </p:nvSpPr>
          <p:spPr>
            <a:xfrm>
              <a:off x="5414866" y="2514600"/>
              <a:ext cx="1899798" cy="66247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Room</a:t>
              </a:r>
              <a:endParaRPr lang="ko-KR" alt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3135086" y="1106781"/>
              <a:ext cx="9916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Controller</a:t>
              </a:r>
              <a:endParaRPr lang="ko-KR" altLang="en-US" sz="1400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414866" y="1106781"/>
              <a:ext cx="7056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 smtClean="0"/>
                <a:t>Model</a:t>
              </a:r>
              <a:endParaRPr lang="ko-KR" altLang="en-US" sz="1400" dirty="0"/>
            </a:p>
          </p:txBody>
        </p:sp>
      </p:grpSp>
      <p:sp>
        <p:nvSpPr>
          <p:cNvPr id="15" name="왼쪽/오른쪽 화살표 14"/>
          <p:cNvSpPr/>
          <p:nvPr/>
        </p:nvSpPr>
        <p:spPr>
          <a:xfrm>
            <a:off x="2534280" y="2362657"/>
            <a:ext cx="600806" cy="315878"/>
          </a:xfrm>
          <a:prstGeom prst="leftRightArrow">
            <a:avLst>
              <a:gd name="adj1" fmla="val 1729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왼쪽/오른쪽 화살표 67"/>
          <p:cNvSpPr/>
          <p:nvPr/>
        </p:nvSpPr>
        <p:spPr>
          <a:xfrm>
            <a:off x="2537391" y="5713608"/>
            <a:ext cx="600806" cy="315878"/>
          </a:xfrm>
          <a:prstGeom prst="leftRightArrow">
            <a:avLst>
              <a:gd name="adj1" fmla="val 17292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085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194</Words>
  <Application>Microsoft Office PowerPoint</Application>
  <PresentationFormat>와이드스크린</PresentationFormat>
  <Paragraphs>80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pc</cp:lastModifiedBy>
  <cp:revision>7</cp:revision>
  <dcterms:created xsi:type="dcterms:W3CDTF">2021-10-18T16:23:01Z</dcterms:created>
  <dcterms:modified xsi:type="dcterms:W3CDTF">2021-10-18T17:29:39Z</dcterms:modified>
</cp:coreProperties>
</file>