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99" r:id="rId4"/>
    <p:sldId id="294" r:id="rId5"/>
    <p:sldId id="295" r:id="rId6"/>
    <p:sldId id="300" r:id="rId7"/>
    <p:sldId id="303" r:id="rId8"/>
    <p:sldId id="301" r:id="rId9"/>
    <p:sldId id="304" r:id="rId10"/>
    <p:sldId id="305" r:id="rId11"/>
    <p:sldId id="298" r:id="rId12"/>
    <p:sldId id="302" r:id="rId13"/>
  </p:sldIdLst>
  <p:sldSz cx="9144000" cy="5143500" type="screen16x9"/>
  <p:notesSz cx="6858000" cy="9144000"/>
  <p:embeddedFontLst>
    <p:embeddedFont>
      <p:font typeface="맑은 고딕" pitchFamily="50" charset="-127"/>
      <p:regular r:id="rId15"/>
      <p:bold r:id="rId16"/>
    </p:embeddedFont>
    <p:embeddedFont>
      <p:font typeface="La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3" autoAdjust="0"/>
    <p:restoredTop sz="94660"/>
  </p:normalViewPr>
  <p:slideViewPr>
    <p:cSldViewPr snapToGrid="0">
      <p:cViewPr>
        <p:scale>
          <a:sx n="100" d="100"/>
          <a:sy n="100" d="100"/>
        </p:scale>
        <p:origin x="-2232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3903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aa8f24fa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aa8f24fa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9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5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227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77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aa8bbc0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aa8bbc0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505\Desktop\3조_호텔예약프로그램(장용범, 김태호, 신우현)\ppt배경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" t="11406" r="3639" b="6875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직사각형 1"/>
          <p:cNvSpPr/>
          <p:nvPr userDrawn="1"/>
        </p:nvSpPr>
        <p:spPr>
          <a:xfrm>
            <a:off x="0" y="487800"/>
            <a:ext cx="9144000" cy="416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7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9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0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 userDrawn="1"/>
        </p:nvSpPr>
        <p:spPr>
          <a:xfrm>
            <a:off x="0" y="0"/>
            <a:ext cx="336042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2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pic>
        <p:nvPicPr>
          <p:cNvPr id="15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33;p5"/>
          <p:cNvGrpSpPr/>
          <p:nvPr userDrawn="1"/>
        </p:nvGrpSpPr>
        <p:grpSpPr>
          <a:xfrm>
            <a:off x="363667" y="1145429"/>
            <a:ext cx="745763" cy="45826"/>
            <a:chOff x="4580561" y="2589004"/>
            <a:chExt cx="1064464" cy="25200"/>
          </a:xfrm>
        </p:grpSpPr>
        <p:sp>
          <p:nvSpPr>
            <p:cNvPr id="11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6;p5"/>
          <p:cNvSpPr txBox="1">
            <a:spLocks noGrp="1"/>
          </p:cNvSpPr>
          <p:nvPr>
            <p:ph type="title"/>
          </p:nvPr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5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9316" y="468322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" name="Picture 2" descr="C:\Users\505\Downloads\1496677256-3_8463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212" y="4733861"/>
            <a:ext cx="344932" cy="34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2;p5"/>
          <p:cNvSpPr/>
          <p:nvPr userDrawn="1"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2;p5"/>
          <p:cNvSpPr/>
          <p:nvPr userDrawn="1"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55" r:id="rId3"/>
    <p:sldLayoutId id="214748365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505\Desktop\3조_호텔예약프로그램(장용범, 김태호, 신우현)\ppt배경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/>
          <a:stretch/>
        </p:blipFill>
        <p:spPr bwMode="auto">
          <a:xfrm>
            <a:off x="0" y="-65604"/>
            <a:ext cx="9144000" cy="520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-65604"/>
            <a:ext cx="9144000" cy="5209104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blipFill>
                <a:blip r:embed="rId4"/>
                <a:tile tx="0" ty="0" sx="100000" sy="100000" flip="none" algn="tl"/>
              </a:blip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07358" y="1322267"/>
            <a:ext cx="65149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Reservation </a:t>
            </a:r>
            <a:r>
              <a:rPr lang="en-US" altLang="ko-KR" sz="40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  <a:p>
            <a:pPr algn="ctr"/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JAVA </a:t>
            </a:r>
            <a:r>
              <a:rPr lang="en-US" altLang="ko-KR" sz="24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ko-KR" sz="2400" b="1" dirty="0" smtClean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onsole Project - </a:t>
            </a:r>
            <a:endParaRPr lang="en-US" altLang="ko-KR" sz="2400" b="1" dirty="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294967295"/>
          </p:nvPr>
        </p:nvSpPr>
        <p:spPr>
          <a:xfrm>
            <a:off x="100281" y="4201551"/>
            <a:ext cx="2858623" cy="843964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/>
              <a:buNone/>
            </a:pPr>
            <a:r>
              <a:rPr lang="en-US" altLang="ko-KR" sz="1600" dirty="0">
                <a:solidFill>
                  <a:schemeClr val="bg2"/>
                </a:solidFill>
              </a:rPr>
              <a:t>3</a:t>
            </a:r>
            <a:r>
              <a:rPr lang="ko-KR" altLang="en-US" sz="1600" dirty="0">
                <a:solidFill>
                  <a:schemeClr val="bg2"/>
                </a:solidFill>
              </a:rPr>
              <a:t>조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ko-KR" altLang="en-US" sz="1600" dirty="0">
                <a:solidFill>
                  <a:schemeClr val="bg2"/>
                </a:solidFill>
              </a:rPr>
              <a:t>팀원 </a:t>
            </a:r>
            <a:r>
              <a:rPr lang="en-US" altLang="ko-KR" sz="1600" dirty="0">
                <a:solidFill>
                  <a:schemeClr val="bg2"/>
                </a:solidFill>
              </a:rPr>
              <a:t>: </a:t>
            </a:r>
            <a:r>
              <a:rPr lang="ko-KR" altLang="en-US" sz="1600" dirty="0">
                <a:solidFill>
                  <a:schemeClr val="bg2"/>
                </a:solidFill>
              </a:rPr>
              <a:t>장용범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신우현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chemeClr val="bg2"/>
                </a:solidFill>
              </a:rPr>
              <a:t>김태호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0" lvl="0" indent="0">
              <a:buFont typeface="Arial"/>
              <a:buNone/>
            </a:pPr>
            <a:r>
              <a:rPr lang="en-US" sz="1600" dirty="0">
                <a:solidFill>
                  <a:schemeClr val="bg2"/>
                </a:solidFill>
              </a:rPr>
              <a:t>2021.10.27</a:t>
            </a:r>
            <a:endParaRPr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2-3) Hotel interface</a:t>
            </a:r>
            <a:endParaRPr lang="en-US" altLang="ko-KR" sz="16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err="1" smtClean="0"/>
              <a:t>입력객체</a:t>
            </a:r>
            <a:r>
              <a:rPr lang="ko-KR" altLang="en-US" sz="1050" dirty="0" smtClean="0"/>
              <a:t> 생성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- 2. </a:t>
            </a:r>
            <a:r>
              <a:rPr lang="ko-KR" altLang="en-US" sz="1050" dirty="0" smtClean="0"/>
              <a:t>파일</a:t>
            </a:r>
            <a:r>
              <a:rPr lang="en-US" altLang="ko-KR" sz="1050" dirty="0" smtClean="0"/>
              <a:t>Thread</a:t>
            </a:r>
            <a:r>
              <a:rPr lang="ko-KR" altLang="en-US" sz="1050" dirty="0" smtClean="0"/>
              <a:t> 및 파일</a:t>
            </a:r>
            <a:r>
              <a:rPr lang="en-US" altLang="ko-KR" sz="1050" dirty="0" smtClean="0"/>
              <a:t>Road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- 3. </a:t>
            </a:r>
            <a:r>
              <a:rPr lang="ko-KR" altLang="en-US" sz="1050" u="sng" dirty="0" err="1" smtClean="0"/>
              <a:t>메뉴선택을</a:t>
            </a:r>
            <a:r>
              <a:rPr lang="ko-KR" altLang="en-US" sz="1050" u="sng" dirty="0" smtClean="0"/>
              <a:t> 위한 </a:t>
            </a:r>
            <a:r>
              <a:rPr lang="en-US" altLang="ko-KR" sz="1050" u="sng" dirty="0" smtClean="0"/>
              <a:t>While </a:t>
            </a:r>
            <a:r>
              <a:rPr lang="ko-KR" altLang="en-US" sz="1050" u="sng" dirty="0" smtClean="0"/>
              <a:t>무한반복</a:t>
            </a:r>
            <a:endParaRPr lang="en-US" altLang="ko-KR" sz="1050" u="sng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while (true) (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== 1/2/3 )</a:t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[ 1.</a:t>
            </a:r>
            <a:r>
              <a:rPr lang="ko-KR" altLang="en-US" sz="105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2.</a:t>
            </a:r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/ 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</a:p>
          <a:p>
            <a:pPr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&gt; </a:t>
            </a:r>
            <a:r>
              <a:rPr lang="ko-KR" altLang="en-US" sz="1050" dirty="0" smtClean="0"/>
              <a:t>회원 가입 시 유효성 검사를 통하여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err="1" smtClean="0"/>
              <a:t>제한설정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2" y="548923"/>
            <a:ext cx="4052148" cy="41469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29685" y="1031734"/>
            <a:ext cx="2321435" cy="2295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27804" y="1452419"/>
            <a:ext cx="2321435" cy="22902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32632" y="1031734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03638" y="1428485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42702" y="2159192"/>
            <a:ext cx="3647658" cy="245852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06" y="1184285"/>
            <a:ext cx="2265769" cy="4883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93" y="2559987"/>
            <a:ext cx="2239182" cy="1145036"/>
          </a:xfrm>
          <a:prstGeom prst="rect">
            <a:avLst/>
          </a:prstGeom>
        </p:spPr>
      </p:pic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548923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1125" y="1770572"/>
            <a:ext cx="0" cy="777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85538" y="2692299"/>
            <a:ext cx="3351482" cy="190256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148166" y="2551573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회원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가입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359" y="4748213"/>
            <a:ext cx="1697491" cy="30921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4. Hotel </a:t>
            </a:r>
            <a:r>
              <a:rPr lang="ko-KR" altLang="en-US" sz="600" dirty="0" smtClean="0"/>
              <a:t>인터페이스</a:t>
            </a:r>
            <a:endParaRPr lang="ko-KR" altLang="en-US" sz="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0359" y="4748213"/>
            <a:ext cx="616047" cy="3092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3017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>
                <a:solidFill>
                  <a:srgbClr val="000000"/>
                </a:solidFill>
              </a:rPr>
              <a:t>6-1. </a:t>
            </a:r>
            <a:r>
              <a:rPr lang="ko-KR" altLang="en-US" sz="1600" dirty="0">
                <a:solidFill>
                  <a:srgbClr val="000000"/>
                </a:solidFill>
              </a:rPr>
              <a:t>평가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93133"/>
              </p:ext>
            </p:extLst>
          </p:nvPr>
        </p:nvGraphicFramePr>
        <p:xfrm>
          <a:off x="430470" y="1606550"/>
          <a:ext cx="8096311" cy="27670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9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68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3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업무분담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느낀점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조장 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: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장용범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인터페이스 및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주요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메소드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설계 작성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신우현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Main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클래스 취합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및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예외처리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김태호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메인메뉴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작성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취합보조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 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발표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7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285" y="243900"/>
            <a:ext cx="7688400" cy="535200"/>
          </a:xfrm>
          <a:prstGeom prst="rect">
            <a:avLst/>
          </a:prstGeom>
        </p:spPr>
        <p:txBody>
          <a:bodyPr/>
          <a:lstStyle/>
          <a:p>
            <a:r>
              <a:rPr lang="en-US" altLang="ko-KR" sz="2200" dirty="0" smtClean="0"/>
              <a:t>3</a:t>
            </a:r>
            <a:r>
              <a:rPr lang="en-US" altLang="ko" sz="2200" dirty="0" smtClean="0"/>
              <a:t>. </a:t>
            </a:r>
            <a:r>
              <a:rPr lang="ko-KR" altLang="en-US" sz="2200" dirty="0"/>
              <a:t>평가 및 개선방향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30470" y="1606550"/>
          <a:ext cx="8096311" cy="27670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094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8468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3 </a:t>
                      </a: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업무분담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4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느낀점</a:t>
                      </a:r>
                      <a:endParaRPr lang="ko-KR" altLang="en-US" sz="14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조장 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: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장용범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인터페이스 및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주요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메소드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설계 작성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신우현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Main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클래스 취합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및 </a:t>
                      </a:r>
                      <a:r>
                        <a:rPr lang="ko-KR" altLang="en-US" sz="1100" u="none" strike="noStrike" cap="none" baseline="0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예외처리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993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김태호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메인메뉴</a:t>
                      </a:r>
                      <a:r>
                        <a:rPr lang="ko-KR" altLang="en-US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 작성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 </a:t>
                      </a:r>
                      <a:r>
                        <a:rPr lang="ko-KR" altLang="en-US" sz="1100" u="none" strike="noStrike" cap="none" dirty="0" err="1" smtClean="0">
                          <a:solidFill>
                            <a:schemeClr val="bg2"/>
                          </a:solidFill>
                          <a:sym typeface="Arial"/>
                        </a:rPr>
                        <a:t>취합보조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 파일처리</a:t>
                      </a:r>
                      <a:r>
                        <a:rPr lang="en-US" altLang="ko-KR" sz="1100" u="none" strike="noStrike" cap="none" baseline="0" dirty="0" smtClean="0">
                          <a:solidFill>
                            <a:schemeClr val="bg2"/>
                          </a:solidFill>
                          <a:sym typeface="Arial"/>
                        </a:rPr>
                        <a:t>,</a:t>
                      </a:r>
                    </a:p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bg2"/>
                          </a:solidFill>
                          <a:sym typeface="Arial"/>
                        </a:rPr>
                        <a:t>발표</a:t>
                      </a: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600"/>
                        <a:buFont typeface="Arial"/>
                        <a:buNone/>
                      </a:pPr>
                      <a:endParaRPr lang="ko-KR" altLang="en-US" sz="1100" b="0" i="0" u="none" strike="noStrike" cap="none" dirty="0">
                        <a:solidFill>
                          <a:schemeClr val="bg2"/>
                        </a:solidFill>
                        <a:latin typeface="G마켓 산스 TTF Bold" pitchFamily="2" charset="-127"/>
                        <a:ea typeface="G마켓 산스 TTF Bold" pitchFamily="2" charset="-127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392;p48"/>
          <p:cNvSpPr txBox="1">
            <a:spLocks/>
          </p:cNvSpPr>
          <p:nvPr/>
        </p:nvSpPr>
        <p:spPr>
          <a:xfrm>
            <a:off x="270450" y="7307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ko-KR" sz="1600" dirty="0" smtClean="0">
                <a:solidFill>
                  <a:srgbClr val="000000"/>
                </a:solidFill>
              </a:rPr>
              <a:t>6-2. </a:t>
            </a:r>
            <a:r>
              <a:rPr lang="ko-KR" altLang="en-US" sz="1600" dirty="0" smtClean="0">
                <a:solidFill>
                  <a:srgbClr val="000000"/>
                </a:solidFill>
              </a:rPr>
              <a:t>개선방향</a:t>
            </a:r>
            <a:endParaRPr lang="ko-KR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7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17005" y="55654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latin typeface="G마켓 산스 TTF Bold" pitchFamily="2" charset="-127"/>
                <a:ea typeface="G마켓 산스 TTF Bold" pitchFamily="2" charset="-127"/>
              </a:rPr>
              <a:t>목차 </a:t>
            </a:r>
            <a:endParaRPr dirty="0">
              <a:latin typeface="G마켓 산스 TTF Bold" pitchFamily="2" charset="-127"/>
              <a:ea typeface="G마켓 산스 TTF Bold" pitchFamily="2" charset="-127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4294967295"/>
          </p:nvPr>
        </p:nvSpPr>
        <p:spPr>
          <a:xfrm>
            <a:off x="333375" y="1289050"/>
            <a:ext cx="873442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50000"/>
              </a:lnSpc>
              <a:spcAft>
                <a:spcPts val="80"/>
              </a:spcAft>
              <a:buClr>
                <a:schemeClr val="dk1"/>
              </a:buClr>
              <a:buSzPts val="1100"/>
            </a:pPr>
            <a:r>
              <a:rPr lang="en-US" altLang="ko" sz="1800" b="1" dirty="0" smtClean="0"/>
              <a:t>1. </a:t>
            </a:r>
            <a:r>
              <a:rPr lang="ko-KR" altLang="en-US" sz="1800" b="1" dirty="0" smtClean="0"/>
              <a:t>개요 </a:t>
            </a:r>
            <a:r>
              <a:rPr lang="en-US" altLang="ko-KR" sz="1800" b="1" dirty="0" smtClean="0"/>
              <a:t>(</a:t>
            </a:r>
            <a:r>
              <a:rPr lang="en-US" altLang="ko-KR" sz="1800" b="1" dirty="0"/>
              <a:t>Hotel Reservation System </a:t>
            </a:r>
            <a:r>
              <a:rPr lang="en-US" altLang="ko-KR" sz="1800" b="1" dirty="0" smtClean="0"/>
              <a:t>)</a:t>
            </a:r>
            <a:endParaRPr lang="en-US" altLang="ko-KR" sz="1050" b="1" dirty="0" smtClean="0"/>
          </a:p>
          <a:p>
            <a:pPr marL="0" lvl="0" indent="0">
              <a:lnSpc>
                <a:spcPct val="25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코드구현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구성</a:t>
            </a:r>
            <a:r>
              <a:rPr lang="en-US" altLang="ko-KR" sz="1800" b="1" dirty="0" smtClean="0"/>
              <a:t>)</a:t>
            </a:r>
          </a:p>
          <a:p>
            <a:pPr marL="0" lvl="0" indent="0">
              <a:lnSpc>
                <a:spcPct val="250000"/>
              </a:lnSpc>
              <a:spcBef>
                <a:spcPts val="1600"/>
              </a:spcBef>
              <a:spcAft>
                <a:spcPts val="80"/>
              </a:spcAft>
              <a:buClr>
                <a:schemeClr val="dk1"/>
              </a:buClr>
              <a:buSzPts val="1100"/>
              <a:buNone/>
            </a:pPr>
            <a:r>
              <a:rPr lang="en-US" altLang="ko-KR" sz="1800" b="1" dirty="0" smtClean="0"/>
              <a:t>3. </a:t>
            </a:r>
            <a:r>
              <a:rPr lang="ko-KR" altLang="en-US" sz="1800" b="1" dirty="0"/>
              <a:t>평가 </a:t>
            </a:r>
            <a:r>
              <a:rPr lang="en-US" altLang="ko-KR" sz="1800" b="1" dirty="0"/>
              <a:t>( </a:t>
            </a:r>
            <a:r>
              <a:rPr lang="ko-KR" altLang="en-US" sz="1800" b="1" dirty="0" smtClean="0"/>
              <a:t>평가 </a:t>
            </a:r>
            <a:r>
              <a:rPr lang="en-US" altLang="ko-KR" sz="1800" b="1" dirty="0" smtClean="0"/>
              <a:t>/ </a:t>
            </a:r>
            <a:r>
              <a:rPr lang="ko-KR" altLang="en-US" sz="1800" b="1" dirty="0" smtClean="0"/>
              <a:t>개선방향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</p:txBody>
      </p:sp>
      <p:pic>
        <p:nvPicPr>
          <p:cNvPr id="2050" name="Picture 2" descr="C:\Users\505\Downloads\1496677256-3_846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624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ser-images.githubusercontent.com/87436495/138815062-8b16f40f-4d1f-4af8-a080-158d9a662b1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9732"/>
          <a:stretch/>
        </p:blipFill>
        <p:spPr bwMode="auto">
          <a:xfrm>
            <a:off x="4043879" y="1332189"/>
            <a:ext cx="4815786" cy="32305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95;p14"/>
          <p:cNvSpPr txBox="1"/>
          <p:nvPr/>
        </p:nvSpPr>
        <p:spPr>
          <a:xfrm>
            <a:off x="2962475" y="856625"/>
            <a:ext cx="17265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1878" y="1332190"/>
            <a:ext cx="3453847" cy="323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3350" lvl="0">
              <a:lnSpc>
                <a:spcPct val="150000"/>
              </a:lnSpc>
              <a:buClr>
                <a:schemeClr val="dk2"/>
              </a:buClr>
              <a:buSzPts val="2600"/>
            </a:pP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1) </a:t>
            </a:r>
            <a:r>
              <a:rPr lang="ko-KR" altLang="en-US" sz="1100" dirty="0" smtClean="0">
                <a:solidFill>
                  <a:schemeClr val="dk2"/>
                </a:solidFill>
              </a:rPr>
              <a:t>주제 </a:t>
            </a:r>
            <a:r>
              <a:rPr lang="en-US" altLang="ko-KR" sz="1100" dirty="0" smtClean="0">
                <a:solidFill>
                  <a:schemeClr val="dk2"/>
                </a:solidFill>
              </a:rPr>
              <a:t>: </a:t>
            </a:r>
            <a:r>
              <a:rPr lang="ko-KR" altLang="en-US" sz="1100" dirty="0" smtClean="0">
                <a:solidFill>
                  <a:schemeClr val="dk2"/>
                </a:solidFill>
              </a:rPr>
              <a:t>호텔 예약 </a:t>
            </a:r>
            <a:r>
              <a:rPr lang="ko-KR" altLang="en-US" sz="1100" dirty="0">
                <a:solidFill>
                  <a:schemeClr val="dk2"/>
                </a:solidFill>
              </a:rPr>
              <a:t>시스템</a:t>
            </a:r>
            <a:endParaRPr lang="en-US" altLang="ko-KR" sz="1100" dirty="0">
              <a:solidFill>
                <a:schemeClr val="dk2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2) </a:t>
            </a:r>
            <a:r>
              <a:rPr lang="ko-KR" altLang="en-US" sz="1100" dirty="0" smtClean="0">
                <a:solidFill>
                  <a:schemeClr val="dk2"/>
                </a:solidFill>
              </a:rPr>
              <a:t>목적 </a:t>
            </a:r>
            <a:r>
              <a:rPr lang="en-US" altLang="ko-KR" sz="1100" dirty="0">
                <a:solidFill>
                  <a:schemeClr val="dk2"/>
                </a:solidFill>
              </a:rPr>
              <a:t>: </a:t>
            </a:r>
            <a:r>
              <a:rPr lang="ko-KR" altLang="en-US" sz="1100" dirty="0">
                <a:solidFill>
                  <a:schemeClr val="dk2"/>
                </a:solidFill>
              </a:rPr>
              <a:t>호텔 이용을 편리하게 하기 </a:t>
            </a:r>
            <a:r>
              <a:rPr lang="en-US" altLang="ko-KR" sz="1100" dirty="0">
                <a:solidFill>
                  <a:schemeClr val="dk2"/>
                </a:solidFill>
              </a:rPr>
              <a:t>   </a:t>
            </a:r>
            <a:r>
              <a:rPr lang="ko-KR" altLang="en-US" sz="1100" dirty="0">
                <a:solidFill>
                  <a:schemeClr val="dk2"/>
                </a:solidFill>
              </a:rPr>
              <a:t>위해 예약   </a:t>
            </a:r>
            <a:r>
              <a:rPr lang="en-US" altLang="ko-KR" sz="1100" dirty="0">
                <a:solidFill>
                  <a:schemeClr val="dk2"/>
                </a:solidFill>
              </a:rPr>
              <a:t/>
            </a:r>
            <a:br>
              <a:rPr lang="en-US" altLang="ko-KR" sz="1100" dirty="0">
                <a:solidFill>
                  <a:schemeClr val="dk2"/>
                </a:solidFill>
              </a:rPr>
            </a:br>
            <a:r>
              <a:rPr lang="en-US" altLang="ko-KR" sz="1100" dirty="0">
                <a:solidFill>
                  <a:schemeClr val="dk2"/>
                </a:solidFill>
              </a:rPr>
              <a:t>             </a:t>
            </a:r>
            <a:r>
              <a:rPr lang="ko-KR" altLang="en-US" sz="1100" dirty="0">
                <a:solidFill>
                  <a:schemeClr val="dk2"/>
                </a:solidFill>
              </a:rPr>
              <a:t>서비스를 제공하여 고객들의 만족도를 높임</a:t>
            </a: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3) </a:t>
            </a:r>
            <a:r>
              <a:rPr lang="ko-KR" altLang="en-US" sz="1100" dirty="0" smtClean="0">
                <a:solidFill>
                  <a:schemeClr val="dk2"/>
                </a:solidFill>
              </a:rPr>
              <a:t>환경 </a:t>
            </a:r>
            <a:r>
              <a:rPr lang="en-US" altLang="ko-KR" sz="1100" dirty="0">
                <a:solidFill>
                  <a:schemeClr val="dk2"/>
                </a:solidFill>
              </a:rPr>
              <a:t>: JDK11 / Eclipse / Window10 / </a:t>
            </a:r>
            <a:r>
              <a:rPr lang="en-US" altLang="ko-KR" sz="1100" dirty="0" err="1">
                <a:solidFill>
                  <a:schemeClr val="dk2"/>
                </a:solidFill>
              </a:rPr>
              <a:t>Git</a:t>
            </a: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dk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dk2"/>
                </a:solidFill>
              </a:rPr>
              <a:t>4) </a:t>
            </a:r>
            <a:r>
              <a:rPr lang="ko-KR" altLang="en-US" sz="1100" dirty="0" smtClean="0">
                <a:solidFill>
                  <a:schemeClr val="dk2"/>
                </a:solidFill>
              </a:rPr>
              <a:t>프로젝트 </a:t>
            </a:r>
            <a:r>
              <a:rPr lang="ko-KR" altLang="en-US" sz="1100" dirty="0">
                <a:solidFill>
                  <a:schemeClr val="dk2"/>
                </a:solidFill>
              </a:rPr>
              <a:t>기간 </a:t>
            </a:r>
            <a:r>
              <a:rPr lang="en-US" altLang="ko-KR" sz="1100" dirty="0">
                <a:solidFill>
                  <a:schemeClr val="dk2"/>
                </a:solidFill>
              </a:rPr>
              <a:t>: 2021.10.19 ~ 2021.10.27</a:t>
            </a:r>
          </a:p>
          <a:p>
            <a:pPr algn="ctr">
              <a:lnSpc>
                <a:spcPct val="150000"/>
              </a:lnSpc>
            </a:pPr>
            <a:endParaRPr lang="ko-KR" altLang="en-US" sz="11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1. </a:t>
            </a:r>
            <a:r>
              <a:rPr lang="ko-KR" altLang="en-US" sz="2200" dirty="0" smtClean="0"/>
              <a:t>개요 </a:t>
            </a:r>
            <a:r>
              <a:rPr lang="en-US" altLang="ko-KR" sz="2200" dirty="0"/>
              <a:t>(Hotel Reservation </a:t>
            </a:r>
            <a:r>
              <a:rPr lang="en-US" altLang="ko-KR" sz="2200" dirty="0" smtClean="0"/>
              <a:t>System)</a:t>
            </a:r>
            <a:endParaRPr lang="ko-KR" altLang="en-US" sz="2200" dirty="0"/>
          </a:p>
        </p:txBody>
      </p:sp>
      <p:sp>
        <p:nvSpPr>
          <p:cNvPr id="6" name="직사각형 5"/>
          <p:cNvSpPr/>
          <p:nvPr/>
        </p:nvSpPr>
        <p:spPr>
          <a:xfrm>
            <a:off x="3908462" y="1400890"/>
            <a:ext cx="322184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marL="133350">
              <a:buClr>
                <a:schemeClr val="dk2"/>
              </a:buClr>
              <a:buSzPts val="2600"/>
            </a:pPr>
            <a:r>
              <a:rPr lang="en-US" altLang="ko-KR" sz="1200" dirty="0" smtClean="0">
                <a:solidFill>
                  <a:schemeClr val="dk2"/>
                </a:solidFill>
              </a:rPr>
              <a:t>5) </a:t>
            </a:r>
            <a:r>
              <a:rPr lang="ko-KR" altLang="en-US" sz="1200" dirty="0" smtClean="0">
                <a:solidFill>
                  <a:schemeClr val="dk2"/>
                </a:solidFill>
              </a:rPr>
              <a:t>서비스 </a:t>
            </a:r>
            <a:r>
              <a:rPr lang="ko-KR" altLang="en-US" sz="1200" dirty="0">
                <a:solidFill>
                  <a:schemeClr val="dk2"/>
                </a:solidFill>
              </a:rPr>
              <a:t>설계 </a:t>
            </a:r>
            <a:r>
              <a:rPr lang="ko-KR" altLang="en-US" sz="1200" dirty="0" smtClean="0">
                <a:solidFill>
                  <a:schemeClr val="dk2"/>
                </a:solidFill>
              </a:rPr>
              <a:t>다이어그램</a:t>
            </a:r>
            <a:r>
              <a:rPr lang="en-US" altLang="ko-KR" sz="1200" dirty="0" smtClean="0">
                <a:solidFill>
                  <a:schemeClr val="dk2"/>
                </a:solidFill>
              </a:rPr>
              <a:t>(</a:t>
            </a:r>
            <a:r>
              <a:rPr lang="ko-KR" altLang="en-US" sz="1200" dirty="0" smtClean="0">
                <a:solidFill>
                  <a:schemeClr val="dk2"/>
                </a:solidFill>
              </a:rPr>
              <a:t>화면구성</a:t>
            </a:r>
            <a:r>
              <a:rPr lang="en-US" altLang="ko-KR" sz="1200" dirty="0" smtClean="0">
                <a:solidFill>
                  <a:schemeClr val="dk2"/>
                </a:solidFill>
              </a:rPr>
              <a:t>)</a:t>
            </a:r>
            <a:endParaRPr lang="ko-KR" altLang="en-US"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위쪽 화살표 20"/>
          <p:cNvSpPr/>
          <p:nvPr/>
        </p:nvSpPr>
        <p:spPr>
          <a:xfrm>
            <a:off x="1575585" y="2616800"/>
            <a:ext cx="342490" cy="1946955"/>
          </a:xfrm>
          <a:prstGeom prst="up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7858" y="3796595"/>
            <a:ext cx="1932442" cy="767160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2. Member class</a:t>
            </a:r>
          </a:p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5. </a:t>
            </a:r>
            <a:r>
              <a:rPr lang="en-US" altLang="ko-KR" sz="600" dirty="0" err="1" smtClean="0">
                <a:solidFill>
                  <a:schemeClr val="bg2"/>
                </a:solidFill>
              </a:rPr>
              <a:t>HotelTotal</a:t>
            </a:r>
            <a:r>
              <a:rPr lang="en-US" altLang="ko-KR" sz="600" dirty="0" smtClean="0">
                <a:solidFill>
                  <a:schemeClr val="bg2"/>
                </a:solidFill>
              </a:rPr>
              <a:t> class</a:t>
            </a:r>
          </a:p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6. </a:t>
            </a:r>
            <a:r>
              <a:rPr lang="ko-KR" altLang="en-US" sz="600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dirty="0" smtClean="0">
                <a:solidFill>
                  <a:schemeClr val="bg2"/>
                </a:solidFill>
              </a:rPr>
              <a:t>1 class</a:t>
            </a:r>
          </a:p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7. </a:t>
            </a:r>
            <a:r>
              <a:rPr lang="ko-KR" altLang="en-US" sz="600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dirty="0" smtClean="0">
                <a:solidFill>
                  <a:schemeClr val="bg2"/>
                </a:solidFill>
              </a:rPr>
              <a:t>2 class</a:t>
            </a:r>
          </a:p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8. </a:t>
            </a:r>
            <a:r>
              <a:rPr lang="ko-KR" altLang="en-US" sz="600" dirty="0" smtClean="0">
                <a:solidFill>
                  <a:schemeClr val="bg2"/>
                </a:solidFill>
              </a:rPr>
              <a:t>호텔</a:t>
            </a:r>
            <a:r>
              <a:rPr lang="en-US" altLang="ko-KR" sz="600" dirty="0" smtClean="0">
                <a:solidFill>
                  <a:schemeClr val="bg2"/>
                </a:solidFill>
              </a:rPr>
              <a:t>3 class</a:t>
            </a:r>
          </a:p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9. Room class</a:t>
            </a:r>
          </a:p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10. File class</a:t>
            </a:r>
          </a:p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11. File Thread</a:t>
            </a:r>
            <a:endParaRPr lang="ko-KR" altLang="en-US" sz="600" dirty="0">
              <a:solidFill>
                <a:schemeClr val="bg2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7858" y="3213772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3. Member controller class</a:t>
            </a:r>
          </a:p>
          <a:p>
            <a:pPr algn="r"/>
            <a:r>
              <a:rPr lang="en-US" altLang="ko-KR" sz="600" dirty="0">
                <a:solidFill>
                  <a:schemeClr val="bg2"/>
                </a:solidFill>
              </a:rPr>
              <a:t>4. Hotel </a:t>
            </a:r>
            <a:r>
              <a:rPr lang="ko-KR" altLang="en-US" sz="600" dirty="0" smtClean="0">
                <a:solidFill>
                  <a:schemeClr val="bg2"/>
                </a:solidFill>
              </a:rPr>
              <a:t>인터페이스</a:t>
            </a:r>
            <a:endParaRPr lang="ko-KR" altLang="en-US" sz="600" dirty="0">
              <a:solidFill>
                <a:schemeClr val="bg2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7858" y="2616800"/>
            <a:ext cx="1932442" cy="42678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>
                <a:solidFill>
                  <a:schemeClr val="bg2"/>
                </a:solidFill>
              </a:rPr>
              <a:t>1. Main class</a:t>
            </a:r>
            <a:endParaRPr lang="ko-KR" altLang="en-US" sz="600" dirty="0">
              <a:solidFill>
                <a:schemeClr val="bg2"/>
              </a:solidFill>
            </a:endParaRPr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262725" y="146864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00" dirty="0" smtClean="0"/>
              <a:t>- </a:t>
            </a:r>
            <a:r>
              <a:rPr lang="ko-KR" altLang="en-US" sz="1000" dirty="0" smtClean="0"/>
              <a:t>총 </a:t>
            </a:r>
            <a:r>
              <a:rPr lang="en-US" altLang="ko-KR" sz="1000" dirty="0" smtClean="0"/>
              <a:t>: 1</a:t>
            </a:r>
            <a:r>
              <a:rPr lang="ko-KR" altLang="en-US" sz="1000" dirty="0" smtClean="0"/>
              <a:t>패키지</a:t>
            </a:r>
            <a:r>
              <a:rPr lang="en-US" altLang="ko-KR" sz="1000" dirty="0" smtClean="0"/>
              <a:t>11</a:t>
            </a:r>
            <a:r>
              <a:rPr lang="ko-KR" altLang="en-US" sz="1000" dirty="0" err="1" smtClean="0"/>
              <a:t>자바파일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클래스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구성</a:t>
            </a:r>
            <a:endParaRPr lang="en-US" altLang="ko-KR" sz="100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/>
              <a:t> </a:t>
            </a:r>
            <a:r>
              <a:rPr lang="en-US" altLang="ko-KR" sz="800" dirty="0" smtClean="0"/>
              <a:t>&gt; Main : </a:t>
            </a:r>
            <a:r>
              <a:rPr lang="ko-KR" altLang="en-US" sz="800" dirty="0" err="1" smtClean="0"/>
              <a:t>동작구현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(Menu)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800" dirty="0" smtClean="0"/>
              <a:t> </a:t>
            </a:r>
            <a:r>
              <a:rPr lang="en-US" altLang="ko-KR" sz="800" dirty="0" smtClean="0"/>
              <a:t>&gt; Interface : </a:t>
            </a:r>
            <a:r>
              <a:rPr lang="ko-KR" altLang="en-US" sz="800" dirty="0" err="1" smtClean="0"/>
              <a:t>추상메소드</a:t>
            </a:r>
            <a:r>
              <a:rPr lang="ko-KR" altLang="en-US" sz="800" dirty="0" smtClean="0"/>
              <a:t> 제공</a:t>
            </a:r>
            <a:endParaRPr lang="en-US" altLang="ko-KR" sz="80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800" dirty="0"/>
              <a:t> </a:t>
            </a:r>
            <a:r>
              <a:rPr lang="en-US" altLang="ko-KR" sz="800" dirty="0" smtClean="0"/>
              <a:t>&gt; Hotel : </a:t>
            </a:r>
            <a:r>
              <a:rPr lang="ko-KR" altLang="en-US" sz="800" dirty="0" smtClean="0"/>
              <a:t>배열 </a:t>
            </a:r>
            <a:r>
              <a:rPr lang="en-US" altLang="ko-KR" sz="800" dirty="0" smtClean="0"/>
              <a:t>&gt; Hotel2 / Hotel2 / Hotel3 </a:t>
            </a:r>
            <a:r>
              <a:rPr lang="ko-KR" altLang="en-US" sz="800" dirty="0" smtClean="0"/>
              <a:t>상속</a:t>
            </a:r>
            <a:endParaRPr lang="en-US" altLang="ko-KR" sz="80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 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dirty="0" smtClean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858" y="3796596"/>
            <a:ext cx="701315" cy="7671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2"/>
                </a:solidFill>
              </a:rPr>
              <a:t>M(</a:t>
            </a:r>
            <a:r>
              <a:rPr lang="ko-KR" altLang="en-US" sz="800" dirty="0" smtClean="0">
                <a:solidFill>
                  <a:schemeClr val="bg2"/>
                </a:solidFill>
              </a:rPr>
              <a:t>데이터</a:t>
            </a:r>
            <a:r>
              <a:rPr lang="en-US" altLang="ko-KR" sz="800" dirty="0" smtClean="0">
                <a:solidFill>
                  <a:schemeClr val="bg2"/>
                </a:solidFill>
              </a:rPr>
              <a:t>)</a:t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ko-KR" altLang="en-US" sz="600" dirty="0" smtClean="0">
                <a:solidFill>
                  <a:schemeClr val="bg2"/>
                </a:solidFill>
              </a:rPr>
              <a:t>* </a:t>
            </a:r>
            <a:r>
              <a:rPr lang="en-US" altLang="ko-KR" sz="600" dirty="0" smtClean="0">
                <a:solidFill>
                  <a:schemeClr val="bg2"/>
                </a:solidFill>
              </a:rPr>
              <a:t>database</a:t>
            </a:r>
            <a:endParaRPr lang="ko-KR" altLang="en-US" sz="600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858" y="2616800"/>
            <a:ext cx="701315" cy="42678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2"/>
                </a:solidFill>
              </a:rPr>
              <a:t>V(</a:t>
            </a:r>
            <a:r>
              <a:rPr lang="ko-KR" altLang="en-US" sz="800" dirty="0" smtClean="0">
                <a:solidFill>
                  <a:schemeClr val="bg2"/>
                </a:solidFill>
              </a:rPr>
              <a:t>구현</a:t>
            </a:r>
            <a:r>
              <a:rPr lang="en-US" altLang="ko-KR" sz="800" dirty="0" smtClean="0">
                <a:solidFill>
                  <a:schemeClr val="bg2"/>
                </a:solidFill>
              </a:rPr>
              <a:t>)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858" y="3213772"/>
            <a:ext cx="701315" cy="42678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2"/>
                </a:solidFill>
              </a:rPr>
              <a:t>C(</a:t>
            </a:r>
            <a:r>
              <a:rPr lang="ko-KR" altLang="en-US" sz="800" dirty="0" smtClean="0">
                <a:solidFill>
                  <a:schemeClr val="bg2"/>
                </a:solidFill>
              </a:rPr>
              <a:t>제어</a:t>
            </a:r>
            <a:r>
              <a:rPr lang="en-US" altLang="ko-KR" sz="800" dirty="0" smtClean="0">
                <a:solidFill>
                  <a:schemeClr val="bg2"/>
                </a:solidFill>
              </a:rPr>
              <a:t>)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06" y="942975"/>
            <a:ext cx="6434762" cy="3616325"/>
          </a:xfrm>
          <a:prstGeom prst="rect">
            <a:avLst/>
          </a:prstGeom>
        </p:spPr>
      </p:pic>
      <p:sp>
        <p:nvSpPr>
          <p:cNvPr id="23" name="왼쪽/오른쪽 화살표 22"/>
          <p:cNvSpPr/>
          <p:nvPr/>
        </p:nvSpPr>
        <p:spPr>
          <a:xfrm rot="16200000">
            <a:off x="678766" y="3655893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/오른쪽 화살표 19"/>
          <p:cNvSpPr/>
          <p:nvPr/>
        </p:nvSpPr>
        <p:spPr>
          <a:xfrm rot="16200000">
            <a:off x="693473" y="3049611"/>
            <a:ext cx="264100" cy="153945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110;p16"/>
          <p:cNvSpPr txBox="1">
            <a:spLocks/>
          </p:cNvSpPr>
          <p:nvPr/>
        </p:nvSpPr>
        <p:spPr>
          <a:xfrm>
            <a:off x="373320" y="1208290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1) </a:t>
            </a:r>
            <a:r>
              <a:rPr lang="ko-KR" altLang="en-US" sz="1600" dirty="0" err="1"/>
              <a:t>전체구조</a:t>
            </a:r>
            <a:r>
              <a:rPr lang="ko-KR" altLang="en-US" sz="1600" dirty="0"/>
              <a:t> 설계</a:t>
            </a:r>
            <a:endParaRPr lang="ko-KR" altLang="en-US" sz="1600" dirty="0">
              <a:solidFill>
                <a:schemeClr val="dk2"/>
              </a:solidFill>
              <a:latin typeface="G마켓 산스 TTF Bold" pitchFamily="2" charset="-127"/>
              <a:ea typeface="G마켓 산스 TTF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42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2-1) 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- 1. </a:t>
            </a:r>
            <a:r>
              <a:rPr lang="ko-KR" altLang="en-US" sz="1100" dirty="0" err="1" smtClean="0"/>
              <a:t>입력객체</a:t>
            </a:r>
            <a:r>
              <a:rPr lang="ko-KR" altLang="en-US" sz="1100" dirty="0" smtClean="0"/>
              <a:t> 생성</a:t>
            </a:r>
            <a:endParaRPr lang="en-US" altLang="ko-KR" sz="11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- 2. </a:t>
            </a:r>
            <a:r>
              <a:rPr lang="ko-KR" altLang="en-US" sz="1100" dirty="0" smtClean="0"/>
              <a:t>파일</a:t>
            </a:r>
            <a:r>
              <a:rPr lang="en-US" altLang="ko-KR" sz="1100" dirty="0" smtClean="0"/>
              <a:t>Thread</a:t>
            </a:r>
            <a:r>
              <a:rPr lang="ko-KR" altLang="en-US" sz="1100" dirty="0" smtClean="0"/>
              <a:t> 및 파일</a:t>
            </a:r>
            <a:r>
              <a:rPr lang="en-US" altLang="ko-KR" sz="1100" dirty="0" smtClean="0"/>
              <a:t>Road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- 3. </a:t>
            </a:r>
            <a:r>
              <a:rPr lang="ko-KR" altLang="en-US" sz="1100" u="sng" dirty="0" err="1" smtClean="0"/>
              <a:t>메뉴선택을</a:t>
            </a:r>
            <a:r>
              <a:rPr lang="ko-KR" altLang="en-US" sz="1100" u="sng" dirty="0" smtClean="0"/>
              <a:t> 위한 </a:t>
            </a:r>
            <a:r>
              <a:rPr lang="en-US" altLang="ko-KR" sz="1100" u="sng" dirty="0" smtClean="0"/>
              <a:t>While </a:t>
            </a:r>
            <a:r>
              <a:rPr lang="ko-KR" altLang="en-US" sz="1100" u="sng" dirty="0" smtClean="0"/>
              <a:t>무한반복</a:t>
            </a:r>
            <a:endParaRPr lang="en-US" altLang="ko-KR" sz="1100" u="sng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while (true) (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== 1/2/3 )</a:t>
            </a:r>
            <a:br>
              <a:rPr lang="en-US" altLang="ko-KR" sz="1050" dirty="0" smtClean="0"/>
            </a:br>
            <a:r>
              <a:rPr lang="en-US" altLang="ko-KR" sz="1050" dirty="0" smtClean="0"/>
              <a:t> 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[ 1.</a:t>
            </a:r>
            <a:r>
              <a:rPr lang="ko-KR" altLang="en-US" sz="105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2.</a:t>
            </a:r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/ 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</a:p>
          <a:p>
            <a:pPr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en-US" altLang="ko-KR" sz="1050" dirty="0" smtClean="0"/>
              <a:t>&gt; </a:t>
            </a:r>
            <a:r>
              <a:rPr lang="ko-KR" altLang="en-US" sz="1050" dirty="0" smtClean="0"/>
              <a:t>회원 가입 시 유효성 검사를 통하여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</a:t>
            </a:r>
            <a:r>
              <a:rPr lang="en-US" altLang="ko-KR" sz="1050" dirty="0" smtClean="0"/>
              <a:t>    </a:t>
            </a:r>
            <a:r>
              <a:rPr lang="ko-KR" altLang="en-US" sz="1050" dirty="0" smtClean="0"/>
              <a:t>가입제</a:t>
            </a:r>
            <a:r>
              <a:rPr lang="ko-KR" altLang="en-US" sz="1050" dirty="0"/>
              <a:t>한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2" y="548923"/>
            <a:ext cx="4052148" cy="41469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829685" y="1031734"/>
            <a:ext cx="2321435" cy="22953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027804" y="1452419"/>
            <a:ext cx="2321435" cy="229029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32632" y="1031734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5403638" y="1428485"/>
            <a:ext cx="233215" cy="23321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42702" y="2159192"/>
            <a:ext cx="3647658" cy="2458528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06" y="1184285"/>
            <a:ext cx="2265769" cy="48839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193" y="2559987"/>
            <a:ext cx="2239182" cy="1145036"/>
          </a:xfrm>
          <a:prstGeom prst="rect">
            <a:avLst/>
          </a:prstGeom>
        </p:spPr>
      </p:pic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548923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51125" y="1770572"/>
            <a:ext cx="0" cy="7772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285538" y="2692299"/>
            <a:ext cx="3351482" cy="1902562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148166" y="2551573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회원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가입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26"/>
          <a:stretch/>
        </p:blipFill>
        <p:spPr>
          <a:xfrm>
            <a:off x="2440069" y="10788"/>
            <a:ext cx="4548106" cy="477730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2495550" y="52055"/>
            <a:ext cx="4492625" cy="473437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552485" y="93323"/>
            <a:ext cx="4399486" cy="469145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607911" y="511117"/>
            <a:ext cx="4197281" cy="4256891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175" y="2088725"/>
            <a:ext cx="2241550" cy="2711360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7031362" y="52755"/>
            <a:ext cx="2171075" cy="4566235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894575" y="1355641"/>
            <a:ext cx="3998586" cy="3378473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4856" y="1261273"/>
            <a:ext cx="3173790" cy="3486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2-1) 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- 4. </a:t>
            </a:r>
            <a:r>
              <a:rPr lang="ko-KR" altLang="en-US" sz="1100" dirty="0" err="1" smtClean="0"/>
              <a:t>메뉴선택을</a:t>
            </a:r>
            <a:r>
              <a:rPr lang="ko-KR" altLang="en-US" sz="1100" dirty="0" smtClean="0"/>
              <a:t> 위한 </a:t>
            </a:r>
            <a:r>
              <a:rPr lang="en-US" altLang="ko-KR" sz="1100" dirty="0" smtClean="0"/>
              <a:t>While </a:t>
            </a:r>
            <a:r>
              <a:rPr lang="ko-KR" altLang="en-US" sz="1100" dirty="0" smtClean="0"/>
              <a:t>무한반복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     </a:t>
            </a:r>
            <a:r>
              <a:rPr lang="ko-KR" altLang="en-US" sz="1100" dirty="0" smtClean="0"/>
              <a:t>적용 및 </a:t>
            </a:r>
            <a:r>
              <a:rPr lang="ko-KR" altLang="en-US" sz="1100" dirty="0" err="1" smtClean="0"/>
              <a:t>메인메뉴</a:t>
            </a:r>
            <a:r>
              <a:rPr lang="ko-KR" altLang="en-US" sz="1100" dirty="0" smtClean="0"/>
              <a:t> 출력</a:t>
            </a:r>
            <a:endParaRPr lang="en-US" altLang="ko-KR" sz="11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[ 1.</a:t>
            </a:r>
            <a:r>
              <a:rPr lang="ko-KR" altLang="en-US" sz="1050" dirty="0" smtClean="0"/>
              <a:t>회원가입페이지 </a:t>
            </a:r>
            <a:r>
              <a:rPr lang="en-US" altLang="ko-KR" sz="1050" dirty="0" smtClean="0"/>
              <a:t>/ 2.</a:t>
            </a:r>
            <a:r>
              <a:rPr lang="ko-KR" altLang="en-US" sz="1050" dirty="0" smtClean="0">
                <a:solidFill>
                  <a:srgbClr val="0070C0"/>
                </a:solidFill>
              </a:rPr>
              <a:t>로그인</a:t>
            </a:r>
            <a:r>
              <a:rPr lang="en-US" altLang="ko-KR" sz="1050" dirty="0" smtClean="0"/>
              <a:t>/ 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- 5. </a:t>
            </a:r>
            <a:r>
              <a:rPr lang="ko-KR" altLang="en-US" sz="1100" dirty="0" smtClean="0"/>
              <a:t>로그인 </a:t>
            </a:r>
            <a:r>
              <a:rPr lang="en-US" altLang="ko-KR" sz="1100" dirty="0" smtClean="0"/>
              <a:t>[ch1 = </a:t>
            </a:r>
            <a:r>
              <a:rPr lang="ko-KR" altLang="en-US" sz="1100" dirty="0" smtClean="0"/>
              <a:t>회원 </a:t>
            </a:r>
            <a:r>
              <a:rPr lang="en-US" altLang="ko-KR" sz="1100" dirty="0" smtClean="0"/>
              <a:t>/ ch2 </a:t>
            </a:r>
            <a:r>
              <a:rPr lang="en-US" altLang="ko-KR" sz="1100" dirty="0"/>
              <a:t>= </a:t>
            </a:r>
            <a:r>
              <a:rPr lang="ko-KR" altLang="en-US" sz="1100" dirty="0" smtClean="0"/>
              <a:t>관리자 </a:t>
            </a:r>
            <a:r>
              <a:rPr lang="en-US" altLang="ko-KR" sz="1100" dirty="0" smtClean="0"/>
              <a:t>]</a:t>
            </a:r>
            <a:br>
              <a:rPr lang="en-US" altLang="ko-KR" sz="1100" dirty="0" smtClean="0"/>
            </a:br>
            <a:r>
              <a:rPr lang="en-US" altLang="ko-KR" sz="1050" dirty="0" smtClean="0"/>
              <a:t> &gt; </a:t>
            </a:r>
            <a:r>
              <a:rPr lang="ko-KR" altLang="en-US" sz="1050" b="1" dirty="0" smtClean="0"/>
              <a:t>회원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로그인 성공 시</a:t>
            </a:r>
            <a:r>
              <a:rPr lang="ko-KR" altLang="en-US" sz="1050" dirty="0">
                <a:solidFill>
                  <a:schemeClr val="bg2"/>
                </a:solidFill>
              </a:rPr>
              <a:t> </a:t>
            </a:r>
            <a:r>
              <a:rPr lang="en-US" altLang="ko-KR" sz="1050" dirty="0" smtClean="0">
                <a:solidFill>
                  <a:schemeClr val="bg2"/>
                </a:solidFill>
              </a:rPr>
              <a:t>(</a:t>
            </a:r>
            <a:r>
              <a:rPr lang="ko-KR" altLang="en-US" sz="1050" dirty="0" smtClean="0">
                <a:solidFill>
                  <a:schemeClr val="bg2"/>
                </a:solidFill>
              </a:rPr>
              <a:t>유효성검사</a:t>
            </a:r>
            <a:r>
              <a:rPr lang="en-US" altLang="ko-KR" sz="1050" dirty="0" smtClean="0">
                <a:solidFill>
                  <a:schemeClr val="bg2"/>
                </a:solidFill>
              </a:rPr>
              <a:t>)</a:t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 </a:t>
            </a:r>
            <a:r>
              <a:rPr lang="ko-KR" altLang="en-US" sz="1050" dirty="0" smtClean="0">
                <a:solidFill>
                  <a:schemeClr val="bg2"/>
                </a:solidFill>
              </a:rPr>
              <a:t>예약을 위한 </a:t>
            </a:r>
            <a:r>
              <a:rPr lang="ko-KR" altLang="en-US" sz="1050" dirty="0" err="1" smtClean="0">
                <a:solidFill>
                  <a:schemeClr val="bg2"/>
                </a:solidFill>
              </a:rPr>
              <a:t>입력값</a:t>
            </a:r>
            <a:r>
              <a:rPr lang="ko-KR" altLang="en-US" sz="1050" dirty="0" smtClean="0">
                <a:solidFill>
                  <a:schemeClr val="bg2"/>
                </a:solidFill>
              </a:rPr>
              <a:t> 별 구성</a:t>
            </a:r>
            <a:r>
              <a:rPr lang="en-US" altLang="ko-KR" sz="1050" dirty="0" smtClean="0">
                <a:solidFill>
                  <a:schemeClr val="bg2"/>
                </a:solidFill>
              </a:rPr>
              <a:t/>
            </a:r>
            <a:br>
              <a:rPr lang="en-US" altLang="ko-KR" sz="1050" dirty="0" smtClean="0">
                <a:solidFill>
                  <a:schemeClr val="bg2"/>
                </a:solidFill>
              </a:rPr>
            </a:br>
            <a:r>
              <a:rPr lang="en-US" altLang="ko-KR" sz="1050" dirty="0" smtClean="0">
                <a:solidFill>
                  <a:schemeClr val="bg2"/>
                </a:solidFill>
              </a:rPr>
              <a:t>     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While (true) { if (</a:t>
            </a:r>
            <a:r>
              <a:rPr lang="en-US" altLang="ko-KR" sz="1050" u="sng" dirty="0" err="1" smtClean="0">
                <a:solidFill>
                  <a:schemeClr val="bg2"/>
                </a:solidFill>
              </a:rPr>
              <a:t>hotelch</a:t>
            </a:r>
            <a:r>
              <a:rPr lang="en-US" altLang="ko-KR" sz="1050" u="sng" dirty="0" smtClean="0">
                <a:solidFill>
                  <a:schemeClr val="bg2"/>
                </a:solidFill>
              </a:rPr>
              <a:t> == 1~5)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800" dirty="0" smtClean="0">
                <a:solidFill>
                  <a:schemeClr val="bg2"/>
                </a:solidFill>
              </a:rPr>
              <a:t>      </a:t>
            </a:r>
            <a:r>
              <a:rPr lang="en-US" altLang="ko-KR" sz="800" dirty="0" smtClean="0">
                <a:solidFill>
                  <a:schemeClr val="bg2"/>
                </a:solidFill>
              </a:rPr>
              <a:t>1.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예약등록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2.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예약취소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3. </a:t>
            </a:r>
            <a:r>
              <a:rPr lang="ko-KR" altLang="en-US" sz="800" dirty="0" smtClean="0">
                <a:solidFill>
                  <a:schemeClr val="bg2"/>
                </a:solidFill>
              </a:rPr>
              <a:t>본인예약조회</a:t>
            </a:r>
            <a:r>
              <a:rPr lang="en-US" altLang="ko-KR" sz="800" dirty="0" smtClean="0">
                <a:solidFill>
                  <a:schemeClr val="bg2"/>
                </a:solidFill>
              </a:rPr>
              <a:t/>
            </a:r>
            <a:br>
              <a:rPr lang="en-US" altLang="ko-KR" sz="800" dirty="0" smtClean="0">
                <a:solidFill>
                  <a:schemeClr val="bg2"/>
                </a:solidFill>
              </a:rPr>
            </a:br>
            <a:r>
              <a:rPr lang="en-US" altLang="ko-KR" sz="800" dirty="0" smtClean="0">
                <a:solidFill>
                  <a:schemeClr val="bg2"/>
                </a:solidFill>
              </a:rPr>
              <a:t>      </a:t>
            </a:r>
            <a:r>
              <a:rPr lang="en-US" altLang="ko-KR" sz="800" dirty="0" smtClean="0">
                <a:solidFill>
                  <a:schemeClr val="bg2"/>
                </a:solidFill>
              </a:rPr>
              <a:t>4. </a:t>
            </a:r>
            <a:r>
              <a:rPr lang="ko-KR" altLang="en-US" sz="800" dirty="0" smtClean="0">
                <a:solidFill>
                  <a:schemeClr val="bg2"/>
                </a:solidFill>
              </a:rPr>
              <a:t>전체예약조회 </a:t>
            </a:r>
            <a:r>
              <a:rPr lang="en-US" altLang="ko-KR" sz="800" dirty="0" smtClean="0">
                <a:solidFill>
                  <a:schemeClr val="bg2"/>
                </a:solidFill>
              </a:rPr>
              <a:t>5. </a:t>
            </a:r>
            <a:r>
              <a:rPr lang="ko-KR" altLang="en-US" sz="800" dirty="0" smtClean="0">
                <a:solidFill>
                  <a:schemeClr val="bg2"/>
                </a:solidFill>
              </a:rPr>
              <a:t>객실세부정보 </a:t>
            </a:r>
            <a:r>
              <a:rPr lang="en-US" altLang="ko-KR" sz="800" dirty="0" smtClean="0">
                <a:solidFill>
                  <a:schemeClr val="bg2"/>
                </a:solidFill>
              </a:rPr>
              <a:t>6.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뒤로가기</a:t>
            </a:r>
            <a:endParaRPr lang="ko-KR" altLang="en-US" sz="8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8045" t="55200" r="12409" b="243"/>
          <a:stretch/>
        </p:blipFill>
        <p:spPr>
          <a:xfrm>
            <a:off x="6988175" y="0"/>
            <a:ext cx="2241550" cy="214469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095776" y="52056"/>
            <a:ext cx="2027269" cy="2036669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095776" y="2116231"/>
            <a:ext cx="2016681" cy="562528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095692" y="3326297"/>
            <a:ext cx="2016765" cy="737704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95692" y="2679904"/>
            <a:ext cx="2016765" cy="63421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095691" y="4102948"/>
            <a:ext cx="2016766" cy="500802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6929182" y="907126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6929182" y="2290578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929182" y="2933021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929182" y="3611519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929182" y="4276100"/>
            <a:ext cx="242575" cy="24257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052039" y="1808503"/>
            <a:ext cx="3499377" cy="2829509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3082694" y="3112110"/>
            <a:ext cx="242575" cy="1977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타원 32"/>
          <p:cNvSpPr/>
          <p:nvPr/>
        </p:nvSpPr>
        <p:spPr>
          <a:xfrm>
            <a:off x="2645628" y="459965"/>
            <a:ext cx="455613" cy="3714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rgbClr val="92D050"/>
                </a:solidFill>
              </a:rPr>
              <a:t>1</a:t>
            </a:r>
          </a:p>
          <a:p>
            <a:pPr algn="ctr"/>
            <a:r>
              <a:rPr lang="ko-KR" altLang="en-US" sz="800" b="1" dirty="0" smtClean="0">
                <a:solidFill>
                  <a:srgbClr val="92D050"/>
                </a:solidFill>
              </a:rPr>
              <a:t>회원</a:t>
            </a:r>
            <a:endParaRPr lang="ko-KR" altLang="en-US" sz="800" b="1" dirty="0">
              <a:solidFill>
                <a:srgbClr val="92D05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559903" y="44538"/>
            <a:ext cx="455613" cy="371485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로그인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13" y="447323"/>
            <a:ext cx="3802542" cy="419929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4100577" y="447323"/>
            <a:ext cx="3660528" cy="3940527"/>
          </a:xfrm>
          <a:prstGeom prst="rect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428673" y="468282"/>
            <a:ext cx="3351482" cy="303691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124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/>
              <a:t>2-1) Main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100" dirty="0" smtClean="0"/>
              <a:t>- 6. </a:t>
            </a:r>
            <a:r>
              <a:rPr lang="ko-KR" altLang="en-US" sz="1100" dirty="0" smtClean="0"/>
              <a:t>로그인 관리자메뉴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   &gt; </a:t>
            </a:r>
            <a:r>
              <a:rPr lang="ko-KR" altLang="en-US" sz="1050" b="1" dirty="0" smtClean="0"/>
              <a:t>관리자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로그인 </a:t>
            </a:r>
            <a:r>
              <a:rPr lang="en-US" altLang="ko-KR" sz="1050" b="1" dirty="0" smtClean="0">
                <a:solidFill>
                  <a:schemeClr val="bg2"/>
                </a:solidFill>
              </a:rPr>
              <a:t>(admin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제한조건</a:t>
            </a:r>
            <a:r>
              <a:rPr lang="en-US" altLang="ko-KR" sz="1050" b="1" dirty="0" smtClean="0">
                <a:solidFill>
                  <a:schemeClr val="bg2"/>
                </a:solidFill>
              </a:rPr>
              <a:t>) </a:t>
            </a:r>
            <a:r>
              <a:rPr lang="ko-KR" altLang="en-US" sz="1050" b="1" dirty="0" smtClean="0">
                <a:solidFill>
                  <a:schemeClr val="bg2"/>
                </a:solidFill>
              </a:rPr>
              <a:t>설정</a:t>
            </a:r>
            <a:endParaRPr lang="en-US" altLang="ko-KR" sz="1050" dirty="0" smtClean="0">
              <a:solidFill>
                <a:schemeClr val="bg2"/>
              </a:solidFill>
            </a:endParaRP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>
                <a:solidFill>
                  <a:schemeClr val="bg2"/>
                </a:solidFill>
              </a:rPr>
              <a:t>   &gt; </a:t>
            </a:r>
            <a:r>
              <a:rPr lang="ko-KR" altLang="en-US" sz="1050" dirty="0" smtClean="0">
                <a:solidFill>
                  <a:schemeClr val="bg2"/>
                </a:solidFill>
              </a:rPr>
              <a:t>전제메뉴 </a:t>
            </a:r>
            <a:r>
              <a:rPr lang="en-US" altLang="ko-KR" sz="1050" dirty="0" smtClean="0">
                <a:solidFill>
                  <a:schemeClr val="bg2"/>
                </a:solidFill>
              </a:rPr>
              <a:t>while (true) { if (ch1 == 1~3) }</a:t>
            </a:r>
          </a:p>
          <a:p>
            <a:pPr>
              <a:buClr>
                <a:schemeClr val="dk2"/>
              </a:buClr>
              <a:buSzPts val="2600"/>
            </a:pPr>
            <a:endParaRPr lang="en-US" altLang="ko-KR" sz="900" dirty="0" smtClean="0">
              <a:solidFill>
                <a:schemeClr val="bg2"/>
              </a:solidFill>
            </a:endParaRPr>
          </a:p>
          <a:p>
            <a:pPr>
              <a:buClr>
                <a:schemeClr val="dk2"/>
              </a:buClr>
              <a:buSzPts val="2600"/>
            </a:pPr>
            <a:r>
              <a:rPr lang="en-US" altLang="ko-KR" sz="900" dirty="0" smtClean="0">
                <a:solidFill>
                  <a:schemeClr val="bg2"/>
                </a:solidFill>
              </a:rPr>
              <a:t>       1</a:t>
            </a:r>
            <a:r>
              <a:rPr lang="en-US" altLang="ko-KR" sz="900" dirty="0" smtClean="0">
                <a:solidFill>
                  <a:schemeClr val="bg2"/>
                </a:solidFill>
              </a:rPr>
              <a:t>. 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예약현황</a:t>
            </a:r>
            <a:r>
              <a:rPr lang="ko-KR" altLang="en-US" sz="900" dirty="0" smtClean="0">
                <a:solidFill>
                  <a:schemeClr val="bg2"/>
                </a:solidFill>
              </a:rPr>
              <a:t> </a:t>
            </a:r>
            <a:r>
              <a:rPr lang="en-US" altLang="ko-KR" sz="900" dirty="0" smtClean="0">
                <a:solidFill>
                  <a:schemeClr val="bg2"/>
                </a:solidFill>
              </a:rPr>
              <a:t>2.</a:t>
            </a:r>
            <a:r>
              <a:rPr lang="ko-KR" altLang="en-US" sz="900" dirty="0" smtClean="0">
                <a:solidFill>
                  <a:schemeClr val="bg2"/>
                </a:solidFill>
              </a:rPr>
              <a:t>회원정보 </a:t>
            </a:r>
            <a:r>
              <a:rPr lang="en-US" altLang="ko-KR" sz="900" dirty="0" smtClean="0">
                <a:solidFill>
                  <a:schemeClr val="bg2"/>
                </a:solidFill>
              </a:rPr>
              <a:t>3.</a:t>
            </a:r>
            <a:r>
              <a:rPr lang="ko-KR" altLang="en-US" sz="900" dirty="0" err="1" smtClean="0">
                <a:solidFill>
                  <a:schemeClr val="bg2"/>
                </a:solidFill>
              </a:rPr>
              <a:t>뒤로가기</a:t>
            </a:r>
            <a:endParaRPr lang="ko-KR" altLang="en-US" sz="900" dirty="0">
              <a:solidFill>
                <a:schemeClr val="bg2"/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4972049" y="1261274"/>
            <a:ext cx="2789055" cy="567526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972049" y="1863882"/>
            <a:ext cx="2789056" cy="669767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972049" y="2543330"/>
            <a:ext cx="2789055" cy="532893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419148" y="3648074"/>
            <a:ext cx="3351482" cy="291465"/>
          </a:xfrm>
          <a:prstGeom prst="rect">
            <a:avLst/>
          </a:prstGeom>
          <a:solidFill>
            <a:schemeClr val="accent1">
              <a:alpha val="5000"/>
            </a:schemeClr>
          </a:solidFill>
          <a:ln w="127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789418" y="1464676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4789418" y="2122049"/>
            <a:ext cx="256537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789418" y="2734195"/>
            <a:ext cx="233215" cy="190153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233736" y="462599"/>
            <a:ext cx="438032" cy="35715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rgbClr val="92D050"/>
                </a:solidFill>
              </a:rPr>
              <a:t>2</a:t>
            </a:r>
            <a:endParaRPr lang="en-US" altLang="ko-KR" sz="800" b="1" dirty="0" smtClean="0">
              <a:solidFill>
                <a:srgbClr val="92D05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92D050"/>
                </a:solidFill>
              </a:rPr>
              <a:t>관리자</a:t>
            </a:r>
            <a:endParaRPr lang="ko-KR" altLang="en-US" sz="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0;p16"/>
          <p:cNvSpPr txBox="1">
            <a:spLocks/>
          </p:cNvSpPr>
          <p:nvPr/>
        </p:nvSpPr>
        <p:spPr>
          <a:xfrm>
            <a:off x="2608500" y="548923"/>
            <a:ext cx="653550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</a:t>
            </a:r>
            <a:r>
              <a:rPr lang="ko-KR" altLang="en-US" sz="1050" dirty="0"/>
              <a:t>인</a:t>
            </a:r>
            <a:r>
              <a:rPr lang="en-US" altLang="ko-KR" sz="1050" dirty="0" smtClean="0"/>
              <a:t>]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 </a:t>
            </a:r>
            <a:r>
              <a:rPr lang="ko-KR" altLang="en-US" sz="1050" dirty="0" smtClean="0"/>
              <a:t>회원 로그                                                                 </a:t>
            </a:r>
            <a:r>
              <a:rPr lang="en-US" altLang="ko-KR" sz="1050" dirty="0" smtClean="0"/>
              <a:t>2. </a:t>
            </a:r>
            <a:r>
              <a:rPr lang="ko-KR" altLang="en-US" sz="1050" dirty="0" smtClean="0"/>
              <a:t>관리자 로그인 메뉴</a:t>
            </a:r>
            <a:r>
              <a:rPr lang="en-US" altLang="ko-KR" sz="1050" dirty="0" smtClean="0"/>
              <a:t>			</a:t>
            </a:r>
            <a:endParaRPr lang="ko-KR" altLang="en-US" sz="1050" dirty="0"/>
          </a:p>
        </p:txBody>
      </p:sp>
      <p:sp>
        <p:nvSpPr>
          <p:cNvPr id="5" name="Google Shape;110;p16"/>
          <p:cNvSpPr txBox="1">
            <a:spLocks/>
          </p:cNvSpPr>
          <p:nvPr/>
        </p:nvSpPr>
        <p:spPr>
          <a:xfrm>
            <a:off x="12476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2-1) Main Class</a:t>
            </a:r>
            <a:br>
              <a:rPr lang="en-US" altLang="ko-KR" sz="1600" dirty="0" smtClean="0"/>
            </a:br>
            <a:endParaRPr lang="en-US" altLang="ko-KR" sz="16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0358" y="4748213"/>
            <a:ext cx="1246642" cy="30737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b="1" dirty="0" smtClean="0">
                <a:solidFill>
                  <a:schemeClr val="bg2"/>
                </a:solidFill>
              </a:rPr>
              <a:t>1. Main class</a:t>
            </a:r>
            <a:endParaRPr lang="ko-KR" altLang="en-US" sz="600" b="1" dirty="0">
              <a:solidFill>
                <a:schemeClr val="bg2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0359" y="4748213"/>
            <a:ext cx="616624" cy="30737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V(</a:t>
            </a:r>
            <a:r>
              <a:rPr lang="ko-KR" altLang="en-US" sz="800" dirty="0" smtClean="0"/>
              <a:t>구현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335" y="757735"/>
            <a:ext cx="4200525" cy="1085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99" y="2659939"/>
            <a:ext cx="3089918" cy="14396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360" y="2633008"/>
            <a:ext cx="3320640" cy="1466553"/>
          </a:xfrm>
          <a:prstGeom prst="rect">
            <a:avLst/>
          </a:prstGeom>
        </p:spPr>
      </p:pic>
      <p:sp>
        <p:nvSpPr>
          <p:cNvPr id="35" name="Google Shape;110;p16"/>
          <p:cNvSpPr txBox="1">
            <a:spLocks/>
          </p:cNvSpPr>
          <p:nvPr/>
        </p:nvSpPr>
        <p:spPr>
          <a:xfrm>
            <a:off x="150357" y="1789536"/>
            <a:ext cx="2120403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[</a:t>
            </a:r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] : </a:t>
            </a:r>
            <a:r>
              <a:rPr lang="ko-KR" altLang="en-US" sz="1050" dirty="0" err="1" smtClean="0"/>
              <a:t>성공시</a:t>
            </a:r>
            <a:endParaRPr lang="en-US" altLang="ko-KR" sz="1050" dirty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1.</a:t>
            </a:r>
            <a:r>
              <a:rPr lang="ko-KR" altLang="en-US" sz="1050" dirty="0" smtClean="0"/>
              <a:t>회원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>
                <a:solidFill>
                  <a:schemeClr val="bg2"/>
                </a:solidFill>
              </a:rPr>
              <a:t>&lt; 1</a:t>
            </a:r>
            <a:r>
              <a:rPr lang="en-US" altLang="ko-KR" sz="800" dirty="0">
                <a:solidFill>
                  <a:schemeClr val="bg2"/>
                </a:solidFill>
              </a:rPr>
              <a:t>. </a:t>
            </a:r>
            <a:r>
              <a:rPr lang="ko-KR" altLang="en-US" sz="800" dirty="0" err="1">
                <a:solidFill>
                  <a:schemeClr val="bg2"/>
                </a:solidFill>
              </a:rPr>
              <a:t>예약등록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2. </a:t>
            </a:r>
            <a:r>
              <a:rPr lang="ko-KR" altLang="en-US" sz="800" dirty="0" err="1">
                <a:solidFill>
                  <a:schemeClr val="bg2"/>
                </a:solidFill>
              </a:rPr>
              <a:t>예약취소</a:t>
            </a:r>
            <a:r>
              <a:rPr lang="ko-KR" altLang="en-US" sz="800" dirty="0">
                <a:solidFill>
                  <a:schemeClr val="bg2"/>
                </a:solidFill>
              </a:rPr>
              <a:t> </a:t>
            </a:r>
            <a:r>
              <a:rPr lang="en-US" altLang="ko-KR" sz="800" dirty="0">
                <a:solidFill>
                  <a:schemeClr val="bg2"/>
                </a:solidFill>
              </a:rPr>
              <a:t>3. </a:t>
            </a:r>
            <a:r>
              <a:rPr lang="ko-KR" altLang="en-US" sz="800" dirty="0">
                <a:solidFill>
                  <a:schemeClr val="bg2"/>
                </a:solidFill>
              </a:rPr>
              <a:t>본인예약조회</a:t>
            </a:r>
            <a:r>
              <a:rPr lang="en-US" altLang="ko-KR" sz="800" dirty="0">
                <a:solidFill>
                  <a:schemeClr val="bg2"/>
                </a:solidFill>
              </a:rPr>
              <a:t/>
            </a:r>
            <a:br>
              <a:rPr lang="en-US" altLang="ko-KR" sz="800" dirty="0">
                <a:solidFill>
                  <a:schemeClr val="bg2"/>
                </a:solidFill>
              </a:rPr>
            </a:br>
            <a:r>
              <a:rPr lang="en-US" altLang="ko-KR" sz="800" dirty="0">
                <a:solidFill>
                  <a:schemeClr val="bg2"/>
                </a:solidFill>
              </a:rPr>
              <a:t>4. </a:t>
            </a:r>
            <a:r>
              <a:rPr lang="ko-KR" altLang="en-US" sz="800" dirty="0">
                <a:solidFill>
                  <a:schemeClr val="bg2"/>
                </a:solidFill>
              </a:rPr>
              <a:t>전체예약조회 </a:t>
            </a:r>
            <a:r>
              <a:rPr lang="en-US" altLang="ko-KR" sz="800" dirty="0">
                <a:solidFill>
                  <a:schemeClr val="bg2"/>
                </a:solidFill>
              </a:rPr>
              <a:t>5. </a:t>
            </a:r>
            <a:r>
              <a:rPr lang="ko-KR" altLang="en-US" sz="800" dirty="0">
                <a:solidFill>
                  <a:schemeClr val="bg2"/>
                </a:solidFill>
              </a:rPr>
              <a:t>객실세부정보 </a:t>
            </a:r>
            <a:r>
              <a:rPr lang="en-US" altLang="ko-KR" sz="800" dirty="0">
                <a:solidFill>
                  <a:schemeClr val="bg2"/>
                </a:solidFill>
              </a:rPr>
              <a:t>6. </a:t>
            </a:r>
            <a:r>
              <a:rPr lang="ko-KR" altLang="en-US" sz="800" dirty="0" err="1" smtClean="0">
                <a:solidFill>
                  <a:schemeClr val="bg2"/>
                </a:solidFill>
              </a:rPr>
              <a:t>뒤로가기</a:t>
            </a:r>
            <a:r>
              <a:rPr lang="ko-KR" altLang="en-US" sz="800" dirty="0" smtClean="0">
                <a:solidFill>
                  <a:schemeClr val="bg2"/>
                </a:solidFill>
              </a:rPr>
              <a:t> </a:t>
            </a:r>
            <a:r>
              <a:rPr lang="en-US" altLang="ko-KR" sz="800" dirty="0" smtClean="0">
                <a:solidFill>
                  <a:schemeClr val="bg2"/>
                </a:solidFill>
              </a:rPr>
              <a:t>&gt;</a:t>
            </a:r>
            <a:endParaRPr lang="ko-KR" altLang="en-US" sz="800" dirty="0">
              <a:solidFill>
                <a:schemeClr val="bg2"/>
              </a:solidFill>
            </a:endParaRP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2. </a:t>
            </a:r>
            <a:r>
              <a:rPr lang="ko-KR" altLang="en-US" sz="1050" dirty="0" smtClean="0"/>
              <a:t>관리자</a:t>
            </a:r>
            <a:endParaRPr lang="en-US" altLang="ko-KR" sz="1050" dirty="0" smtClean="0"/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800" dirty="0" smtClean="0"/>
              <a:t>&lt;1. </a:t>
            </a:r>
            <a:r>
              <a:rPr lang="ko-KR" altLang="en-US" sz="800" dirty="0" err="1" smtClean="0"/>
              <a:t>예약현황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2.</a:t>
            </a:r>
            <a:r>
              <a:rPr lang="ko-KR" altLang="en-US" sz="800" dirty="0" smtClean="0"/>
              <a:t>회원정보 </a:t>
            </a:r>
            <a:r>
              <a:rPr lang="en-US" altLang="ko-KR" sz="800" dirty="0" smtClean="0"/>
              <a:t>3.</a:t>
            </a:r>
            <a:r>
              <a:rPr lang="ko-KR" altLang="en-US" sz="800" dirty="0" err="1" smtClean="0"/>
              <a:t>뒤로가기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2" name="아래로 구부러진 화살표 1"/>
          <p:cNvSpPr/>
          <p:nvPr/>
        </p:nvSpPr>
        <p:spPr>
          <a:xfrm rot="2053788">
            <a:off x="6633384" y="1962536"/>
            <a:ext cx="975360" cy="3200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19385487">
            <a:off x="4105290" y="1976729"/>
            <a:ext cx="975360" cy="320040"/>
          </a:xfrm>
          <a:prstGeom prst="curvedDownArrow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;p16"/>
          <p:cNvSpPr txBox="1">
            <a:spLocks/>
          </p:cNvSpPr>
          <p:nvPr/>
        </p:nvSpPr>
        <p:spPr>
          <a:xfrm>
            <a:off x="2951" y="1261274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en-US" altLang="ko-KR" sz="1600" dirty="0" smtClean="0"/>
              <a:t>2-2) Member </a:t>
            </a:r>
            <a:r>
              <a:rPr lang="en-US" altLang="ko-KR" sz="1600" dirty="0"/>
              <a:t>controller class</a:t>
            </a:r>
          </a:p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endParaRPr lang="en-US" altLang="ko-KR" sz="160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- 1. </a:t>
            </a:r>
            <a:r>
              <a:rPr lang="ko-KR" altLang="en-US" sz="1050" dirty="0" err="1" smtClean="0"/>
              <a:t>입력객체</a:t>
            </a:r>
            <a:r>
              <a:rPr lang="ko-KR" altLang="en-US" sz="1050" dirty="0" smtClean="0"/>
              <a:t> 생성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- 2. </a:t>
            </a:r>
            <a:r>
              <a:rPr lang="ko-KR" altLang="en-US" sz="1050" dirty="0" smtClean="0"/>
              <a:t>파일</a:t>
            </a:r>
            <a:r>
              <a:rPr lang="en-US" altLang="ko-KR" sz="1050" dirty="0" smtClean="0"/>
              <a:t>Thread</a:t>
            </a:r>
            <a:r>
              <a:rPr lang="ko-KR" altLang="en-US" sz="1050" dirty="0" smtClean="0"/>
              <a:t> 및 파일</a:t>
            </a:r>
            <a:r>
              <a:rPr lang="en-US" altLang="ko-KR" sz="1050" dirty="0" smtClean="0"/>
              <a:t>Road</a:t>
            </a:r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 smtClean="0"/>
              <a:t>- 3. </a:t>
            </a:r>
            <a:r>
              <a:rPr lang="ko-KR" altLang="en-US" sz="1050" u="sng" dirty="0" err="1" smtClean="0"/>
              <a:t>메뉴선택을</a:t>
            </a:r>
            <a:r>
              <a:rPr lang="ko-KR" altLang="en-US" sz="1050" u="sng" dirty="0" smtClean="0"/>
              <a:t> 위한 </a:t>
            </a:r>
            <a:r>
              <a:rPr lang="en-US" altLang="ko-KR" sz="1050" u="sng" dirty="0" smtClean="0"/>
              <a:t>While </a:t>
            </a:r>
            <a:r>
              <a:rPr lang="ko-KR" altLang="en-US" sz="1050" u="sng" dirty="0" smtClean="0"/>
              <a:t>무한반복</a:t>
            </a:r>
            <a:endParaRPr lang="en-US" altLang="ko-KR" sz="1050" u="sng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    while (true) ( </a:t>
            </a:r>
            <a:r>
              <a:rPr lang="en-US" altLang="ko-KR" sz="1050" dirty="0" err="1" smtClean="0"/>
              <a:t>ch</a:t>
            </a:r>
            <a:r>
              <a:rPr lang="en-US" altLang="ko-KR" sz="1050" dirty="0" smtClean="0"/>
              <a:t> == 1/2/3 )</a:t>
            </a:r>
            <a:br>
              <a:rPr lang="en-US" altLang="ko-KR" sz="1050" dirty="0" smtClean="0"/>
            </a:br>
            <a:r>
              <a:rPr lang="en-US" altLang="ko-KR" sz="1050" dirty="0" smtClean="0"/>
              <a:t>     </a:t>
            </a:r>
            <a:r>
              <a:rPr lang="ko-KR" altLang="en-US" sz="1050" dirty="0" smtClean="0"/>
              <a:t>적용 및 </a:t>
            </a:r>
            <a:r>
              <a:rPr lang="ko-KR" altLang="en-US" sz="1050" dirty="0" err="1" smtClean="0"/>
              <a:t>메인메뉴</a:t>
            </a:r>
            <a:r>
              <a:rPr lang="ko-KR" altLang="en-US" sz="1050" dirty="0" smtClean="0"/>
              <a:t> 출력</a:t>
            </a:r>
            <a:endParaRPr lang="en-US" altLang="ko-KR" sz="1050" dirty="0" smtClean="0"/>
          </a:p>
          <a:p>
            <a:pPr>
              <a:lnSpc>
                <a:spcPct val="200000"/>
              </a:lnSpc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[ 1.</a:t>
            </a:r>
            <a:r>
              <a:rPr lang="ko-KR" altLang="en-US" sz="1050" dirty="0" smtClean="0">
                <a:solidFill>
                  <a:srgbClr val="0070C0"/>
                </a:solidFill>
              </a:rPr>
              <a:t>회원가입페이지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/ 2.</a:t>
            </a:r>
            <a:r>
              <a:rPr lang="ko-KR" altLang="en-US" sz="1050" dirty="0" smtClean="0"/>
              <a:t>로그인 </a:t>
            </a:r>
            <a:r>
              <a:rPr lang="en-US" altLang="ko-KR" sz="1050" dirty="0" smtClean="0"/>
              <a:t>/ 3.</a:t>
            </a:r>
            <a:r>
              <a:rPr lang="ko-KR" altLang="en-US" sz="1050" dirty="0" smtClean="0"/>
              <a:t>종료</a:t>
            </a:r>
            <a:r>
              <a:rPr lang="en-US" altLang="ko-KR" sz="1050" dirty="0" smtClean="0"/>
              <a:t>]</a:t>
            </a:r>
          </a:p>
          <a:p>
            <a:pPr>
              <a:buClr>
                <a:schemeClr val="dk2"/>
              </a:buClr>
              <a:buSzPts val="2600"/>
            </a:pPr>
            <a:r>
              <a:rPr lang="en-US" altLang="ko-KR" sz="1050" dirty="0"/>
              <a:t> </a:t>
            </a:r>
            <a:r>
              <a:rPr lang="en-US" altLang="ko-KR" sz="1050" dirty="0" smtClean="0"/>
              <a:t> &gt; </a:t>
            </a:r>
            <a:r>
              <a:rPr lang="ko-KR" altLang="en-US" sz="1050" dirty="0" smtClean="0"/>
              <a:t>회원 가입 시 유효성 검사를 통하여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en-US" altLang="ko-KR" sz="1050" dirty="0" smtClean="0"/>
              <a:t>    </a:t>
            </a:r>
            <a:r>
              <a:rPr lang="ko-KR" altLang="en-US" sz="1050" dirty="0" err="1" smtClean="0"/>
              <a:t>제한설정</a:t>
            </a:r>
            <a:endParaRPr lang="ko-KR" altLang="en-US" sz="105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2725" y="548923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200" dirty="0" smtClean="0"/>
              <a:t>2. </a:t>
            </a:r>
            <a:r>
              <a:rPr lang="ko-KR" altLang="en-US" sz="2200" dirty="0" err="1" smtClean="0"/>
              <a:t>화면구현</a:t>
            </a:r>
            <a:endParaRPr lang="ko-KR" altLang="en-US" sz="2200" dirty="0"/>
          </a:p>
        </p:txBody>
      </p:sp>
      <p:sp>
        <p:nvSpPr>
          <p:cNvPr id="21" name="Google Shape;110;p16"/>
          <p:cNvSpPr txBox="1">
            <a:spLocks/>
          </p:cNvSpPr>
          <p:nvPr/>
        </p:nvSpPr>
        <p:spPr>
          <a:xfrm>
            <a:off x="6805719" y="548923"/>
            <a:ext cx="3173790" cy="32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Clr>
                <a:schemeClr val="dk2"/>
              </a:buClr>
              <a:buSzPts val="2600"/>
            </a:pPr>
            <a:r>
              <a:rPr lang="ko-KR" altLang="en-US" sz="1050" dirty="0" smtClean="0"/>
              <a:t>□ </a:t>
            </a:r>
            <a:r>
              <a:rPr lang="en-US" altLang="ko-KR" sz="1050" dirty="0" smtClean="0"/>
              <a:t>Console </a:t>
            </a:r>
            <a:r>
              <a:rPr lang="ko-KR" altLang="en-US" sz="1050" dirty="0" smtClean="0"/>
              <a:t>구현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en-US" altLang="ko-KR" sz="1050" dirty="0" smtClean="0"/>
              <a:t>[</a:t>
            </a:r>
            <a:r>
              <a:rPr lang="ko-KR" altLang="en-US" sz="1050" dirty="0" smtClean="0"/>
              <a:t>회원가입</a:t>
            </a:r>
            <a:r>
              <a:rPr lang="en-US" altLang="ko-KR" sz="1050" dirty="0" smtClean="0"/>
              <a:t>]</a:t>
            </a:r>
            <a:endParaRPr lang="ko-KR" altLang="en-US" sz="105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0359" y="4748213"/>
            <a:ext cx="1697491" cy="309215"/>
          </a:xfrm>
          <a:prstGeom prst="roundRect">
            <a:avLst/>
          </a:prstGeom>
          <a:solidFill>
            <a:schemeClr val="lt1">
              <a:alpha val="50000"/>
            </a:schemeClr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sz="600" dirty="0" smtClean="0"/>
              <a:t>3. Member controller class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50359" y="4748213"/>
            <a:ext cx="616047" cy="30921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C(</a:t>
            </a:r>
            <a:r>
              <a:rPr lang="ko-KR" altLang="en-US" sz="800" dirty="0" smtClean="0"/>
              <a:t>제어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748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489</Words>
  <Application>Microsoft Office PowerPoint</Application>
  <PresentationFormat>화면 슬라이드 쇼(16:9)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Arial</vt:lpstr>
      <vt:lpstr>맑은 고딕</vt:lpstr>
      <vt:lpstr>Lato</vt:lpstr>
      <vt:lpstr>G마켓 산스 TTF Bold</vt:lpstr>
      <vt:lpstr>Streamline</vt:lpstr>
      <vt:lpstr>PowerPoint 프레젠테이션</vt:lpstr>
      <vt:lpstr>목차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평가 및 개선방향</vt:lpstr>
      <vt:lpstr>3. 평가 및 개선방향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호텔 예약 프로그램 콘솔 프로젝트</dc:title>
  <dc:creator>pc</dc:creator>
  <cp:lastModifiedBy>505</cp:lastModifiedBy>
  <cp:revision>33</cp:revision>
  <dcterms:modified xsi:type="dcterms:W3CDTF">2021-10-27T01:40:04Z</dcterms:modified>
</cp:coreProperties>
</file>