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9" r:id="rId4"/>
    <p:sldId id="294" r:id="rId5"/>
    <p:sldId id="295" r:id="rId6"/>
    <p:sldId id="300" r:id="rId7"/>
    <p:sldId id="303" r:id="rId8"/>
    <p:sldId id="301" r:id="rId9"/>
    <p:sldId id="304" r:id="rId10"/>
    <p:sldId id="305" r:id="rId11"/>
    <p:sldId id="298" r:id="rId12"/>
    <p:sldId id="302" r:id="rId13"/>
  </p:sldIdLst>
  <p:sldSz cx="9144000" cy="5143500" type="screen16x9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La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3" autoAdjust="0"/>
    <p:restoredTop sz="94660"/>
  </p:normalViewPr>
  <p:slideViewPr>
    <p:cSldViewPr snapToGrid="0">
      <p:cViewPr>
        <p:scale>
          <a:sx n="100" d="100"/>
          <a:sy n="100" d="100"/>
        </p:scale>
        <p:origin x="-2232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03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9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2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505\Desktop\3조_호텔예약프로그램(장용범, 김태호, 신우현)\ppt배경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11406" r="3639" b="687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0" y="487800"/>
            <a:ext cx="9144000" cy="416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7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0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336042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2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15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1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5" r:id="rId3"/>
    <p:sldLayoutId id="214748365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358" y="1322267"/>
            <a:ext cx="6514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Reservation </a:t>
            </a:r>
            <a:r>
              <a:rPr lang="en-US" altLang="ko-KR" sz="4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JAVA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onsole Project - </a:t>
            </a:r>
            <a:endParaRPr lang="en-US" altLang="ko-KR" sz="24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281" y="4201551"/>
            <a:ext cx="2858623" cy="843964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3</a:t>
            </a:r>
            <a:r>
              <a:rPr lang="ko-KR" altLang="en-US" sz="1600" dirty="0">
                <a:solidFill>
                  <a:schemeClr val="bg2"/>
                </a:solidFill>
              </a:rPr>
              <a:t>조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팀원 </a:t>
            </a:r>
            <a:r>
              <a:rPr lang="en-US" altLang="ko-KR" sz="1600" dirty="0">
                <a:solidFill>
                  <a:schemeClr val="bg2"/>
                </a:solidFill>
              </a:rPr>
              <a:t>: </a:t>
            </a:r>
            <a:r>
              <a:rPr lang="ko-KR" altLang="en-US" sz="1600" dirty="0">
                <a:solidFill>
                  <a:schemeClr val="bg2"/>
                </a:solidFill>
              </a:rPr>
              <a:t>장용범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신우현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김태호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en-US" sz="1600" dirty="0">
                <a:solidFill>
                  <a:schemeClr val="bg2"/>
                </a:solidFill>
              </a:rPr>
              <a:t>2021.10.27</a:t>
            </a:r>
            <a:endParaRPr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2-3) </a:t>
            </a:r>
            <a:r>
              <a:rPr lang="en-US" altLang="ko-KR" sz="1600" dirty="0" smtClean="0"/>
              <a:t>Hotel interface</a:t>
            </a: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</a:t>
            </a:r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입력객체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파일</a:t>
            </a:r>
            <a:r>
              <a:rPr lang="en-US" altLang="ko-KR" sz="1050" dirty="0" smtClean="0"/>
              <a:t>Thread</a:t>
            </a:r>
            <a:r>
              <a:rPr lang="ko-KR" altLang="en-US" sz="1050" dirty="0" smtClean="0"/>
              <a:t> 및 파일</a:t>
            </a:r>
            <a:r>
              <a:rPr lang="en-US" altLang="ko-KR" sz="105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</a:t>
            </a:r>
            <a:r>
              <a:rPr lang="en-US" altLang="ko-KR" sz="1050" dirty="0" smtClean="0"/>
              <a:t>. </a:t>
            </a:r>
            <a:r>
              <a:rPr lang="ko-KR" altLang="en-US" sz="1050" u="sng" dirty="0" err="1" smtClean="0"/>
              <a:t>메뉴선택을</a:t>
            </a:r>
            <a:r>
              <a:rPr lang="ko-KR" altLang="en-US" sz="1050" u="sng" dirty="0" smtClean="0"/>
              <a:t> 위한 </a:t>
            </a:r>
            <a:r>
              <a:rPr lang="en-US" altLang="ko-KR" sz="1050" u="sng" dirty="0" smtClean="0"/>
              <a:t>While </a:t>
            </a:r>
            <a:r>
              <a:rPr lang="ko-KR" altLang="en-US" sz="1050" u="sng" dirty="0" smtClean="0"/>
              <a:t>무한반복</a:t>
            </a:r>
            <a:endParaRPr lang="en-US" altLang="ko-KR" sz="1050" u="sng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en-US" altLang="ko-KR" sz="1050" dirty="0" smtClean="0"/>
              <a:t>1.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2.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  <a:endParaRPr lang="en-US" altLang="ko-KR" sz="1050" dirty="0" smtClean="0"/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err="1" smtClean="0"/>
              <a:t>제한설정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2" y="548923"/>
            <a:ext cx="4052148" cy="41469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29685" y="1031734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27804" y="1452419"/>
            <a:ext cx="2321435" cy="22902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2632" y="1031734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03638" y="1428485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2702" y="2159192"/>
            <a:ext cx="3647658" cy="24585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06" y="1184285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93" y="2559987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1125" y="1770572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85538" y="2692299"/>
            <a:ext cx="3351482" cy="190256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48166" y="2551573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회원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가입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4. Hotel </a:t>
            </a:r>
            <a:r>
              <a:rPr lang="ko-KR" altLang="en-US" sz="600" dirty="0" smtClean="0"/>
              <a:t>인터페이스</a:t>
            </a:r>
            <a:endParaRPr lang="ko-KR" altLang="en-US" sz="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301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6-1. </a:t>
            </a:r>
            <a:r>
              <a:rPr lang="ko-KR" altLang="en-US" sz="1600" dirty="0">
                <a:solidFill>
                  <a:srgbClr val="000000"/>
                </a:solidFill>
              </a:rPr>
              <a:t>평가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93133"/>
              </p:ext>
            </p:extLst>
          </p:nvPr>
        </p:nvGraphicFramePr>
        <p:xfrm>
          <a:off x="430470" y="1606550"/>
          <a:ext cx="8096311" cy="2767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68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조장 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: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인터페이스 및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주요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메소드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설계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Main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클래스 취합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및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메인메뉴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작성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취합보조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 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발표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0470" y="1606550"/>
          <a:ext cx="8096311" cy="2767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68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조장 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: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인터페이스 및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주요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메소드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설계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Main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클래스 취합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및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메인메뉴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작성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취합보조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 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발표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6-2. </a:t>
            </a:r>
            <a:r>
              <a:rPr lang="ko-KR" altLang="en-US" sz="1600" dirty="0" smtClean="0">
                <a:solidFill>
                  <a:srgbClr val="000000"/>
                </a:solidFill>
              </a:rPr>
              <a:t>개선방향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7005" y="55654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목차 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333375" y="1289050"/>
            <a:ext cx="8734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  <a:spcAft>
                <a:spcPts val="80"/>
              </a:spcAft>
              <a:buClr>
                <a:schemeClr val="dk1"/>
              </a:buClr>
              <a:buSzPts val="1100"/>
            </a:pPr>
            <a:r>
              <a:rPr lang="en-US" altLang="ko" sz="1800" b="1" dirty="0" smtClean="0"/>
              <a:t>1</a:t>
            </a:r>
            <a:r>
              <a:rPr lang="en-US" altLang="ko" sz="1800" b="1" dirty="0" smtClean="0"/>
              <a:t>. </a:t>
            </a:r>
            <a:r>
              <a:rPr lang="ko-KR" altLang="en-US" sz="1800" b="1" dirty="0" smtClean="0"/>
              <a:t>개요 </a:t>
            </a:r>
            <a:r>
              <a:rPr lang="en-US" altLang="ko-KR" sz="1800" b="1" dirty="0" smtClean="0"/>
              <a:t>(</a:t>
            </a:r>
            <a:r>
              <a:rPr lang="en-US" altLang="ko-KR" sz="1800" b="1" dirty="0"/>
              <a:t>Hotel Reservation System </a:t>
            </a:r>
            <a:r>
              <a:rPr lang="en-US" altLang="ko-KR" sz="1800" b="1" dirty="0" smtClean="0"/>
              <a:t>)</a:t>
            </a:r>
            <a:endParaRPr lang="en-US" altLang="ko-KR" sz="1050" b="1" dirty="0" smtClean="0"/>
          </a:p>
          <a:p>
            <a:pPr marL="0" lvl="0" indent="0">
              <a:lnSpc>
                <a:spcPct val="25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코드구현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0" lvl="0" indent="0">
              <a:lnSpc>
                <a:spcPct val="25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3. </a:t>
            </a:r>
            <a:r>
              <a:rPr lang="ko-KR" altLang="en-US" sz="1800" b="1" dirty="0"/>
              <a:t>평가 </a:t>
            </a:r>
            <a:r>
              <a:rPr lang="en-US" altLang="ko-KR" sz="1800" b="1" dirty="0"/>
              <a:t>( </a:t>
            </a:r>
            <a:r>
              <a:rPr lang="ko-KR" altLang="en-US" sz="1800" b="1" dirty="0" smtClean="0"/>
              <a:t>평가 </a:t>
            </a:r>
            <a:r>
              <a:rPr lang="en-US" altLang="ko-KR" sz="1800" b="1" dirty="0" smtClean="0"/>
              <a:t>/ </a:t>
            </a:r>
            <a:r>
              <a:rPr lang="ko-KR" altLang="en-US" sz="1800" b="1" dirty="0" smtClean="0"/>
              <a:t>개선방향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pic>
        <p:nvPicPr>
          <p:cNvPr id="2050" name="Picture 2" descr="C:\Users\505\Downloads\1496677256-3_846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624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4043879" y="1332189"/>
            <a:ext cx="4815786" cy="323053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878" y="1332190"/>
            <a:ext cx="3453847" cy="323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lvl="0"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1) </a:t>
            </a:r>
            <a:r>
              <a:rPr lang="ko-KR" altLang="en-US" sz="1100" dirty="0" smtClean="0">
                <a:solidFill>
                  <a:schemeClr val="dk2"/>
                </a:solidFill>
              </a:rPr>
              <a:t>주제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예약 </a:t>
            </a:r>
            <a:r>
              <a:rPr lang="ko-KR" altLang="en-US" sz="1100" dirty="0">
                <a:solidFill>
                  <a:schemeClr val="dk2"/>
                </a:solidFill>
              </a:rPr>
              <a:t>시스템</a:t>
            </a: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2) </a:t>
            </a:r>
            <a:r>
              <a:rPr lang="ko-KR" altLang="en-US" sz="1100" dirty="0" smtClean="0">
                <a:solidFill>
                  <a:schemeClr val="dk2"/>
                </a:solidFill>
              </a:rPr>
              <a:t>목적 </a:t>
            </a:r>
            <a:r>
              <a:rPr lang="en-US" altLang="ko-KR" sz="1100" dirty="0">
                <a:solidFill>
                  <a:schemeClr val="dk2"/>
                </a:solidFill>
              </a:rPr>
              <a:t>: </a:t>
            </a:r>
            <a:r>
              <a:rPr lang="ko-KR" altLang="en-US" sz="1100" dirty="0">
                <a:solidFill>
                  <a:schemeClr val="dk2"/>
                </a:solidFill>
              </a:rPr>
              <a:t>호텔 이용을 편리하게 하기 </a:t>
            </a:r>
            <a:r>
              <a:rPr lang="en-US" altLang="ko-KR" sz="1100" dirty="0">
                <a:solidFill>
                  <a:schemeClr val="dk2"/>
                </a:solidFill>
              </a:rPr>
              <a:t>   </a:t>
            </a:r>
            <a:r>
              <a:rPr lang="ko-KR" altLang="en-US" sz="1100" dirty="0">
                <a:solidFill>
                  <a:schemeClr val="dk2"/>
                </a:solidFill>
              </a:rPr>
              <a:t>위해 예약   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r>
              <a:rPr lang="en-US" altLang="ko-KR" sz="1100" dirty="0">
                <a:solidFill>
                  <a:schemeClr val="dk2"/>
                </a:solidFill>
              </a:rPr>
              <a:t>             </a:t>
            </a:r>
            <a:r>
              <a:rPr lang="ko-KR" altLang="en-US" sz="1100" dirty="0">
                <a:solidFill>
                  <a:schemeClr val="dk2"/>
                </a:solidFill>
              </a:rPr>
              <a:t>서비스를 제공하여 고객들의 만족도를 높임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3) </a:t>
            </a:r>
            <a:r>
              <a:rPr lang="ko-KR" altLang="en-US" sz="1100" dirty="0" smtClean="0">
                <a:solidFill>
                  <a:schemeClr val="dk2"/>
                </a:solidFill>
              </a:rPr>
              <a:t>환경 </a:t>
            </a:r>
            <a:r>
              <a:rPr lang="en-US" altLang="ko-KR" sz="1100" dirty="0">
                <a:solidFill>
                  <a:schemeClr val="dk2"/>
                </a:solidFill>
              </a:rPr>
              <a:t>: JDK11 / Eclipse / Window10 / </a:t>
            </a:r>
            <a:r>
              <a:rPr lang="en-US" altLang="ko-KR" sz="1100" dirty="0" err="1">
                <a:solidFill>
                  <a:schemeClr val="dk2"/>
                </a:solidFill>
              </a:rPr>
              <a:t>Git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4) </a:t>
            </a:r>
            <a:r>
              <a:rPr lang="ko-KR" altLang="en-US" sz="1100" dirty="0" smtClean="0">
                <a:solidFill>
                  <a:schemeClr val="dk2"/>
                </a:solidFill>
              </a:rPr>
              <a:t>프로젝트 </a:t>
            </a:r>
            <a:r>
              <a:rPr lang="ko-KR" altLang="en-US" sz="1100" dirty="0">
                <a:solidFill>
                  <a:schemeClr val="dk2"/>
                </a:solidFill>
              </a:rPr>
              <a:t>기간 </a:t>
            </a:r>
            <a:r>
              <a:rPr lang="en-US" altLang="ko-KR" sz="1100" dirty="0">
                <a:solidFill>
                  <a:schemeClr val="dk2"/>
                </a:solidFill>
              </a:rPr>
              <a:t>: 2021.10.19 ~ 2021.10.27</a:t>
            </a:r>
          </a:p>
          <a:p>
            <a:pPr algn="ctr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개요 </a:t>
            </a:r>
            <a:r>
              <a:rPr lang="en-US" altLang="ko-KR" sz="2200" dirty="0"/>
              <a:t>(Hotel Reservation </a:t>
            </a:r>
            <a:r>
              <a:rPr lang="en-US" altLang="ko-KR" sz="2200" dirty="0" smtClean="0"/>
              <a:t>System)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3908462" y="1400890"/>
            <a:ext cx="322184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133350">
              <a:buClr>
                <a:schemeClr val="dk2"/>
              </a:buClr>
              <a:buSzPts val="2600"/>
            </a:pPr>
            <a:r>
              <a:rPr lang="en-US" altLang="ko-KR" sz="1200" dirty="0" smtClean="0">
                <a:solidFill>
                  <a:schemeClr val="dk2"/>
                </a:solidFill>
              </a:rPr>
              <a:t>5) </a:t>
            </a:r>
            <a:r>
              <a:rPr lang="ko-KR" altLang="en-US" sz="1200" dirty="0" smtClean="0">
                <a:solidFill>
                  <a:schemeClr val="dk2"/>
                </a:solidFill>
              </a:rPr>
              <a:t>서비스 </a:t>
            </a:r>
            <a:r>
              <a:rPr lang="ko-KR" altLang="en-US" sz="1200" dirty="0">
                <a:solidFill>
                  <a:schemeClr val="dk2"/>
                </a:solidFill>
              </a:rPr>
              <a:t>설계 </a:t>
            </a:r>
            <a:r>
              <a:rPr lang="ko-KR" altLang="en-US" sz="1200" dirty="0" smtClean="0">
                <a:solidFill>
                  <a:schemeClr val="dk2"/>
                </a:solidFill>
              </a:rPr>
              <a:t>다이어그램</a:t>
            </a:r>
            <a:r>
              <a:rPr lang="en-US" altLang="ko-KR" sz="1200" dirty="0" smtClean="0">
                <a:solidFill>
                  <a:schemeClr val="dk2"/>
                </a:solidFill>
              </a:rPr>
              <a:t>(</a:t>
            </a:r>
            <a:r>
              <a:rPr lang="ko-KR" altLang="en-US" sz="1200" dirty="0" smtClean="0">
                <a:solidFill>
                  <a:schemeClr val="dk2"/>
                </a:solidFill>
              </a:rPr>
              <a:t>화면구성</a:t>
            </a:r>
            <a:r>
              <a:rPr lang="en-US" altLang="ko-KR" sz="1200" dirty="0" smtClean="0">
                <a:solidFill>
                  <a:schemeClr val="dk2"/>
                </a:solidFill>
              </a:rPr>
              <a:t>)</a:t>
            </a:r>
            <a:endParaRPr lang="ko-KR" alt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위쪽 화살표 20"/>
          <p:cNvSpPr/>
          <p:nvPr/>
        </p:nvSpPr>
        <p:spPr>
          <a:xfrm>
            <a:off x="1575585" y="2616800"/>
            <a:ext cx="342490" cy="1946955"/>
          </a:xfrm>
          <a:prstGeom prst="up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858" y="3796595"/>
            <a:ext cx="1932442" cy="767160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2. Member class</a:t>
            </a:r>
          </a:p>
          <a:p>
            <a:pPr algn="r"/>
            <a:r>
              <a:rPr lang="en-US" altLang="ko-KR" sz="600" dirty="0" smtClean="0"/>
              <a:t>5. </a:t>
            </a:r>
            <a:r>
              <a:rPr lang="en-US" altLang="ko-KR" sz="600" dirty="0" err="1" smtClean="0"/>
              <a:t>HotelTotal</a:t>
            </a:r>
            <a:r>
              <a:rPr lang="en-US" altLang="ko-KR" sz="600" dirty="0" smtClean="0"/>
              <a:t> class</a:t>
            </a:r>
          </a:p>
          <a:p>
            <a:pPr algn="r"/>
            <a:r>
              <a:rPr lang="en-US" altLang="ko-KR" sz="600" dirty="0" smtClean="0"/>
              <a:t>6. </a:t>
            </a:r>
            <a:r>
              <a:rPr lang="ko-KR" altLang="en-US" sz="600" dirty="0" smtClean="0"/>
              <a:t>호텔</a:t>
            </a:r>
            <a:r>
              <a:rPr lang="en-US" altLang="ko-KR" sz="600" dirty="0" smtClean="0"/>
              <a:t>1 class</a:t>
            </a:r>
          </a:p>
          <a:p>
            <a:pPr algn="r"/>
            <a:r>
              <a:rPr lang="en-US" altLang="ko-KR" sz="600" dirty="0" smtClean="0"/>
              <a:t>7. </a:t>
            </a:r>
            <a:r>
              <a:rPr lang="ko-KR" altLang="en-US" sz="600" dirty="0" smtClean="0"/>
              <a:t>호텔</a:t>
            </a:r>
            <a:r>
              <a:rPr lang="en-US" altLang="ko-KR" sz="600" dirty="0" smtClean="0"/>
              <a:t>2 class</a:t>
            </a:r>
          </a:p>
          <a:p>
            <a:pPr algn="r"/>
            <a:r>
              <a:rPr lang="en-US" altLang="ko-KR" sz="600" dirty="0" smtClean="0"/>
              <a:t>8. </a:t>
            </a:r>
            <a:r>
              <a:rPr lang="ko-KR" altLang="en-US" sz="600" dirty="0" smtClean="0"/>
              <a:t>호텔</a:t>
            </a:r>
            <a:r>
              <a:rPr lang="en-US" altLang="ko-KR" sz="600" dirty="0" smtClean="0"/>
              <a:t>3 class</a:t>
            </a:r>
          </a:p>
          <a:p>
            <a:pPr algn="r"/>
            <a:r>
              <a:rPr lang="en-US" altLang="ko-KR" sz="600" dirty="0" smtClean="0"/>
              <a:t>9. Room class</a:t>
            </a:r>
          </a:p>
          <a:p>
            <a:pPr algn="r"/>
            <a:r>
              <a:rPr lang="en-US" altLang="ko-KR" sz="600" dirty="0" smtClean="0"/>
              <a:t>10. File class</a:t>
            </a:r>
          </a:p>
          <a:p>
            <a:pPr algn="r"/>
            <a:r>
              <a:rPr lang="en-US" altLang="ko-KR" sz="600" dirty="0" smtClean="0"/>
              <a:t>11. File Thread</a:t>
            </a:r>
            <a:endParaRPr lang="ko-KR" altLang="en-US" sz="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858" y="3213772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3. Member controller class</a:t>
            </a:r>
          </a:p>
          <a:p>
            <a:pPr algn="r"/>
            <a:r>
              <a:rPr lang="en-US" altLang="ko-KR" sz="600" dirty="0"/>
              <a:t>4. Hotel </a:t>
            </a:r>
            <a:r>
              <a:rPr lang="ko-KR" altLang="en-US" sz="600" dirty="0" smtClean="0"/>
              <a:t>인터페이스</a:t>
            </a:r>
            <a:endParaRPr lang="ko-KR" altLang="en-US" sz="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858" y="2616800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1. Main class</a:t>
            </a:r>
            <a:endParaRPr lang="ko-KR" altLang="en-US" sz="600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262725" y="146864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: 1</a:t>
            </a:r>
            <a:r>
              <a:rPr lang="ko-KR" altLang="en-US" sz="1000" dirty="0" smtClean="0"/>
              <a:t>패키지</a:t>
            </a:r>
            <a:r>
              <a:rPr lang="en-US" altLang="ko-KR" sz="1000" dirty="0" smtClean="0"/>
              <a:t>11</a:t>
            </a:r>
            <a:r>
              <a:rPr lang="ko-KR" altLang="en-US" sz="1000" dirty="0" err="1" smtClean="0"/>
              <a:t>자바파일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클래스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구성</a:t>
            </a:r>
            <a:endParaRPr lang="en-US" altLang="ko-KR" sz="10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&gt; Main : </a:t>
            </a:r>
            <a:r>
              <a:rPr lang="ko-KR" altLang="en-US" sz="800" dirty="0" err="1" smtClean="0"/>
              <a:t>동작구현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(Menu)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800" dirty="0" smtClean="0"/>
              <a:t> </a:t>
            </a:r>
            <a:r>
              <a:rPr lang="en-US" altLang="ko-KR" sz="800" dirty="0" smtClean="0"/>
              <a:t>&gt; Interface : </a:t>
            </a:r>
            <a:r>
              <a:rPr lang="ko-KR" altLang="en-US" sz="800" dirty="0" err="1" smtClean="0"/>
              <a:t>추상메소드</a:t>
            </a:r>
            <a:r>
              <a:rPr lang="ko-KR" altLang="en-US" sz="800" dirty="0" smtClean="0"/>
              <a:t> 제공</a:t>
            </a:r>
            <a:endParaRPr lang="en-US" altLang="ko-KR" sz="8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800" dirty="0"/>
              <a:t> </a:t>
            </a:r>
            <a:r>
              <a:rPr lang="en-US" altLang="ko-KR" sz="800" dirty="0" smtClean="0"/>
              <a:t>&gt; Hotel : </a:t>
            </a:r>
            <a:r>
              <a:rPr lang="ko-KR" altLang="en-US" sz="800" dirty="0" smtClean="0"/>
              <a:t>배열 </a:t>
            </a:r>
            <a:r>
              <a:rPr lang="en-US" altLang="ko-KR" sz="800" dirty="0" smtClean="0"/>
              <a:t>&gt; Hotel2 / Hotel2 / Hotel3 </a:t>
            </a:r>
            <a:r>
              <a:rPr lang="ko-KR" altLang="en-US" sz="800" dirty="0" smtClean="0"/>
              <a:t>상속</a:t>
            </a:r>
            <a:endParaRPr lang="en-US" altLang="ko-KR" sz="8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858" y="3796596"/>
            <a:ext cx="701315" cy="7671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M(</a:t>
            </a:r>
            <a:r>
              <a:rPr lang="ko-KR" altLang="en-US" sz="800" dirty="0" smtClean="0"/>
              <a:t>데이터</a:t>
            </a:r>
            <a:r>
              <a:rPr lang="en-US" altLang="ko-KR" sz="800" dirty="0" smtClean="0"/>
              <a:t>)</a:t>
            </a:r>
            <a:br>
              <a:rPr lang="en-US" altLang="ko-KR" sz="800" dirty="0" smtClean="0"/>
            </a:br>
            <a:r>
              <a:rPr lang="ko-KR" altLang="en-US" sz="600" dirty="0" smtClean="0"/>
              <a:t>* </a:t>
            </a:r>
            <a:r>
              <a:rPr lang="en-US" altLang="ko-KR" sz="600" dirty="0" smtClean="0"/>
              <a:t>database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858" y="2616800"/>
            <a:ext cx="701315" cy="4267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858" y="3213772"/>
            <a:ext cx="701315" cy="42678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06" y="942975"/>
            <a:ext cx="6434762" cy="3616325"/>
          </a:xfrm>
          <a:prstGeom prst="rect">
            <a:avLst/>
          </a:prstGeom>
        </p:spPr>
      </p:pic>
      <p:sp>
        <p:nvSpPr>
          <p:cNvPr id="23" name="왼쪽/오른쪽 화살표 22"/>
          <p:cNvSpPr/>
          <p:nvPr/>
        </p:nvSpPr>
        <p:spPr>
          <a:xfrm rot="16200000">
            <a:off x="678766" y="3655893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6200000">
            <a:off x="693473" y="3049611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10;p16"/>
          <p:cNvSpPr txBox="1">
            <a:spLocks/>
          </p:cNvSpPr>
          <p:nvPr/>
        </p:nvSpPr>
        <p:spPr>
          <a:xfrm>
            <a:off x="373320" y="120829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1) </a:t>
            </a:r>
            <a:r>
              <a:rPr lang="ko-KR" altLang="en-US" sz="1600" dirty="0" err="1"/>
              <a:t>전체구조</a:t>
            </a:r>
            <a:r>
              <a:rPr lang="ko-KR" altLang="en-US" sz="1600" dirty="0"/>
              <a:t> 설계</a:t>
            </a:r>
            <a:endParaRPr lang="ko-KR" altLang="en-US" sz="1600" dirty="0">
              <a:solidFill>
                <a:schemeClr val="dk2"/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2-1) 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- 1. </a:t>
            </a:r>
            <a:r>
              <a:rPr lang="ko-KR" altLang="en-US" sz="1100" dirty="0" err="1" smtClean="0"/>
              <a:t>입력객체</a:t>
            </a:r>
            <a:r>
              <a:rPr lang="ko-KR" altLang="en-US" sz="1100" dirty="0" smtClean="0"/>
              <a:t> 생성</a:t>
            </a:r>
            <a:endParaRPr lang="en-US" altLang="ko-KR" sz="11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Thread</a:t>
            </a:r>
            <a:r>
              <a:rPr lang="ko-KR" altLang="en-US" sz="1100" dirty="0" smtClean="0"/>
              <a:t> 및 파일</a:t>
            </a:r>
            <a:r>
              <a:rPr lang="en-US" altLang="ko-KR" sz="110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- 3</a:t>
            </a:r>
            <a:r>
              <a:rPr lang="en-US" altLang="ko-KR" sz="1100" dirty="0" smtClean="0"/>
              <a:t>. </a:t>
            </a:r>
            <a:r>
              <a:rPr lang="ko-KR" altLang="en-US" sz="1100" u="sng" dirty="0" err="1" smtClean="0"/>
              <a:t>메뉴선택을</a:t>
            </a:r>
            <a:r>
              <a:rPr lang="ko-KR" altLang="en-US" sz="1100" u="sng" dirty="0" smtClean="0"/>
              <a:t> 위한 </a:t>
            </a:r>
            <a:r>
              <a:rPr lang="en-US" altLang="ko-KR" sz="1100" u="sng" dirty="0" smtClean="0"/>
              <a:t>While </a:t>
            </a:r>
            <a:r>
              <a:rPr lang="ko-KR" altLang="en-US" sz="1100" u="sng" dirty="0" smtClean="0"/>
              <a:t>무한반복</a:t>
            </a:r>
            <a:endParaRPr lang="en-US" altLang="ko-KR" sz="1100" u="sng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en-US" altLang="ko-KR" sz="1050" dirty="0" smtClean="0"/>
              <a:t>1.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2.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  <a:endParaRPr lang="en-US" altLang="ko-KR" sz="1050" dirty="0" smtClean="0"/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err="1" smtClean="0"/>
              <a:t>제한설정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2" y="548923"/>
            <a:ext cx="4052148" cy="41469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29685" y="1031734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27804" y="1452419"/>
            <a:ext cx="2321435" cy="22902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2632" y="1031734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03638" y="1428485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2702" y="2159192"/>
            <a:ext cx="3647658" cy="24585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06" y="1184285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93" y="2559987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1125" y="1770572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85538" y="2692299"/>
            <a:ext cx="3351482" cy="190256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48166" y="2551573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회원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가입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26"/>
          <a:stretch/>
        </p:blipFill>
        <p:spPr>
          <a:xfrm>
            <a:off x="2529840" y="10788"/>
            <a:ext cx="4372610" cy="459296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583180" y="52056"/>
            <a:ext cx="4319270" cy="455169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636520" y="93324"/>
            <a:ext cx="4229725" cy="451042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145" y="511118"/>
            <a:ext cx="4035322" cy="40926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0" y="2088725"/>
            <a:ext cx="2241550" cy="271136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945637" y="52755"/>
            <a:ext cx="2171075" cy="456623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63142" y="1355641"/>
            <a:ext cx="3844294" cy="3248109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485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2-1) 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</a:t>
            </a:r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메뉴선택을</a:t>
            </a:r>
            <a:r>
              <a:rPr lang="ko-KR" altLang="en-US" sz="1100" dirty="0" smtClean="0"/>
              <a:t> 위한 </a:t>
            </a:r>
            <a:r>
              <a:rPr lang="en-US" altLang="ko-KR" sz="1100" dirty="0" smtClean="0"/>
              <a:t>While </a:t>
            </a:r>
            <a:r>
              <a:rPr lang="ko-KR" altLang="en-US" sz="1100" dirty="0" smtClean="0"/>
              <a:t>무한반복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적용 및 </a:t>
            </a:r>
            <a:r>
              <a:rPr lang="ko-KR" altLang="en-US" sz="1100" dirty="0" err="1" smtClean="0"/>
              <a:t>메인메뉴</a:t>
            </a:r>
            <a:r>
              <a:rPr lang="ko-KR" altLang="en-US" sz="1100" dirty="0" smtClean="0"/>
              <a:t> 출력</a:t>
            </a:r>
            <a:endParaRPr lang="en-US" altLang="ko-KR" sz="11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en-US" altLang="ko-KR" sz="1050" dirty="0" smtClean="0"/>
              <a:t>1.</a:t>
            </a:r>
            <a:r>
              <a:rPr lang="ko-KR" altLang="en-US" sz="1050" dirty="0" smtClean="0"/>
              <a:t>회원가입페이지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2.</a:t>
            </a:r>
            <a:r>
              <a:rPr lang="ko-KR" altLang="en-US" sz="1050" dirty="0" smtClean="0">
                <a:solidFill>
                  <a:srgbClr val="0070C0"/>
                </a:solidFill>
              </a:rPr>
              <a:t>로그인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- 5. </a:t>
            </a:r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[ch1 = </a:t>
            </a:r>
            <a:r>
              <a:rPr lang="ko-KR" altLang="en-US" sz="1100" dirty="0" smtClean="0"/>
              <a:t>회원 </a:t>
            </a:r>
            <a:r>
              <a:rPr lang="en-US" altLang="ko-KR" sz="1100" dirty="0" smtClean="0"/>
              <a:t>/ ch2 </a:t>
            </a:r>
            <a:r>
              <a:rPr lang="en-US" altLang="ko-KR" sz="1100" dirty="0"/>
              <a:t>= </a:t>
            </a:r>
            <a:r>
              <a:rPr lang="ko-KR" altLang="en-US" sz="1100" dirty="0" smtClean="0"/>
              <a:t>관리자 </a:t>
            </a:r>
            <a:r>
              <a:rPr lang="en-US" altLang="ko-KR" sz="1100" dirty="0" smtClean="0"/>
              <a:t>]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050" dirty="0" smtClean="0"/>
              <a:t> &gt; </a:t>
            </a:r>
            <a:r>
              <a:rPr lang="ko-KR" altLang="en-US" sz="1050" b="1" dirty="0" smtClean="0"/>
              <a:t>회원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성공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시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유효성검사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예약을 위한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입력값</a:t>
            </a:r>
            <a:r>
              <a:rPr lang="ko-KR" altLang="en-US" sz="1050" dirty="0" smtClean="0">
                <a:solidFill>
                  <a:schemeClr val="bg2"/>
                </a:solidFill>
              </a:rPr>
              <a:t> 별 구성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While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(true) { if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(</a:t>
            </a:r>
            <a:r>
              <a:rPr lang="en-US" altLang="ko-KR" sz="1050" u="sng" dirty="0" err="1" smtClean="0">
                <a:solidFill>
                  <a:schemeClr val="bg2"/>
                </a:solidFill>
              </a:rPr>
              <a:t>hotelch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== 1~5)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 1</a:t>
            </a:r>
            <a:r>
              <a:rPr lang="en-US" altLang="ko-KR" sz="900" dirty="0" smtClean="0">
                <a:solidFill>
                  <a:schemeClr val="bg2"/>
                </a:solidFill>
              </a:rPr>
              <a:t>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예약등록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예약취소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3. </a:t>
            </a:r>
            <a:r>
              <a:rPr lang="ko-KR" altLang="en-US" sz="900" dirty="0" smtClean="0">
                <a:solidFill>
                  <a:schemeClr val="bg2"/>
                </a:solidFill>
              </a:rPr>
              <a:t>본인예약조회</a:t>
            </a:r>
            <a:r>
              <a:rPr lang="en-US" altLang="ko-KR" sz="900" dirty="0" smtClean="0">
                <a:solidFill>
                  <a:schemeClr val="bg2"/>
                </a:solidFill>
              </a:rPr>
              <a:t/>
            </a:r>
            <a:br>
              <a:rPr lang="en-US" altLang="ko-KR" sz="900" dirty="0" smtClean="0">
                <a:solidFill>
                  <a:schemeClr val="bg2"/>
                </a:solidFill>
              </a:rPr>
            </a:br>
            <a:r>
              <a:rPr lang="en-US" altLang="ko-KR" sz="900" dirty="0" smtClean="0">
                <a:solidFill>
                  <a:schemeClr val="bg2"/>
                </a:solidFill>
              </a:rPr>
              <a:t> 4</a:t>
            </a:r>
            <a:r>
              <a:rPr lang="en-US" altLang="ko-KR" sz="900" dirty="0" smtClean="0">
                <a:solidFill>
                  <a:schemeClr val="bg2"/>
                </a:solidFill>
              </a:rPr>
              <a:t>. </a:t>
            </a:r>
            <a:r>
              <a:rPr lang="ko-KR" altLang="en-US" sz="900" dirty="0" smtClean="0">
                <a:solidFill>
                  <a:schemeClr val="bg2"/>
                </a:solidFill>
              </a:rPr>
              <a:t>전체예약조회 </a:t>
            </a:r>
            <a:r>
              <a:rPr lang="en-US" altLang="ko-KR" sz="900" dirty="0" smtClean="0">
                <a:solidFill>
                  <a:schemeClr val="bg2"/>
                </a:solidFill>
              </a:rPr>
              <a:t>5. </a:t>
            </a:r>
            <a:r>
              <a:rPr lang="ko-KR" altLang="en-US" sz="90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6.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8045" t="55200" r="12409" b="243"/>
          <a:stretch/>
        </p:blipFill>
        <p:spPr>
          <a:xfrm>
            <a:off x="6902450" y="0"/>
            <a:ext cx="2241550" cy="214469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10051" y="52056"/>
            <a:ext cx="2027269" cy="2036669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10051" y="2116231"/>
            <a:ext cx="2016681" cy="562528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09967" y="3326297"/>
            <a:ext cx="2016765" cy="737704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09967" y="2679904"/>
            <a:ext cx="2016765" cy="63421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09966" y="4102948"/>
            <a:ext cx="2016766" cy="500802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719467" y="907126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19467" y="2290578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719467" y="2933021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719467" y="3611519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719467" y="4276100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101343" y="1808504"/>
            <a:ext cx="3364348" cy="272032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006329" y="3112110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577484" y="459966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92D05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회원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91759" y="44539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로그인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13" y="447323"/>
            <a:ext cx="3802542" cy="419929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0577" y="447323"/>
            <a:ext cx="3660528" cy="394052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8673" y="468282"/>
            <a:ext cx="3351482" cy="303691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2-1) 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- 6. </a:t>
            </a:r>
            <a:r>
              <a:rPr lang="ko-KR" altLang="en-US" sz="1100" dirty="0" smtClean="0"/>
              <a:t>로그인 관리자메뉴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&gt; </a:t>
            </a:r>
            <a:r>
              <a:rPr lang="ko-KR" altLang="en-US" sz="1050" b="1" dirty="0" smtClean="0"/>
              <a:t>관리자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</a:t>
            </a:r>
            <a:r>
              <a:rPr lang="en-US" altLang="ko-KR" sz="1050" b="1" dirty="0" smtClean="0">
                <a:solidFill>
                  <a:schemeClr val="bg2"/>
                </a:solidFill>
              </a:rPr>
              <a:t>(admin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제한조건</a:t>
            </a:r>
            <a:r>
              <a:rPr lang="en-US" altLang="ko-KR" sz="1050" b="1" dirty="0" smtClean="0">
                <a:solidFill>
                  <a:schemeClr val="bg2"/>
                </a:solidFill>
              </a:rPr>
              <a:t>)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설정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>
                <a:solidFill>
                  <a:schemeClr val="bg2"/>
                </a:solidFill>
              </a:rPr>
              <a:t>&gt; </a:t>
            </a:r>
            <a:r>
              <a:rPr lang="ko-KR" altLang="en-US" sz="1050" dirty="0" smtClean="0">
                <a:solidFill>
                  <a:schemeClr val="bg2"/>
                </a:solidFill>
              </a:rPr>
              <a:t>전제메뉴 </a:t>
            </a:r>
            <a:r>
              <a:rPr lang="en-US" altLang="ko-KR" sz="1050" dirty="0" smtClean="0">
                <a:solidFill>
                  <a:schemeClr val="bg2"/>
                </a:solidFill>
              </a:rPr>
              <a:t>while (true) { if (ch1 == 1~3)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예약현황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</a:t>
            </a:r>
            <a:r>
              <a:rPr lang="ko-KR" altLang="en-US" sz="900" dirty="0" smtClean="0">
                <a:solidFill>
                  <a:schemeClr val="bg2"/>
                </a:solidFill>
              </a:rPr>
              <a:t>회원정보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3.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972049" y="1261274"/>
            <a:ext cx="2789055" cy="56752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72049" y="1863882"/>
            <a:ext cx="2789056" cy="66976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72049" y="2543330"/>
            <a:ext cx="2789055" cy="5328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19148" y="3648074"/>
            <a:ext cx="3351482" cy="291465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789418" y="1464676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789418" y="2122049"/>
            <a:ext cx="256537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789418" y="2734195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3736" y="462599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92D050"/>
                </a:solidFill>
              </a:rPr>
              <a:t>2</a:t>
            </a:r>
            <a:endParaRPr lang="en-US" altLang="ko-KR" sz="8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관리자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0;p16"/>
          <p:cNvSpPr txBox="1">
            <a:spLocks/>
          </p:cNvSpPr>
          <p:nvPr/>
        </p:nvSpPr>
        <p:spPr>
          <a:xfrm>
            <a:off x="2608500" y="548923"/>
            <a:ext cx="653550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 </a:t>
            </a:r>
            <a:r>
              <a:rPr lang="ko-KR" altLang="en-US" sz="1050" dirty="0" smtClean="0"/>
              <a:t>회원 로그                                                                 </a:t>
            </a: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 로그인 메뉴</a:t>
            </a:r>
            <a:r>
              <a:rPr lang="en-US" altLang="ko-KR" sz="1050" dirty="0" smtClean="0"/>
              <a:t>			</a:t>
            </a:r>
            <a:endParaRPr lang="ko-KR" altLang="en-US" sz="1050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886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2-1) Main Class</a:t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757735"/>
            <a:ext cx="4200525" cy="1085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99" y="2659939"/>
            <a:ext cx="3089918" cy="14396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360" y="2633008"/>
            <a:ext cx="3320640" cy="1466553"/>
          </a:xfrm>
          <a:prstGeom prst="rect">
            <a:avLst/>
          </a:prstGeom>
        </p:spPr>
      </p:pic>
      <p:sp>
        <p:nvSpPr>
          <p:cNvPr id="35" name="Google Shape;110;p16"/>
          <p:cNvSpPr txBox="1">
            <a:spLocks/>
          </p:cNvSpPr>
          <p:nvPr/>
        </p:nvSpPr>
        <p:spPr>
          <a:xfrm>
            <a:off x="150357" y="1789536"/>
            <a:ext cx="2120403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] : </a:t>
            </a:r>
            <a:r>
              <a:rPr lang="ko-KR" altLang="en-US" sz="1050" dirty="0" err="1" smtClean="0"/>
              <a:t>성공시</a:t>
            </a: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</a:t>
            </a:r>
            <a:r>
              <a:rPr lang="ko-KR" altLang="en-US" sz="1050" dirty="0" smtClean="0"/>
              <a:t>회원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&lt; 1</a:t>
            </a:r>
            <a:r>
              <a:rPr lang="en-US" altLang="ko-KR" sz="800" dirty="0">
                <a:solidFill>
                  <a:schemeClr val="bg2"/>
                </a:solidFill>
              </a:rPr>
              <a:t>. </a:t>
            </a:r>
            <a:r>
              <a:rPr lang="ko-KR" altLang="en-US" sz="800" dirty="0" err="1">
                <a:solidFill>
                  <a:schemeClr val="bg2"/>
                </a:solidFill>
              </a:rPr>
              <a:t>예약등록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2. </a:t>
            </a:r>
            <a:r>
              <a:rPr lang="ko-KR" altLang="en-US" sz="800" dirty="0" err="1">
                <a:solidFill>
                  <a:schemeClr val="bg2"/>
                </a:solidFill>
              </a:rPr>
              <a:t>예약취소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3. </a:t>
            </a:r>
            <a:r>
              <a:rPr lang="ko-KR" altLang="en-US" sz="800" dirty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>
                <a:solidFill>
                  <a:schemeClr val="bg2"/>
                </a:solidFill>
              </a:rPr>
              <a:t/>
            </a:r>
            <a:br>
              <a:rPr lang="en-US" altLang="ko-KR" sz="800" dirty="0">
                <a:solidFill>
                  <a:schemeClr val="bg2"/>
                </a:solidFill>
              </a:rPr>
            </a:br>
            <a:r>
              <a:rPr lang="en-US" altLang="ko-KR" sz="800" dirty="0">
                <a:solidFill>
                  <a:schemeClr val="bg2"/>
                </a:solidFill>
              </a:rPr>
              <a:t>4. </a:t>
            </a:r>
            <a:r>
              <a:rPr lang="ko-KR" altLang="en-US" sz="800" dirty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>
                <a:solidFill>
                  <a:schemeClr val="bg2"/>
                </a:solidFill>
              </a:rPr>
              <a:t>5. </a:t>
            </a:r>
            <a:r>
              <a:rPr lang="ko-KR" altLang="en-US" sz="800" dirty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&gt;</a:t>
            </a:r>
            <a:endParaRPr lang="ko-KR" altLang="en-US" sz="800" dirty="0">
              <a:solidFill>
                <a:schemeClr val="bg2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&lt;1. </a:t>
            </a:r>
            <a:r>
              <a:rPr lang="ko-KR" altLang="en-US" sz="800" dirty="0" err="1" smtClean="0"/>
              <a:t>예약현황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2.</a:t>
            </a:r>
            <a:r>
              <a:rPr lang="ko-KR" altLang="en-US" sz="800" dirty="0" smtClean="0"/>
              <a:t>회원정보 </a:t>
            </a:r>
            <a:r>
              <a:rPr lang="en-US" altLang="ko-KR" sz="800" dirty="0" smtClean="0"/>
              <a:t>3.</a:t>
            </a:r>
            <a:r>
              <a:rPr lang="ko-KR" altLang="en-US" sz="800" dirty="0" err="1" smtClean="0"/>
              <a:t>뒤로가기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2" name="아래로 구부러진 화살표 1"/>
          <p:cNvSpPr/>
          <p:nvPr/>
        </p:nvSpPr>
        <p:spPr>
          <a:xfrm rot="2053788">
            <a:off x="6633384" y="1962536"/>
            <a:ext cx="975360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9385487">
            <a:off x="4105290" y="1976729"/>
            <a:ext cx="975360" cy="320040"/>
          </a:xfrm>
          <a:prstGeom prst="curvedDown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2-2) </a:t>
            </a:r>
            <a:r>
              <a:rPr lang="en-US" altLang="ko-KR" sz="1600" dirty="0" smtClean="0"/>
              <a:t>Member </a:t>
            </a:r>
            <a:r>
              <a:rPr lang="en-US" altLang="ko-KR" sz="1600" dirty="0"/>
              <a:t>controller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</a:t>
            </a:r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입력객체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파일</a:t>
            </a:r>
            <a:r>
              <a:rPr lang="en-US" altLang="ko-KR" sz="1050" dirty="0" smtClean="0"/>
              <a:t>Thread</a:t>
            </a:r>
            <a:r>
              <a:rPr lang="ko-KR" altLang="en-US" sz="1050" dirty="0" smtClean="0"/>
              <a:t> 및 파일</a:t>
            </a:r>
            <a:r>
              <a:rPr lang="en-US" altLang="ko-KR" sz="105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</a:t>
            </a:r>
            <a:r>
              <a:rPr lang="en-US" altLang="ko-KR" sz="1050" dirty="0" smtClean="0"/>
              <a:t>. </a:t>
            </a:r>
            <a:r>
              <a:rPr lang="ko-KR" altLang="en-US" sz="1050" u="sng" dirty="0" err="1" smtClean="0"/>
              <a:t>메뉴선택을</a:t>
            </a:r>
            <a:r>
              <a:rPr lang="ko-KR" altLang="en-US" sz="1050" u="sng" dirty="0" smtClean="0"/>
              <a:t> 위한 </a:t>
            </a:r>
            <a:r>
              <a:rPr lang="en-US" altLang="ko-KR" sz="1050" u="sng" dirty="0" smtClean="0"/>
              <a:t>While </a:t>
            </a:r>
            <a:r>
              <a:rPr lang="ko-KR" altLang="en-US" sz="1050" u="sng" dirty="0" smtClean="0"/>
              <a:t>무한반복</a:t>
            </a:r>
            <a:endParaRPr lang="en-US" altLang="ko-KR" sz="1050" u="sng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en-US" altLang="ko-KR" sz="1050" dirty="0" smtClean="0"/>
              <a:t>1.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2.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</a:t>
            </a:r>
            <a:r>
              <a:rPr lang="en-US" altLang="ko-KR" sz="1050" dirty="0" smtClean="0"/>
              <a:t>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  <a:endParaRPr lang="en-US" altLang="ko-KR" sz="1050" dirty="0" smtClean="0"/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err="1" smtClean="0"/>
              <a:t>제한설정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3. Member controller </a:t>
            </a:r>
            <a:r>
              <a:rPr lang="en-US" altLang="ko-KR" sz="600" dirty="0" smtClean="0"/>
              <a:t>class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48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489</Words>
  <Application>Microsoft Office PowerPoint</Application>
  <PresentationFormat>화면 슬라이드 쇼(16:9)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맑은 고딕</vt:lpstr>
      <vt:lpstr>Lato</vt:lpstr>
      <vt:lpstr>G마켓 산스 TTF Bold</vt:lpstr>
      <vt:lpstr>Streamline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평가 및 개선방향</vt:lpstr>
      <vt:lpstr>3. 평가 및 개선방향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 프로그램 콘솔 프로젝트</dc:title>
  <dc:creator>pc</dc:creator>
  <cp:lastModifiedBy>505</cp:lastModifiedBy>
  <cp:revision>31</cp:revision>
  <dcterms:modified xsi:type="dcterms:W3CDTF">2021-10-27T01:02:24Z</dcterms:modified>
</cp:coreProperties>
</file>