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94.png"/><Relationship Id="rId8" Type="http://schemas.openxmlformats.org/officeDocument/2006/relationships/image" Target="../media/image95.png"/><Relationship Id="rId9" Type="http://schemas.openxmlformats.org/officeDocument/2006/relationships/image" Target="../media/image96.png"/><Relationship Id="rId10" Type="http://schemas.openxmlformats.org/officeDocument/2006/relationships/image" Target="../media/image97.png"/><Relationship Id="rId11" Type="http://schemas.openxmlformats.org/officeDocument/2006/relationships/image" Target="../media/image98.png"/><Relationship Id="rId12" Type="http://schemas.openxmlformats.org/officeDocument/2006/relationships/image" Target="../media/image9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image" Target="../media/image104.png"/><Relationship Id="rId7" Type="http://schemas.openxmlformats.org/officeDocument/2006/relationships/image" Target="../media/image10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Relationship Id="rId15" Type="http://schemas.openxmlformats.org/officeDocument/2006/relationships/image" Target="../media/image38.png"/><Relationship Id="rId16" Type="http://schemas.openxmlformats.org/officeDocument/2006/relationships/image" Target="../media/image39.png"/><Relationship Id="rId17" Type="http://schemas.openxmlformats.org/officeDocument/2006/relationships/image" Target="../media/image40.png"/><Relationship Id="rId18" Type="http://schemas.openxmlformats.org/officeDocument/2006/relationships/image" Target="../media/image41.png"/><Relationship Id="rId19" Type="http://schemas.openxmlformats.org/officeDocument/2006/relationships/image" Target="../media/image42.png"/><Relationship Id="rId20" Type="http://schemas.openxmlformats.org/officeDocument/2006/relationships/image" Target="../media/image43.png"/><Relationship Id="rId21" Type="http://schemas.openxmlformats.org/officeDocument/2006/relationships/image" Target="../media/image44.png"/><Relationship Id="rId22" Type="http://schemas.openxmlformats.org/officeDocument/2006/relationships/image" Target="../media/image45.png"/><Relationship Id="rId23" Type="http://schemas.openxmlformats.org/officeDocument/2006/relationships/image" Target="../media/image46.png"/><Relationship Id="rId24" Type="http://schemas.openxmlformats.org/officeDocument/2006/relationships/image" Target="../media/image47.png"/><Relationship Id="rId25" Type="http://schemas.openxmlformats.org/officeDocument/2006/relationships/image" Target="../media/image48.png"/><Relationship Id="rId26" Type="http://schemas.openxmlformats.org/officeDocument/2006/relationships/image" Target="../media/image4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E79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783665" y="2402651"/>
            <a:ext cx="9462804" cy="5289936"/>
            <a:chOff x="10783665" y="2402651"/>
            <a:chExt cx="9462804" cy="52899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83665" y="2402651"/>
              <a:ext cx="9462804" cy="52899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960755" y="2402651"/>
            <a:ext cx="9462804" cy="5289936"/>
            <a:chOff x="-1960755" y="2402651"/>
            <a:chExt cx="9462804" cy="52899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960755" y="2402651"/>
              <a:ext cx="9462804" cy="528993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38173" y="3279770"/>
            <a:ext cx="8534586" cy="186035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1354" y="4765827"/>
            <a:ext cx="7296789" cy="174534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47608" y="711657"/>
            <a:ext cx="548803" cy="306795"/>
            <a:chOff x="1047608" y="711657"/>
            <a:chExt cx="548803" cy="30679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7608" y="711657"/>
              <a:ext cx="548803" cy="30679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098772" y="703336"/>
            <a:ext cx="3091521" cy="35201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68270" y="6339519"/>
            <a:ext cx="3500519" cy="14664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83856" y="1003128"/>
            <a:ext cx="16918003" cy="176947"/>
            <a:chOff x="683856" y="1003128"/>
            <a:chExt cx="16918003" cy="1769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3856" y="1003128"/>
              <a:ext cx="16918003" cy="17694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4956" y="506400"/>
            <a:ext cx="4676847" cy="45655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35" y="304830"/>
            <a:ext cx="638443" cy="78588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3792" y="1539544"/>
            <a:ext cx="2069544" cy="43492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3792" y="2045896"/>
            <a:ext cx="9974131" cy="4397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46709" y="2401716"/>
            <a:ext cx="13589494" cy="7826496"/>
            <a:chOff x="1646709" y="2401716"/>
            <a:chExt cx="13589494" cy="78264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6709" y="2401716"/>
              <a:ext cx="13589494" cy="78264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83856" y="1003128"/>
            <a:ext cx="16918003" cy="176947"/>
            <a:chOff x="683856" y="1003128"/>
            <a:chExt cx="16918003" cy="1769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3856" y="1003128"/>
              <a:ext cx="16918003" cy="17694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4956" y="506400"/>
            <a:ext cx="1286049" cy="45101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35" y="304830"/>
            <a:ext cx="633577" cy="79513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3953" y="2440449"/>
            <a:ext cx="6782435" cy="54059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0621" y="1700440"/>
            <a:ext cx="7031812" cy="68474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83856" y="1003128"/>
            <a:ext cx="16918003" cy="176947"/>
            <a:chOff x="683856" y="1003128"/>
            <a:chExt cx="16918003" cy="1769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3856" y="1003128"/>
              <a:ext cx="16918003" cy="17694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4956" y="506400"/>
            <a:ext cx="674726" cy="45655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35" y="304830"/>
            <a:ext cx="633091" cy="79513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0620" y="1414722"/>
            <a:ext cx="1252159" cy="68360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3477" y="2136534"/>
            <a:ext cx="16653466" cy="127071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0620" y="3575399"/>
            <a:ext cx="1232350" cy="68474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3477" y="4285934"/>
            <a:ext cx="16688518" cy="127071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20620" y="5582646"/>
            <a:ext cx="1252159" cy="68474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43477" y="6304468"/>
            <a:ext cx="16622710" cy="83895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20620" y="7426740"/>
            <a:ext cx="1250255" cy="68360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43477" y="8137275"/>
            <a:ext cx="16599066" cy="170224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E79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51504" y="5973764"/>
            <a:ext cx="9881418" cy="18738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47608" y="711657"/>
            <a:ext cx="548803" cy="306795"/>
            <a:chOff x="1047608" y="711657"/>
            <a:chExt cx="548803" cy="30679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7608" y="711657"/>
              <a:ext cx="548803" cy="3067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742171" y="7110567"/>
            <a:ext cx="245230" cy="245230"/>
            <a:chOff x="16742171" y="7110567"/>
            <a:chExt cx="245230" cy="24523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42171" y="7110567"/>
              <a:ext cx="245230" cy="24523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098772" y="703336"/>
            <a:ext cx="3091521" cy="35201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25070" y="4946185"/>
            <a:ext cx="7453303" cy="12171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1375762" y="3356342"/>
            <a:ext cx="8939984" cy="4997667"/>
            <a:chOff x="-1375762" y="3356342"/>
            <a:chExt cx="8939984" cy="499766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375762" y="3356342"/>
              <a:ext cx="8939984" cy="49976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83856" y="1003128"/>
            <a:ext cx="16918003" cy="176947"/>
            <a:chOff x="683856" y="1003128"/>
            <a:chExt cx="16918003" cy="1769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3856" y="1003128"/>
              <a:ext cx="16918003" cy="17694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4955" y="506400"/>
            <a:ext cx="685249" cy="45101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35" y="304830"/>
            <a:ext cx="537713" cy="78588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5644" y="1566817"/>
            <a:ext cx="3008555" cy="60944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9528" y="2351051"/>
            <a:ext cx="6887301" cy="47742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3285" y="2912966"/>
            <a:ext cx="6351491" cy="4606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5644" y="5077443"/>
            <a:ext cx="2292767" cy="69645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99528" y="5861677"/>
            <a:ext cx="5310602" cy="46066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13285" y="6423591"/>
            <a:ext cx="4582594" cy="96071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391640" y="1566817"/>
            <a:ext cx="2265995" cy="60944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391754" y="2333239"/>
            <a:ext cx="7367772" cy="28706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83856" y="1003128"/>
            <a:ext cx="16918003" cy="176947"/>
            <a:chOff x="683856" y="1003128"/>
            <a:chExt cx="16918003" cy="1769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3856" y="1003128"/>
              <a:ext cx="16918003" cy="17694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4955" y="506400"/>
            <a:ext cx="685249" cy="45101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35" y="304830"/>
            <a:ext cx="537713" cy="78588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5645" y="1627173"/>
            <a:ext cx="3114901" cy="60944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9039" y="2302744"/>
            <a:ext cx="6005362" cy="46066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7596959" y="2363498"/>
            <a:ext cx="32965548" cy="62224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83856" y="1003128"/>
            <a:ext cx="16918003" cy="176947"/>
            <a:chOff x="683856" y="1003128"/>
            <a:chExt cx="16918003" cy="1769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3856" y="1003128"/>
              <a:ext cx="16918003" cy="17694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4955" y="506400"/>
            <a:ext cx="685249" cy="45101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35" y="304830"/>
            <a:ext cx="537713" cy="78588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5644" y="1563899"/>
            <a:ext cx="3932205" cy="63026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5707" y="2531745"/>
            <a:ext cx="2129928" cy="5019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41420" y="3402331"/>
            <a:ext cx="7890954" cy="377897"/>
            <a:chOff x="1041420" y="3402331"/>
            <a:chExt cx="7890954" cy="37789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3326" y="3364237"/>
              <a:ext cx="498781" cy="374848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99944" y="3386587"/>
              <a:ext cx="7531494" cy="4375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1420" y="3006655"/>
            <a:ext cx="7890953" cy="377901"/>
            <a:chOff x="1041420" y="3006655"/>
            <a:chExt cx="7890953" cy="37790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03326" y="2968561"/>
              <a:ext cx="498781" cy="374848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99944" y="2990915"/>
              <a:ext cx="5410404" cy="47186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95706" y="4257725"/>
            <a:ext cx="2129928" cy="50193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41420" y="5209524"/>
            <a:ext cx="7890953" cy="377897"/>
            <a:chOff x="1041420" y="5209524"/>
            <a:chExt cx="7890953" cy="37789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3326" y="5171430"/>
              <a:ext cx="498781" cy="374848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99943" y="5193780"/>
              <a:ext cx="2801454" cy="41167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41420" y="4794800"/>
            <a:ext cx="7890953" cy="377899"/>
            <a:chOff x="1041420" y="4794800"/>
            <a:chExt cx="7890953" cy="37789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03326" y="4756706"/>
              <a:ext cx="498781" cy="374848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99944" y="4779058"/>
              <a:ext cx="6356666" cy="47186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95706" y="5949611"/>
            <a:ext cx="2129928" cy="50193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41420" y="6463783"/>
            <a:ext cx="7890953" cy="377897"/>
            <a:chOff x="1041420" y="6463783"/>
            <a:chExt cx="7890953" cy="37789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03326" y="6425688"/>
              <a:ext cx="498781" cy="374848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99944" y="6448039"/>
              <a:ext cx="4240148" cy="437576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95706" y="7261449"/>
            <a:ext cx="2129928" cy="50193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27046" y="7784151"/>
            <a:ext cx="7890956" cy="377891"/>
            <a:chOff x="1027046" y="7784151"/>
            <a:chExt cx="7890956" cy="37789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88951" y="7746056"/>
              <a:ext cx="498781" cy="374848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85572" y="7768401"/>
              <a:ext cx="3467342" cy="47186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169219" y="4646119"/>
            <a:ext cx="5592093" cy="1590062"/>
            <a:chOff x="6169219" y="4646119"/>
            <a:chExt cx="5592093" cy="159006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6169219" y="4646119"/>
              <a:ext cx="5592093" cy="159006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760297" y="5128482"/>
            <a:ext cx="952381" cy="69136"/>
            <a:chOff x="9760297" y="5128482"/>
            <a:chExt cx="952381" cy="69136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760297" y="5128482"/>
              <a:ext cx="952381" cy="69136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0873307" y="4762671"/>
            <a:ext cx="744531" cy="491933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0918533" y="5232397"/>
            <a:ext cx="7804894" cy="377662"/>
            <a:chOff x="10918533" y="5232397"/>
            <a:chExt cx="7804894" cy="377662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880438" y="5194302"/>
              <a:ext cx="498781" cy="374848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074949" y="5216417"/>
              <a:ext cx="3078272" cy="4375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83856" y="1365678"/>
            <a:ext cx="16918003" cy="8329560"/>
            <a:chOff x="683856" y="1365678"/>
            <a:chExt cx="16918003" cy="83295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775146" y="-2799102"/>
              <a:ext cx="33836006" cy="1665911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856" y="1365678"/>
              <a:ext cx="16918003" cy="832956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3856" y="1003128"/>
            <a:ext cx="16918003" cy="176947"/>
            <a:chOff x="683856" y="1003128"/>
            <a:chExt cx="16918003" cy="17694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3856" y="1003128"/>
              <a:ext cx="16918003" cy="17694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4956" y="506400"/>
            <a:ext cx="1484287" cy="45655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1435" y="304830"/>
            <a:ext cx="630658" cy="78588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463199" y="1365678"/>
            <a:ext cx="10276730" cy="8329560"/>
            <a:chOff x="3463199" y="1365678"/>
            <a:chExt cx="10276730" cy="832956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63199" y="1365678"/>
              <a:ext cx="10276730" cy="83295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83856" y="1365678"/>
            <a:ext cx="16918003" cy="8329560"/>
            <a:chOff x="683856" y="1365678"/>
            <a:chExt cx="16918003" cy="83295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775146" y="-2799102"/>
              <a:ext cx="33836006" cy="1665911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856" y="1365678"/>
              <a:ext cx="16918003" cy="832956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3856" y="1003128"/>
            <a:ext cx="16918003" cy="176947"/>
            <a:chOff x="683856" y="1003128"/>
            <a:chExt cx="16918003" cy="17694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3856" y="1003128"/>
              <a:ext cx="16918003" cy="17694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4956" y="506400"/>
            <a:ext cx="814544" cy="44714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1435" y="304830"/>
            <a:ext cx="633577" cy="79562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414918" y="1365678"/>
            <a:ext cx="11312520" cy="8329560"/>
            <a:chOff x="3414918" y="1365678"/>
            <a:chExt cx="11312520" cy="832956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14918" y="1365678"/>
              <a:ext cx="11312520" cy="83295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83856" y="1003128"/>
            <a:ext cx="16918003" cy="176947"/>
            <a:chOff x="683856" y="1003128"/>
            <a:chExt cx="16918003" cy="1769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3856" y="1003128"/>
              <a:ext cx="16918003" cy="17694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4956" y="506400"/>
            <a:ext cx="2434497" cy="4537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35" y="304830"/>
            <a:ext cx="638443" cy="78588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6487" y="1510035"/>
            <a:ext cx="3277512" cy="49358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48621" y="2108198"/>
            <a:ext cx="15788473" cy="7049035"/>
            <a:chOff x="1248621" y="2108198"/>
            <a:chExt cx="15788473" cy="704903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8621" y="2108198"/>
              <a:ext cx="15788473" cy="70490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83856" y="1003128"/>
            <a:ext cx="16918003" cy="176947"/>
            <a:chOff x="683856" y="1003128"/>
            <a:chExt cx="16918003" cy="1769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3856" y="1003128"/>
              <a:ext cx="16918003" cy="17694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4956" y="506400"/>
            <a:ext cx="2434497" cy="4537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35" y="304830"/>
            <a:ext cx="638443" cy="78588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6487" y="1510039"/>
            <a:ext cx="3550304" cy="49358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10128" y="2140284"/>
            <a:ext cx="15482751" cy="6270514"/>
            <a:chOff x="1510128" y="2140284"/>
            <a:chExt cx="15482751" cy="62705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0128" y="2140284"/>
              <a:ext cx="15482751" cy="62705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83856" y="1003128"/>
            <a:ext cx="16918003" cy="176947"/>
            <a:chOff x="683856" y="1003128"/>
            <a:chExt cx="16918003" cy="1769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3856" y="1003128"/>
              <a:ext cx="16918003" cy="17694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4956" y="506400"/>
            <a:ext cx="2434497" cy="4537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35" y="304830"/>
            <a:ext cx="638443" cy="7858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23148" y="2206881"/>
            <a:ext cx="10027434" cy="6365544"/>
            <a:chOff x="1423148" y="2206881"/>
            <a:chExt cx="10027434" cy="636554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3148" y="2206881"/>
              <a:ext cx="10027434" cy="63655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2859" y="2658026"/>
            <a:ext cx="8730663" cy="1067515"/>
            <a:chOff x="1432859" y="2658026"/>
            <a:chExt cx="8730663" cy="106751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2859" y="2658026"/>
              <a:ext cx="8730663" cy="106751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16487" y="1510039"/>
            <a:ext cx="2069544" cy="4349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2022-03-14T11:37:07Z</dcterms:created>
  <dcterms:modified xsi:type="dcterms:W3CDTF">2022-03-14T11:37:07Z</dcterms:modified>
</cp:coreProperties>
</file>