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9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8727182366.png"></Relationship><Relationship Id="rId3" Type="http://schemas.openxmlformats.org/officeDocument/2006/relationships/image" Target="../media/fImage300350187387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24000" y="2288540"/>
            <a:ext cx="9144635" cy="820420"/>
          </a:xfrm>
          <a:prstGeom prst="rect"/>
          <a:solidFill>
            <a:srgbClr val="0097FF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latinLnBrk="0">
              <a:buFontTx/>
              <a:buNone/>
            </a:pPr>
            <a:r>
              <a:rPr lang="en-US" b="1">
                <a:solidFill>
                  <a:schemeClr val="bg1"/>
                </a:solidFill>
              </a:rPr>
              <a:t>MVVM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13785"/>
            <a:ext cx="9144635" cy="1656080"/>
          </a:xfrm>
          <a:prstGeom prst="rect"/>
          <a:solidFill>
            <a:srgbClr val="0097FF"/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400"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sz="2400" b="1">
                <a:solidFill>
                  <a:schemeClr val="bg1"/>
                </a:solidFill>
              </a:rPr>
              <a:t>ViewModel을 사용하여 Model과 View를 분리하는 구조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250315"/>
            <a:ext cx="10516235" cy="492760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0769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b="1"/>
              <a:t>목차</a:t>
            </a:r>
            <a:endParaRPr lang="ko-KR" altLang="en-US" b="1"/>
          </a:p>
        </p:txBody>
      </p:sp>
      <p:sp>
        <p:nvSpPr>
          <p:cNvPr id="4" name="Text Box 6"/>
          <p:cNvSpPr txBox="1">
            <a:spLocks/>
          </p:cNvSpPr>
          <p:nvPr/>
        </p:nvSpPr>
        <p:spPr>
          <a:xfrm rot="0">
            <a:off x="4347845" y="2364740"/>
            <a:ext cx="229870" cy="229870"/>
          </a:xfrm>
          <a:prstGeom prst="rect"/>
          <a:noFill/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" name="Text Box 7"/>
          <p:cNvSpPr txBox="1">
            <a:spLocks/>
          </p:cNvSpPr>
          <p:nvPr/>
        </p:nvSpPr>
        <p:spPr>
          <a:xfrm rot="0">
            <a:off x="949325" y="1386840"/>
            <a:ext cx="10165715" cy="1693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용어 정의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다이어그램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목차</a:t>
            </a:r>
            <a:endParaRPr lang="ko-KR" altLang="en-US"/>
          </a:p>
        </p:txBody>
      </p:sp>
      <p:sp>
        <p:nvSpPr>
          <p:cNvPr id="8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01320" y="125095"/>
            <a:ext cx="10516235" cy="5416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sz="2800"/>
              <a:t>용어 정리</a:t>
            </a:r>
            <a:endParaRPr lang="ko-KR" altLang="en-US" sz="2800"/>
          </a:p>
        </p:txBody>
      </p:sp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372745" y="633095"/>
          <a:ext cx="11583035" cy="568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20"/>
                <a:gridCol w="3538220"/>
                <a:gridCol w="2402840"/>
                <a:gridCol w="4364355"/>
              </a:tblGrid>
              <a:tr h="647065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역할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구현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연관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</a:tr>
              <a:tr h="7086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View는 xml layout 뿐 아니라 Activity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, Fragment</a:t>
                      </a:r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  이며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View에는 비즈니스 로직이 포함되지 않는다. 오직,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UI 변경과 관련된 로직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만 존재해야한다.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UI/XML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ViewModel을 바라보며 데이터 변경을 관찰한다.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실질적인 Data를 다루는 구성 요소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외부 DB, 로컬 DB, API를 이용한 데이터 획득 등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데이터 호출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을 하는 부분이다.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RemoteDataSource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를 구현하여 Model구성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Repository,localDataSource,RemoteDataSource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View와 Model의 매개체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Model에서 가져온 데이터를 View에 필요한 형태로 가공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</a:t>
                      </a:r>
                      <a:r>
                        <a:rPr sz="900" kern="1200" i="0" b="0">
                          <a:solidFill>
                            <a:srgbClr val="555555"/>
                          </a:solidFill>
                          <a:latin typeface="AppleSDGothicNeo" charset="0"/>
                          <a:ea typeface="AppleSDGothicNeo" charset="0"/>
                        </a:rPr>
                        <a:t> 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비즈니스 로직을 처리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View가 가져갈 수 있도록 데이터 변경에 대한 notify 보냄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AAC Viewmodel +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LiveData or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ObservableFiled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(AAC VM!=MVVM VM)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Repository에 데이터를 구독하며, View에서 이벤트 발생 시 Model 데이터 변경 담당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Repository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앱에 필요한 데이터를 내부,외부 DB에서 데이터를 가져오는 역할 (ViewModel이 DB에 직접 접근 안함, Repo에 접근)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Retrofit인스턴스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데이터 처리 메소드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LocalDB와 RemoteDB 접근,(매개변수로 이용)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ViewModel에서 Repository 인스턴스를 매개변수로 받아 접근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LocalDB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SQLite(모바일 DB)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RoomDB 이용,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추상클래스</a:t>
                      </a:r>
                      <a:r>
                        <a:rPr sz="1200" kern="1200" i="0" b="0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, 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Singleton</a:t>
                      </a:r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 DB 생성한 후 Repository에서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RemoteDB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Retrofit을 이용하여 서버에서 가져옴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통신 후 해당 DAO 생성 후 Repository에서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DAO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Data Access Object 실제 DB에 접근하는 객체 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각종 쿼리정의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interface이용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suspand fun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coroutine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Entity와 관련 , 보통해당 메소드의 매개변수로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248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Entity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연결된 Table의 Column들을 필드로 갖는 객체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room.Entity이용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DAO에서 사용함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용어 정리</a:t>
            </a: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54710" y="354330"/>
            <a:ext cx="10516235" cy="66738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/>
              <a:t>Diagram</a:t>
            </a:r>
            <a:endParaRPr lang="ko-KR" altLang="en-US"/>
          </a:p>
        </p:txBody>
      </p:sp>
      <p:pic>
        <p:nvPicPr>
          <p:cNvPr id="4" name="Picture 14" descr="/Users/yongbeomkwak/Library/Group Containers/L48J367XN4.com.infraware.PolarisOffice/EngineTemp/87567/fImage5687271823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095" y="1091565"/>
            <a:ext cx="5694045" cy="5264150"/>
          </a:xfrm>
          <a:prstGeom prst="rect"/>
          <a:noFill/>
        </p:spPr>
      </p:pic>
      <p:pic>
        <p:nvPicPr>
          <p:cNvPr id="5" name="Picture 15" descr="/Users/yongbeomkwak/Library/Group Containers/L48J367XN4.com.infraware.PolarisOffice/EngineTemp/87567/fImage300350187387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7785" y="1785620"/>
            <a:ext cx="5150485" cy="4284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5746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/>
              <a:t>Flow Chart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79120" y="1015365"/>
            <a:ext cx="10775315" cy="5162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yongbeom kwak</dc:creator>
  <cp:lastModifiedBy>yongbeom kwak</cp:lastModifiedBy>
  <dc:title>PowerPoint Presentation</dc:title>
</cp:coreProperties>
</file>