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68" r:id="rId6"/>
    <p:sldId id="269" r:id="rId7"/>
    <p:sldId id="270" r:id="rId8"/>
    <p:sldId id="271" r:id="rId9"/>
    <p:sldId id="272" r:id="rId10"/>
    <p:sldId id="300" r:id="rId11"/>
    <p:sldId id="294" r:id="rId12"/>
    <p:sldId id="298" r:id="rId13"/>
    <p:sldId id="295" r:id="rId14"/>
    <p:sldId id="296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1" r:id="rId24"/>
    <p:sldId id="309" r:id="rId25"/>
    <p:sldId id="313" r:id="rId26"/>
    <p:sldId id="314" r:id="rId27"/>
    <p:sldId id="273" r:id="rId28"/>
    <p:sldId id="26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1896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3DD76-2195-4FEF-B516-F2898AF9D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5C371A-F0ED-4003-B5D4-1589787CD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A422A-6667-4CDB-9049-83C688A9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6A4DA-0A47-4520-88EE-F1D8BFEA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CB4C0-5A4D-4495-AC0C-9108F5BF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D1D83-88B9-42B3-8808-83FF9B0D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0A9BE-507E-4616-A84D-D1F102B1B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25A9A-C28A-4CC3-AC6F-AC52FFD0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CD5C-2CC6-4C3C-843D-611761C3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C811D-9318-42E8-B4D9-C5CBCE54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397025-68D9-4347-B35F-AA0A7834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EA8913-9510-4B31-8F5E-863EF81F2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93BDA-0DD0-4D2C-8930-31262135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EE2FF-4EA0-48A3-A9A1-F442D70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2886D-ABE0-4718-9DC3-61A9666F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BC056-0B5A-4847-A7BC-C885E523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928A0-1627-4C61-B0A8-1842952E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9AB80-F495-45D2-8739-4F09565C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0EDFD-11F7-4B74-8AE3-3EC13DCF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839EA-46F4-489C-B46B-E2734179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B59D5-718D-4B6B-B5ED-C3BF7282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929AF-AF4F-425E-B57B-DBF7827A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42FCA-37CE-4322-8A95-ECD45B3F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4F67D-6D08-4B5A-A3C6-8CF374E6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59A91-3EDA-4D6E-90C4-B8B1B086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65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65986-A28F-4C66-80A1-9F241AFB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C238D-5706-4B15-902F-28CCD89E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9EEE9F-B47B-4E50-B1D5-70200B48D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9B5DA-1CB5-437B-BE7A-2F69415D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D895DA-07B2-499A-A258-9E639B2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B320A-DDF8-48DE-8164-EAB64EFC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8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7FD5-6AFA-4D67-B9B1-0C235B04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F3888-3CB7-4706-8E71-E40E38E14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63B1A-F033-43DD-A6D9-0FC3600EC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E23BB0-0B9A-42C0-A1D9-E0084D2AE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82CBAD-73E5-467C-A800-8D4EA5034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02AC5D-405E-4BCA-A3A6-2FE922B8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30178-0CEB-4872-B20D-5DA7D306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231B0A-E8E3-4842-8999-16A9D960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1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E5429-0A1D-46FF-B630-F9351F57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4790-195C-42BE-91C2-2E2BAF16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E75788-07B1-4F3C-A7F8-988E7C14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179848-C2DB-4E0D-8CB7-07529864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08FB0B-A238-430F-BD1B-3FEE40DF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C5DC1B-382F-4D32-961D-CF79D11F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AC3E0-36A9-4855-BA07-7D2C7DB1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3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F735-0F3B-4003-A1A4-DF51BE4F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9E7F6-DAE4-4735-BC66-3E84FB1E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42EF91-08F3-4C39-9595-8CCA98EEF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3520D-531D-4E7D-994B-7133F8F7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C6442-D9A0-407F-A5F2-3F5AC88C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DC52C-6BD0-4E03-83B0-ACF938EB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AA628-0FE9-4136-ACAF-90DBA3EC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B5D1F3-AED8-423E-BDFF-7771476D6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C3260F-4940-4995-BDED-0AB6B11E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62F2A-785E-4F82-8F6A-4D6EF519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2F022-9E7D-455C-872B-27DA11A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24396-1312-4F97-BAA8-423232B2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2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7BB8E-9FBD-4880-9BA3-14100FC6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7A7CD4-5ABD-4E40-9D3A-90F34240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A4A9E-A4B0-42BA-A931-6CA13165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0970A-474E-4F78-B0DA-BB0E59925A8F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7194A-C9D7-42DF-9FC7-25EC12B0A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4AF8F-C8F7-431A-B91A-1F791CDB5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1F6E-9694-4C71-AAE6-EA8D5C1A3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2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28.png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EAF979-C366-4EFA-8AA7-4A08FF98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308"/>
            <a:ext cx="12192000" cy="69307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FF4D98-D852-4357-8E64-DCFAB51BE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파댕이</a:t>
            </a:r>
            <a:r>
              <a:rPr lang="ko-KR" altLang="en-US" dirty="0"/>
              <a:t> 키우기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0621EE-BE1F-4DD8-A69B-279B69740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Development environment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</a:rPr>
              <a:t>IntelliJ, GitHub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87640F-B605-46A8-97F8-F8B425056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2" b="89295" l="4167" r="93889">
                        <a14:foregroundMark x1="4444" y1="26371" x2="13889" y2="30809"/>
                        <a14:foregroundMark x1="4167" y1="39948" x2="9722" y2="40731"/>
                        <a14:foregroundMark x1="4167" y1="56919" x2="11111" y2="53786"/>
                        <a14:foregroundMark x1="79722" y1="30809" x2="91389" y2="26632"/>
                        <a14:foregroundMark x1="83056" y1="38642" x2="89722" y2="39164"/>
                        <a14:foregroundMark x1="82222" y1="48303" x2="93889" y2="52480"/>
                        <a14:foregroundMark x1="11389" y1="11488" x2="11389" y2="11488"/>
                        <a14:foregroundMark x1="13333" y1="12010" x2="13333" y2="12010"/>
                        <a14:foregroundMark x1="15833" y1="12533" x2="15833" y2="12533"/>
                        <a14:foregroundMark x1="18889" y1="12794" x2="18889" y2="12794"/>
                        <a14:foregroundMark x1="24444" y1="13055" x2="24444" y2="13055"/>
                        <a14:foregroundMark x1="45000" y1="15927" x2="45000" y2="15927"/>
                        <a14:foregroundMark x1="75278" y1="12272" x2="75278" y2="12272"/>
                        <a14:foregroundMark x1="81667" y1="14099" x2="81667" y2="14099"/>
                        <a14:foregroundMark x1="75833" y1="24804" x2="75833" y2="24804"/>
                        <a14:backgroundMark x1="30278" y1="8355" x2="43889" y2="4439"/>
                        <a14:backgroundMark x1="43889" y1="4439" x2="57778" y2="6266"/>
                        <a14:backgroundMark x1="57778" y1="6266" x2="57778" y2="6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0464">
            <a:off x="8116914" y="2733403"/>
            <a:ext cx="5102171" cy="5428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014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INFO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57" y="1676401"/>
            <a:ext cx="4941094" cy="4908550"/>
          </a:xfrm>
        </p:spPr>
        <p:txBody>
          <a:bodyPr>
            <a:normAutofit/>
          </a:bodyPr>
          <a:lstStyle/>
          <a:p>
            <a:r>
              <a:rPr lang="en-US" altLang="ko-KR" dirty="0"/>
              <a:t>String</a:t>
            </a:r>
            <a:r>
              <a:rPr lang="ko-KR" altLang="en-US" dirty="0"/>
              <a:t>으로 문자열변수 지정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로 변수들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돈</a:t>
            </a:r>
            <a:r>
              <a:rPr lang="en-US" altLang="ko-KR" dirty="0"/>
              <a:t>, </a:t>
            </a:r>
            <a:r>
              <a:rPr lang="ko-KR" altLang="en-US" dirty="0"/>
              <a:t>경험치 증가 시스템 제작</a:t>
            </a:r>
            <a:endParaRPr lang="en-US" altLang="ko-KR" dirty="0"/>
          </a:p>
          <a:p>
            <a:r>
              <a:rPr lang="ko-KR" altLang="en-US" dirty="0"/>
              <a:t>이름변경 시스템 제작</a:t>
            </a:r>
            <a:endParaRPr lang="en-US" altLang="ko-KR" dirty="0"/>
          </a:p>
          <a:p>
            <a:r>
              <a:rPr lang="ko-KR" altLang="en-US" dirty="0"/>
              <a:t>캐쉬 충전시스템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전용코드 시스템 개발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E5CA2C7-7792-420B-A749-8CA4F8159889}"/>
              </a:ext>
            </a:extLst>
          </p:cNvPr>
          <p:cNvSpPr txBox="1">
            <a:spLocks/>
          </p:cNvSpPr>
          <p:nvPr/>
        </p:nvSpPr>
        <p:spPr>
          <a:xfrm>
            <a:off x="5945982" y="1676401"/>
            <a:ext cx="4941094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사용된 메소드</a:t>
            </a:r>
            <a:endParaRPr lang="en-US" altLang="ko-KR" dirty="0"/>
          </a:p>
          <a:p>
            <a:pPr lvl="1"/>
            <a:r>
              <a:rPr lang="en-US" altLang="ko-KR" dirty="0" err="1"/>
              <a:t>Cash_add</a:t>
            </a:r>
            <a:endParaRPr lang="en-US" altLang="ko-KR" dirty="0"/>
          </a:p>
          <a:p>
            <a:pPr lvl="1"/>
            <a:r>
              <a:rPr lang="en-US" altLang="ko-KR" dirty="0" err="1"/>
              <a:t>Name_change</a:t>
            </a:r>
            <a:endParaRPr lang="en-US" altLang="ko-KR" dirty="0"/>
          </a:p>
          <a:p>
            <a:pPr lvl="1"/>
            <a:r>
              <a:rPr lang="en-US" altLang="ko-KR" dirty="0" err="1"/>
              <a:t>exp_up</a:t>
            </a:r>
            <a:endParaRPr lang="en-US" altLang="ko-KR" dirty="0"/>
          </a:p>
          <a:p>
            <a:pPr lvl="1"/>
            <a:r>
              <a:rPr lang="en-US" altLang="ko-KR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71726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EA43C8-8F42-468D-811E-B298F693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20" y="1690688"/>
            <a:ext cx="7194330" cy="4467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BBF5A-FD38-452F-9938-E95CC7405D58}"/>
              </a:ext>
            </a:extLst>
          </p:cNvPr>
          <p:cNvSpPr txBox="1"/>
          <p:nvPr/>
        </p:nvSpPr>
        <p:spPr>
          <a:xfrm>
            <a:off x="347663" y="1356899"/>
            <a:ext cx="42576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String </a:t>
            </a:r>
            <a:r>
              <a:rPr lang="ko-KR" altLang="en-US" sz="2100" dirty="0"/>
              <a:t>으로 초기이름</a:t>
            </a:r>
            <a:r>
              <a:rPr lang="en-US" altLang="ko-KR" sz="2100" dirty="0"/>
              <a:t>:</a:t>
            </a:r>
            <a:r>
              <a:rPr lang="ko-KR" altLang="en-US" sz="2100" dirty="0" err="1"/>
              <a:t>파댕이</a:t>
            </a:r>
            <a:r>
              <a:rPr lang="ko-KR" altLang="en-US" sz="2100" dirty="0"/>
              <a:t> 지정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en-US" altLang="ko-KR" sz="2100" dirty="0"/>
              <a:t>Int</a:t>
            </a:r>
            <a:r>
              <a:rPr lang="ko-KR" altLang="en-US" sz="2100" dirty="0"/>
              <a:t>로 쿠폰과 레벨</a:t>
            </a:r>
            <a:r>
              <a:rPr lang="en-US" altLang="ko-KR" sz="2100" dirty="0"/>
              <a:t>, </a:t>
            </a:r>
            <a:r>
              <a:rPr lang="ko-KR" altLang="en-US" sz="2100" dirty="0"/>
              <a:t>경험치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필요항경험치</a:t>
            </a:r>
            <a:r>
              <a:rPr lang="en-US" altLang="ko-KR" sz="2100" dirty="0"/>
              <a:t>,</a:t>
            </a:r>
            <a:r>
              <a:rPr lang="ko-KR" altLang="en-US" sz="2100" dirty="0"/>
              <a:t> 증가 </a:t>
            </a:r>
            <a:r>
              <a:rPr lang="ko-KR" altLang="en-US" sz="2100" dirty="0" err="1"/>
              <a:t>셩험치</a:t>
            </a:r>
            <a:r>
              <a:rPr lang="en-US" altLang="ko-KR" sz="2100" dirty="0"/>
              <a:t>, </a:t>
            </a:r>
            <a:r>
              <a:rPr lang="ko-KR" altLang="en-US" sz="2100" dirty="0"/>
              <a:t>돈</a:t>
            </a:r>
            <a:r>
              <a:rPr lang="en-US" altLang="ko-KR" sz="2100" dirty="0"/>
              <a:t>, </a:t>
            </a:r>
            <a:r>
              <a:rPr lang="ko-KR" altLang="en-US" sz="2100" dirty="0"/>
              <a:t>캐쉬</a:t>
            </a:r>
            <a:r>
              <a:rPr lang="en-US" altLang="ko-KR" sz="2100" dirty="0"/>
              <a:t>, </a:t>
            </a:r>
            <a:r>
              <a:rPr lang="ko-KR" altLang="en-US" sz="2100" dirty="0"/>
              <a:t>스킨 등 정의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en-US" altLang="ko-KR" sz="2100" dirty="0"/>
              <a:t>Input</a:t>
            </a:r>
            <a:r>
              <a:rPr lang="ko-KR" altLang="en-US" sz="2100" dirty="0"/>
              <a:t> 변수 </a:t>
            </a:r>
            <a:r>
              <a:rPr lang="en-US" altLang="ko-KR" sz="2100" dirty="0"/>
              <a:t>2</a:t>
            </a:r>
            <a:r>
              <a:rPr lang="ko-KR" altLang="en-US" sz="2100" dirty="0"/>
              <a:t>개 지정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ko-KR" altLang="en-US" sz="2100" dirty="0"/>
              <a:t>돈을 올리는 메소드 설정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ko-KR" altLang="en-US" sz="2100" dirty="0"/>
              <a:t>깜짝 보상 시스템 구연</a:t>
            </a:r>
            <a:r>
              <a:rPr lang="en-US" altLang="ko-KR" sz="2100" dirty="0"/>
              <a:t>(PD)</a:t>
            </a:r>
          </a:p>
          <a:p>
            <a:endParaRPr lang="en-US" altLang="ko-KR" sz="2100" dirty="0"/>
          </a:p>
          <a:p>
            <a:r>
              <a:rPr lang="en-US" altLang="ko-KR" sz="2100" dirty="0"/>
              <a:t>1</a:t>
            </a:r>
            <a:r>
              <a:rPr lang="ko-KR" altLang="en-US" sz="2100" dirty="0"/>
              <a:t>클릭에 지정된 값 만큼 돈이 추가됨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309246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0B902D-AC86-41F5-94FA-07A2DE4B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1389665"/>
            <a:ext cx="7924800" cy="5264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D27F75-5160-41D7-983C-489796BCD004}"/>
              </a:ext>
            </a:extLst>
          </p:cNvPr>
          <p:cNvSpPr txBox="1"/>
          <p:nvPr/>
        </p:nvSpPr>
        <p:spPr>
          <a:xfrm>
            <a:off x="190500" y="1690688"/>
            <a:ext cx="3695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경험치를 올리는 메소드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메소드 내에 </a:t>
            </a:r>
            <a:r>
              <a:rPr lang="en-US" altLang="ko-KR" dirty="0"/>
              <a:t>if</a:t>
            </a:r>
            <a:r>
              <a:rPr lang="ko-KR" altLang="en-US" dirty="0"/>
              <a:t>로 조건 지정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깜짝 보상 시스템 구연</a:t>
            </a:r>
            <a:r>
              <a:rPr lang="en-US" altLang="ko-KR" dirty="0"/>
              <a:t>(CASH)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클릭당 지정된 경험치를 줌</a:t>
            </a:r>
            <a:endParaRPr lang="en-US" altLang="ko-KR" dirty="0"/>
          </a:p>
          <a:p>
            <a:br>
              <a:rPr lang="en-US" altLang="ko-KR" dirty="0"/>
            </a:br>
            <a:r>
              <a:rPr lang="ko-KR" altLang="en-US" dirty="0"/>
              <a:t>레벨을 </a:t>
            </a:r>
            <a:r>
              <a:rPr lang="en-US" altLang="ko-KR" dirty="0"/>
              <a:t>1</a:t>
            </a:r>
            <a:r>
              <a:rPr lang="ko-KR" altLang="en-US" dirty="0"/>
              <a:t>을 올리면</a:t>
            </a:r>
            <a:r>
              <a:rPr lang="en-US" altLang="ko-KR" dirty="0"/>
              <a:t> exp</a:t>
            </a:r>
            <a:r>
              <a:rPr lang="ko-KR" altLang="en-US" dirty="0"/>
              <a:t>값은 </a:t>
            </a:r>
            <a:r>
              <a:rPr lang="en-US" altLang="ko-KR" dirty="0"/>
              <a:t>0</a:t>
            </a:r>
            <a:r>
              <a:rPr lang="ko-KR" altLang="en-US" dirty="0" err="1"/>
              <a:t>이됨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Level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의 배수면 경험치가 </a:t>
            </a:r>
            <a:r>
              <a:rPr lang="en-US" altLang="ko-KR" dirty="0"/>
              <a:t>50</a:t>
            </a:r>
            <a:r>
              <a:rPr lang="ko-KR" altLang="en-US" dirty="0"/>
              <a:t>씩 증가됨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Level</a:t>
            </a:r>
            <a:r>
              <a:rPr lang="ko-KR" altLang="en-US" dirty="0"/>
              <a:t>이 </a:t>
            </a:r>
            <a:r>
              <a:rPr lang="en-US" altLang="ko-KR" dirty="0"/>
              <a:t>99</a:t>
            </a:r>
            <a:r>
              <a:rPr lang="ko-KR" altLang="en-US" dirty="0"/>
              <a:t>면 경험치와 필요 </a:t>
            </a:r>
            <a:r>
              <a:rPr lang="ko-KR" altLang="en-US" dirty="0" err="1"/>
              <a:t>경험치도를</a:t>
            </a:r>
            <a:r>
              <a:rPr lang="ko-KR" altLang="en-US" dirty="0"/>
              <a:t> 초기화함</a:t>
            </a:r>
          </a:p>
        </p:txBody>
      </p:sp>
    </p:spTree>
    <p:extLst>
      <p:ext uri="{BB962C8B-B14F-4D97-AF65-F5344CB8AC3E}">
        <p14:creationId xmlns:p14="http://schemas.microsoft.com/office/powerpoint/2010/main" val="144575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123ED9-00D2-4C59-9C34-76936636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533525"/>
            <a:ext cx="11039475" cy="253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81C44-5861-4DA1-8181-092C8793FC2A}"/>
              </a:ext>
            </a:extLst>
          </p:cNvPr>
          <p:cNvSpPr txBox="1"/>
          <p:nvPr/>
        </p:nvSpPr>
        <p:spPr>
          <a:xfrm>
            <a:off x="723900" y="4448175"/>
            <a:ext cx="1078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 변경을 구연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닉네임 변경은 </a:t>
            </a:r>
            <a:r>
              <a:rPr lang="en-US" altLang="ko-KR" dirty="0"/>
              <a:t>2~8</a:t>
            </a:r>
            <a:r>
              <a:rPr lang="ko-KR" altLang="en-US" dirty="0"/>
              <a:t>자 사이의 글자 수만 가능 하게 구연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사용으로 </a:t>
            </a:r>
            <a:r>
              <a:rPr lang="en-US" altLang="ko-KR" dirty="0" err="1"/>
              <a:t>warning_message</a:t>
            </a:r>
            <a:r>
              <a:rPr lang="en-US" altLang="ko-KR" dirty="0"/>
              <a:t> </a:t>
            </a:r>
            <a:r>
              <a:rPr lang="ko-KR" altLang="en-US" dirty="0"/>
              <a:t>출력과 함께 닉네임 변경창을 </a:t>
            </a:r>
            <a:r>
              <a:rPr lang="ko-KR" altLang="en-US" dirty="0" err="1"/>
              <a:t>다시연다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Else</a:t>
            </a:r>
            <a:r>
              <a:rPr lang="ko-KR" altLang="en-US" dirty="0"/>
              <a:t>로 </a:t>
            </a:r>
            <a:r>
              <a:rPr lang="en-US" altLang="ko-KR" dirty="0"/>
              <a:t>2~8</a:t>
            </a:r>
            <a:r>
              <a:rPr lang="ko-KR" altLang="en-US" dirty="0"/>
              <a:t>자가 </a:t>
            </a:r>
            <a:r>
              <a:rPr lang="ko-KR" altLang="en-US" dirty="0" err="1"/>
              <a:t>맞다면</a:t>
            </a:r>
            <a:r>
              <a:rPr lang="ko-KR" altLang="en-US" dirty="0"/>
              <a:t> 이름을 바꾸고 창을 </a:t>
            </a:r>
            <a:r>
              <a:rPr lang="ko-KR" altLang="en-US" dirty="0" err="1"/>
              <a:t>종료시킴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83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CA9CF-7B8E-4105-82EA-C30A573D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73" y="1619249"/>
            <a:ext cx="6985014" cy="465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42B70-2958-412F-BFCA-1645DDCC99B4}"/>
              </a:ext>
            </a:extLst>
          </p:cNvPr>
          <p:cNvSpPr txBox="1"/>
          <p:nvPr/>
        </p:nvSpPr>
        <p:spPr>
          <a:xfrm>
            <a:off x="314325" y="1690688"/>
            <a:ext cx="4105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캐쉬 충전 메소드 구연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를 사용하여 지정된 </a:t>
            </a:r>
            <a:r>
              <a:rPr lang="ko-KR" altLang="en-US" dirty="0" err="1"/>
              <a:t>갚이</a:t>
            </a:r>
            <a:r>
              <a:rPr lang="ko-KR" altLang="en-US" dirty="0"/>
              <a:t> 아니면 </a:t>
            </a:r>
            <a:r>
              <a:rPr lang="en-US" altLang="ko-KR" dirty="0" err="1"/>
              <a:t>waring_message</a:t>
            </a:r>
            <a:r>
              <a:rPr lang="en-US" altLang="ko-KR" dirty="0"/>
              <a:t> </a:t>
            </a:r>
            <a:r>
              <a:rPr lang="ko-KR" altLang="en-US" dirty="0" err="1"/>
              <a:t>출력후</a:t>
            </a:r>
            <a:r>
              <a:rPr lang="ko-KR" altLang="en-US" dirty="0"/>
              <a:t> </a:t>
            </a:r>
            <a:r>
              <a:rPr lang="ko-KR" altLang="en-US" dirty="0" err="1"/>
              <a:t>캐쉬충전창을</a:t>
            </a:r>
            <a:r>
              <a:rPr lang="ko-KR" altLang="en-US" dirty="0"/>
              <a:t> 재실행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충전코드를 추가로 검사하여 지정된 충전코드가 </a:t>
            </a:r>
            <a:r>
              <a:rPr lang="ko-KR" altLang="en-US" dirty="0" err="1"/>
              <a:t>아닐시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en-US" altLang="ko-KR" dirty="0"/>
              <a:t> </a:t>
            </a:r>
            <a:r>
              <a:rPr lang="ko-KR" altLang="en-US" dirty="0"/>
              <a:t>출력 후 </a:t>
            </a:r>
            <a:r>
              <a:rPr lang="ko-KR" altLang="en-US" dirty="0" err="1"/>
              <a:t>캐쉬충전</a:t>
            </a:r>
            <a:r>
              <a:rPr lang="ko-KR" altLang="en-US" dirty="0"/>
              <a:t> 창을 재실행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모든 조건이 </a:t>
            </a:r>
            <a:r>
              <a:rPr lang="ko-KR" altLang="en-US" dirty="0" err="1"/>
              <a:t>충족시</a:t>
            </a:r>
            <a:r>
              <a:rPr lang="ko-KR" altLang="en-US" dirty="0"/>
              <a:t> 지정된 금액을 충전함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31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SHOP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07" y="1627188"/>
            <a:ext cx="4941094" cy="49085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각각 맞는 이름 지정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버튼으로 구매버튼 구연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Switch-case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/>
              <a:t>스킨을 지정된 </a:t>
            </a:r>
            <a:r>
              <a:rPr lang="ko-KR" altLang="en-US" dirty="0" err="1"/>
              <a:t>것중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개가 나오게 랜덤박스 설정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일부 버튼은 반복구매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86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8D9412-6999-4B01-9BD9-6E82C783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82" y="1804988"/>
            <a:ext cx="6582018" cy="4167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3EBCE9-21A8-458B-8980-5EA14525F0D5}"/>
              </a:ext>
            </a:extLst>
          </p:cNvPr>
          <p:cNvSpPr txBox="1"/>
          <p:nvPr/>
        </p:nvSpPr>
        <p:spPr>
          <a:xfrm>
            <a:off x="381000" y="3489514"/>
            <a:ext cx="471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모든 버튼들을 활성화시킴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5806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45C9F5-71CC-4C57-ADD4-47EFBFC4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365125"/>
            <a:ext cx="5428659" cy="616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88CA0-B92D-4EFA-9C0C-4018ED6DD4C7}"/>
              </a:ext>
            </a:extLst>
          </p:cNvPr>
          <p:cNvSpPr txBox="1"/>
          <p:nvPr/>
        </p:nvSpPr>
        <p:spPr>
          <a:xfrm>
            <a:off x="142874" y="2447925"/>
            <a:ext cx="61150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Shop</a:t>
            </a:r>
            <a:r>
              <a:rPr lang="ko-KR" altLang="en-US" sz="2500" dirty="0"/>
              <a:t>에 필요한 기본적인 프레임과 글꼴을 설정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이후 라벨들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 err="1"/>
              <a:t>Jlabel</a:t>
            </a:r>
            <a:r>
              <a:rPr lang="ko-KR" altLang="en-US" sz="2500" dirty="0"/>
              <a:t>을 활용하여 이미지마다 이름지정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84979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AC07C7-4171-43D9-987A-9A2F39CD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142875"/>
            <a:ext cx="5229225" cy="657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534B1D-F61E-465C-BC2F-30ACEE2A13EC}"/>
              </a:ext>
            </a:extLst>
          </p:cNvPr>
          <p:cNvSpPr txBox="1"/>
          <p:nvPr/>
        </p:nvSpPr>
        <p:spPr>
          <a:xfrm>
            <a:off x="638175" y="2846293"/>
            <a:ext cx="50006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라벨마다 위치를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상품이 들어갈 프레임에 라벨추가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라벨마다 버튼들을 생성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11316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79DE4-7B06-41F0-B202-104CABCB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1566862"/>
            <a:ext cx="4038600" cy="477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9230DF-A775-4676-81D5-0E3E79B34013}"/>
              </a:ext>
            </a:extLst>
          </p:cNvPr>
          <p:cNvSpPr txBox="1"/>
          <p:nvPr/>
        </p:nvSpPr>
        <p:spPr>
          <a:xfrm>
            <a:off x="633413" y="2643128"/>
            <a:ext cx="51530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구매가 불가능한 항목들의 </a:t>
            </a:r>
            <a:endParaRPr lang="en-US" altLang="ko-KR" sz="2500" dirty="0"/>
          </a:p>
          <a:p>
            <a:r>
              <a:rPr lang="ko-KR" altLang="en-US" sz="2500" dirty="0"/>
              <a:t>버튼을 </a:t>
            </a:r>
            <a:r>
              <a:rPr lang="en-US" altLang="ko-KR" sz="2500" dirty="0"/>
              <a:t>false</a:t>
            </a:r>
            <a:r>
              <a:rPr lang="ko-KR" altLang="en-US" sz="2500" dirty="0"/>
              <a:t>처리</a:t>
            </a:r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버튼들의 위치설정</a:t>
            </a:r>
          </a:p>
        </p:txBody>
      </p:sp>
    </p:spTree>
    <p:extLst>
      <p:ext uri="{BB962C8B-B14F-4D97-AF65-F5344CB8AC3E}">
        <p14:creationId xmlns:p14="http://schemas.microsoft.com/office/powerpoint/2010/main" val="28581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6090B6-03F2-4321-A084-0CDDF6EF01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28D7C9-5A8D-4573-A390-DBB43D3D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EA748-2E85-4C4A-9F59-728ECD48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팀장</a:t>
            </a:r>
            <a:r>
              <a:rPr lang="en-US" altLang="ko-KR" dirty="0"/>
              <a:t>(</a:t>
            </a:r>
            <a:r>
              <a:rPr lang="ko-KR" altLang="en-US" dirty="0" err="1"/>
              <a:t>머장님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				 </a:t>
            </a:r>
            <a:r>
              <a:rPr lang="ko-KR" altLang="en-US" sz="3200" dirty="0"/>
              <a:t>이용빈</a:t>
            </a:r>
            <a:endParaRPr lang="en-US" altLang="ko-KR" sz="3200" dirty="0"/>
          </a:p>
          <a:p>
            <a:r>
              <a:rPr lang="ko-KR" altLang="en-US" sz="3600" dirty="0"/>
              <a:t> 팀원</a:t>
            </a:r>
            <a:endParaRPr lang="en-US" altLang="ko-KR" sz="3600" dirty="0"/>
          </a:p>
          <a:p>
            <a:pPr lvl="1"/>
            <a:r>
              <a:rPr lang="ko-KR" altLang="en-US" sz="3200" dirty="0"/>
              <a:t>정다운</a:t>
            </a:r>
            <a:endParaRPr lang="en-US" altLang="ko-KR" sz="3200" dirty="0"/>
          </a:p>
          <a:p>
            <a:pPr lvl="1"/>
            <a:r>
              <a:rPr lang="ko-KR" altLang="en-US" sz="3200" dirty="0" err="1"/>
              <a:t>장진홍</a:t>
            </a:r>
            <a:endParaRPr lang="en-US" altLang="ko-KR" sz="3200" dirty="0"/>
          </a:p>
          <a:p>
            <a:pPr lvl="1"/>
            <a:r>
              <a:rPr lang="ko-KR" altLang="en-US" sz="3200" dirty="0"/>
              <a:t>김기태</a:t>
            </a:r>
            <a:endParaRPr lang="en-US" altLang="ko-KR" sz="3200" dirty="0"/>
          </a:p>
          <a:p>
            <a:pPr lvl="1"/>
            <a:r>
              <a:rPr lang="ko-KR" altLang="en-US" sz="3200" dirty="0" err="1"/>
              <a:t>성익현</a:t>
            </a:r>
            <a:endParaRPr lang="ko-KR" altLang="en-US" sz="3200" dirty="0"/>
          </a:p>
        </p:txBody>
      </p:sp>
      <p:pic>
        <p:nvPicPr>
          <p:cNvPr id="6" name="그림 5" descr="자연, 불, 벽난로, 건물이(가) 표시된 사진&#10;&#10;자동 생성된 설명">
            <a:extLst>
              <a:ext uri="{FF2B5EF4-FFF2-40B4-BE49-F238E27FC236}">
                <a16:creationId xmlns:a16="http://schemas.microsoft.com/office/drawing/2014/main" id="{40DD3D01-5249-4A6A-AF3C-896EA4AD7A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4"/>
          <a:stretch/>
        </p:blipFill>
        <p:spPr>
          <a:xfrm flipH="1">
            <a:off x="6986588" y="757961"/>
            <a:ext cx="1928812" cy="2776773"/>
          </a:xfrm>
          <a:prstGeom prst="rect">
            <a:avLst/>
          </a:prstGeom>
        </p:spPr>
      </p:pic>
      <p:pic>
        <p:nvPicPr>
          <p:cNvPr id="7" name="그림 6" descr="자연, 불, 벽난로, 건물이(가) 표시된 사진&#10;&#10;자동 생성된 설명">
            <a:extLst>
              <a:ext uri="{FF2B5EF4-FFF2-40B4-BE49-F238E27FC236}">
                <a16:creationId xmlns:a16="http://schemas.microsoft.com/office/drawing/2014/main" id="{BEEA829C-A7C7-4763-A7AD-FA0546C261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4"/>
          <a:stretch/>
        </p:blipFill>
        <p:spPr>
          <a:xfrm>
            <a:off x="3557588" y="757961"/>
            <a:ext cx="1928812" cy="27767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15B74D-B85E-4E41-998B-E30053F86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579">
            <a:off x="3201467" y="3249320"/>
            <a:ext cx="2116931" cy="1762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7A104C-DA5D-4519-93CB-DAB2E29A3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579">
            <a:off x="2940531" y="3772677"/>
            <a:ext cx="2116931" cy="1762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6EA1EB-16BB-4348-9F41-4B0A6E57B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579">
            <a:off x="2782365" y="4321300"/>
            <a:ext cx="2116931" cy="1762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2A61D5-8EB2-4247-AAC8-A27AB29B8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579">
            <a:off x="2615052" y="5069228"/>
            <a:ext cx="2116931" cy="1762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9DB681A-03B6-4FB3-AD6F-D91DE267D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421" flipH="1">
            <a:off x="7573192" y="3249320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5915D9-D4C5-4124-B721-8A3E2C95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421" flipH="1">
            <a:off x="7885668" y="3857202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640AFE0-E381-450E-BF07-71346773F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421" flipH="1">
            <a:off x="8181599" y="4373980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BA32585-77AD-46EA-BE83-E0DC6F39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36" b="89767" l="6577" r="93274">
                        <a14:foregroundMark x1="44843" y1="9515" x2="44843" y2="9515"/>
                        <a14:foregroundMark x1="88042" y1="30162" x2="88042" y2="30162"/>
                        <a14:foregroundMark x1="83408" y1="12567" x2="83408" y2="12567"/>
                        <a14:foregroundMark x1="83259" y1="12029" x2="83259" y2="12029"/>
                        <a14:foregroundMark x1="88939" y1="32675" x2="88939" y2="32675"/>
                        <a14:foregroundMark x1="89387" y1="33573" x2="89387" y2="35189"/>
                        <a14:foregroundMark x1="89387" y1="36804" x2="89387" y2="36804"/>
                        <a14:foregroundMark x1="8670" y1="19749" x2="8670" y2="19749"/>
                        <a14:foregroundMark x1="6876" y1="34650" x2="6876" y2="34650"/>
                        <a14:foregroundMark x1="7773" y1="32496" x2="6726" y2="31239"/>
                        <a14:foregroundMark x1="7773" y1="37702" x2="7773" y2="38241"/>
                        <a14:foregroundMark x1="7025" y1="39497" x2="7025" y2="39497"/>
                        <a14:foregroundMark x1="10762" y1="45063" x2="10762" y2="45601"/>
                        <a14:foregroundMark x1="10463" y1="45601" x2="10015" y2="43268"/>
                        <a14:foregroundMark x1="10164" y1="46499" x2="10463" y2="48294"/>
                        <a14:foregroundMark x1="92227" y1="20108" x2="92377" y2="22801"/>
                        <a14:foregroundMark x1="93274" y1="20108" x2="93274" y2="20108"/>
                        <a14:foregroundMark x1="92975" y1="21724" x2="92975" y2="21724"/>
                        <a14:foregroundMark x1="92227" y1="18851" x2="92227" y2="18851"/>
                        <a14:foregroundMark x1="38714" y1="29982" x2="34230" y2="37882"/>
                        <a14:foregroundMark x1="34230" y1="37882" x2="32735" y2="47935"/>
                        <a14:foregroundMark x1="32735" y1="47935" x2="39163" y2="39318"/>
                        <a14:foregroundMark x1="39163" y1="39318" x2="40807" y2="30341"/>
                        <a14:foregroundMark x1="40807" y1="30341" x2="33333" y2="32316"/>
                        <a14:foregroundMark x1="33333" y1="32316" x2="31689" y2="44345"/>
                        <a14:foregroundMark x1="31689" y1="44345" x2="38266" y2="49731"/>
                        <a14:foregroundMark x1="38266" y1="49731" x2="47085" y2="46679"/>
                        <a14:foregroundMark x1="47085" y1="46679" x2="50075" y2="38420"/>
                        <a14:foregroundMark x1="50075" y1="38420" x2="44544" y2="28366"/>
                        <a14:foregroundMark x1="44544" y1="28366" x2="34081" y2="30880"/>
                        <a14:foregroundMark x1="34081" y1="30880" x2="29447" y2="39497"/>
                        <a14:foregroundMark x1="29447" y1="39497" x2="37220" y2="40036"/>
                        <a14:foregroundMark x1="37220" y1="40036" x2="40807" y2="30162"/>
                        <a14:foregroundMark x1="40807" y1="30162" x2="31988" y2="29084"/>
                        <a14:foregroundMark x1="31988" y1="29084" x2="26756" y2="36984"/>
                        <a14:foregroundMark x1="26756" y1="36984" x2="30344" y2="45601"/>
                        <a14:foregroundMark x1="30344" y1="45601" x2="38117" y2="46320"/>
                        <a14:foregroundMark x1="30045" y1="28187" x2="38714" y2="23160"/>
                        <a14:foregroundMark x1="38714" y1="23160" x2="46637" y2="25853"/>
                        <a14:foregroundMark x1="46637" y1="25853" x2="40508" y2="51526"/>
                        <a14:foregroundMark x1="60538" y1="15619" x2="57399" y2="26212"/>
                        <a14:foregroundMark x1="57399" y1="26212" x2="57549" y2="35548"/>
                        <a14:foregroundMark x1="57549" y1="35548" x2="65620" y2="41652"/>
                        <a14:foregroundMark x1="65620" y1="41652" x2="73094" y2="43268"/>
                        <a14:foregroundMark x1="73094" y1="43268" x2="76383" y2="35189"/>
                        <a14:foregroundMark x1="76383" y1="35189" x2="72945" y2="22980"/>
                        <a14:foregroundMark x1="72945" y1="22980" x2="64126" y2="19390"/>
                        <a14:foregroundMark x1="64126" y1="19390" x2="57848" y2="25314"/>
                        <a14:foregroundMark x1="57848" y1="25314" x2="55755" y2="35368"/>
                        <a14:foregroundMark x1="55755" y1="35368" x2="55755" y2="35368"/>
                        <a14:foregroundMark x1="51719" y1="37702" x2="47982" y2="49551"/>
                        <a14:foregroundMark x1="47982" y1="49551" x2="49925" y2="59605"/>
                        <a14:foregroundMark x1="49925" y1="59605" x2="58296" y2="60323"/>
                        <a14:foregroundMark x1="58296" y1="60323" x2="65172" y2="53501"/>
                        <a14:foregroundMark x1="65172" y1="53501" x2="63827" y2="40575"/>
                        <a14:foregroundMark x1="63827" y1="40575" x2="58445" y2="30700"/>
                        <a14:foregroundMark x1="58445" y1="30700" x2="50972" y2="25135"/>
                        <a14:foregroundMark x1="50972" y1="25135" x2="39910" y2="28905"/>
                        <a14:foregroundMark x1="39910" y1="28905" x2="33483" y2="33752"/>
                        <a14:foregroundMark x1="29895" y1="30700" x2="24066" y2="38959"/>
                        <a14:foregroundMark x1="24066" y1="38959" x2="28550" y2="48833"/>
                        <a14:foregroundMark x1="28550" y1="48833" x2="35725" y2="53501"/>
                        <a14:foregroundMark x1="35725" y1="53501" x2="44694" y2="54578"/>
                        <a14:foregroundMark x1="44694" y1="54578" x2="46637" y2="42908"/>
                        <a14:foregroundMark x1="46637" y1="42908" x2="38864" y2="36625"/>
                        <a14:foregroundMark x1="38864" y1="36625" x2="32586" y2="37163"/>
                        <a14:foregroundMark x1="53961" y1="31239" x2="48430" y2="54758"/>
                        <a14:foregroundMark x1="48430" y1="54758" x2="57100" y2="56732"/>
                        <a14:foregroundMark x1="57100" y1="56732" x2="63378" y2="50808"/>
                        <a14:foregroundMark x1="63378" y1="50808" x2="60837" y2="37343"/>
                        <a14:foregroundMark x1="60837" y1="37343" x2="54559" y2="30880"/>
                        <a14:foregroundMark x1="54559" y1="30880" x2="46338" y2="38061"/>
                        <a14:foregroundMark x1="46338" y1="38061" x2="43199" y2="48294"/>
                        <a14:foregroundMark x1="43199" y1="48294" x2="43498" y2="52424"/>
                        <a14:foregroundMark x1="56801" y1="35548" x2="58894" y2="56732"/>
                        <a14:foregroundMark x1="58894" y1="56732" x2="58146" y2="38241"/>
                        <a14:foregroundMark x1="58146" y1="38241" x2="55904" y2="47038"/>
                        <a14:foregroundMark x1="55904" y1="47038" x2="56054" y2="40036"/>
                        <a14:foregroundMark x1="63827" y1="21185" x2="67564" y2="30341"/>
                        <a14:foregroundMark x1="67564" y1="30341" x2="67564" y2="20108"/>
                        <a14:foregroundMark x1="67564" y1="20108" x2="67862" y2="33214"/>
                        <a14:foregroundMark x1="67862" y1="33214" x2="70553" y2="41831"/>
                        <a14:foregroundMark x1="70553" y1="41831" x2="73692" y2="32316"/>
                        <a14:foregroundMark x1="73692" y1="32316" x2="66368" y2="37702"/>
                        <a14:foregroundMark x1="66368" y1="37702" x2="66368" y2="36445"/>
                        <a14:foregroundMark x1="64574" y1="28187" x2="61435" y2="290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421" flipH="1">
            <a:off x="8535744" y="4933272"/>
            <a:ext cx="2116931" cy="176252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4" name="그림 23" descr="의류이(가) 표시된 사진&#10;&#10;자동 생성된 설명">
            <a:extLst>
              <a:ext uri="{FF2B5EF4-FFF2-40B4-BE49-F238E27FC236}">
                <a16:creationId xmlns:a16="http://schemas.microsoft.com/office/drawing/2014/main" id="{DB74BB72-D131-42E2-9F8F-289CA4319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24" b="89673" l="7778" r="92222">
                        <a14:foregroundMark x1="92444" y1="29975" x2="92444" y2="29975"/>
                        <a14:foregroundMark x1="7778" y1="29219" x2="7778" y2="2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13" y="800439"/>
            <a:ext cx="2091990" cy="18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84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1AE308-7693-44C3-A0C1-8A2E1802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15" y="1400174"/>
            <a:ext cx="6962504" cy="5191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FA1AF3-0F34-4134-A39C-4C79D31EDAEC}"/>
              </a:ext>
            </a:extLst>
          </p:cNvPr>
          <p:cNvSpPr txBox="1"/>
          <p:nvPr/>
        </p:nvSpPr>
        <p:spPr>
          <a:xfrm>
            <a:off x="314325" y="2055813"/>
            <a:ext cx="4210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스킨을 랜덤으로 구매 할 수 있는 구매버튼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소지금액이 </a:t>
            </a:r>
            <a:r>
              <a:rPr lang="en-US" altLang="ko-KR" dirty="0"/>
              <a:t>5000</a:t>
            </a:r>
            <a:r>
              <a:rPr lang="ko-KR" altLang="en-US" dirty="0"/>
              <a:t>원이면 </a:t>
            </a:r>
            <a:r>
              <a:rPr lang="ko-KR" altLang="en-US" dirty="0" err="1"/>
              <a:t>차감후</a:t>
            </a:r>
            <a:r>
              <a:rPr lang="ko-KR" altLang="en-US" dirty="0"/>
              <a:t> </a:t>
            </a:r>
            <a:r>
              <a:rPr lang="ko-KR" altLang="en-US" dirty="0" err="1"/>
              <a:t>램덤으로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개의 스킨을 구매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 값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 </a:t>
            </a:r>
            <a:r>
              <a:rPr lang="ko-KR" altLang="en-US" dirty="0" err="1"/>
              <a:t>부족시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후에</a:t>
            </a:r>
            <a:r>
              <a:rPr lang="en-US" altLang="ko-KR" dirty="0"/>
              <a:t> </a:t>
            </a:r>
            <a:r>
              <a:rPr lang="ko-KR" altLang="en-US" dirty="0"/>
              <a:t>스킨이 모드 있을 시 스킨 구매를 비활성화함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065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70C277-923E-43E3-8D20-3ED2E687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690688"/>
            <a:ext cx="9953625" cy="2676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44E4F-A680-41DE-BC1B-DA264A2DCA40}"/>
              </a:ext>
            </a:extLst>
          </p:cNvPr>
          <p:cNvSpPr txBox="1"/>
          <p:nvPr/>
        </p:nvSpPr>
        <p:spPr>
          <a:xfrm>
            <a:off x="1143000" y="4591050"/>
            <a:ext cx="990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스킨 패키지 구연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24000</a:t>
            </a:r>
            <a:r>
              <a:rPr lang="ko-KR" altLang="en-US" dirty="0"/>
              <a:t>원을 차감 후 소유 </a:t>
            </a:r>
            <a:r>
              <a:rPr lang="ko-KR" altLang="en-US" dirty="0" err="1"/>
              <a:t>캐쉬값</a:t>
            </a:r>
            <a:r>
              <a:rPr lang="ko-KR" altLang="en-US" dirty="0"/>
              <a:t>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스킨을 전체 소지하고 있어 패키지 </a:t>
            </a:r>
            <a:r>
              <a:rPr lang="ko-KR" altLang="en-US" dirty="0" err="1"/>
              <a:t>구매시</a:t>
            </a:r>
            <a:r>
              <a:rPr lang="ko-KR" altLang="en-US" dirty="0"/>
              <a:t> 랜덤 스킨 구매버튼과 </a:t>
            </a:r>
            <a:r>
              <a:rPr lang="ko-KR" altLang="en-US" dirty="0" err="1"/>
              <a:t>모든스킨</a:t>
            </a:r>
            <a:r>
              <a:rPr lang="ko-KR" altLang="en-US" dirty="0"/>
              <a:t> 구매버튼 비활성화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 </a:t>
            </a:r>
            <a:r>
              <a:rPr lang="ko-KR" altLang="en-US" dirty="0" err="1"/>
              <a:t>부족시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6727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737C05-3588-4ACA-81AB-EC191465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463829"/>
            <a:ext cx="8710613" cy="5098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58C07-D493-4F90-9F7A-73947F24CD12}"/>
              </a:ext>
            </a:extLst>
          </p:cNvPr>
          <p:cNvSpPr txBox="1"/>
          <p:nvPr/>
        </p:nvSpPr>
        <p:spPr>
          <a:xfrm>
            <a:off x="266700" y="2166616"/>
            <a:ext cx="2771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경험치와 돈 </a:t>
            </a:r>
            <a:r>
              <a:rPr lang="en-US" altLang="ko-KR" dirty="0"/>
              <a:t>2</a:t>
            </a:r>
            <a:r>
              <a:rPr lang="ko-KR" altLang="en-US" dirty="0"/>
              <a:t>배 쿠폰 구매 버튼 구연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 </a:t>
            </a:r>
            <a:r>
              <a:rPr lang="en-US" altLang="ko-KR" dirty="0"/>
              <a:t>PD</a:t>
            </a:r>
            <a:r>
              <a:rPr lang="ko-KR" altLang="en-US" dirty="0"/>
              <a:t>가 </a:t>
            </a:r>
            <a:r>
              <a:rPr lang="en-US" altLang="ko-KR" dirty="0"/>
              <a:t>300k</a:t>
            </a:r>
            <a:r>
              <a:rPr lang="ko-KR" altLang="en-US" dirty="0"/>
              <a:t>나 </a:t>
            </a:r>
            <a:r>
              <a:rPr lang="en-US" altLang="ko-KR" dirty="0"/>
              <a:t>150k</a:t>
            </a:r>
            <a:r>
              <a:rPr lang="ko-KR" altLang="en-US" dirty="0"/>
              <a:t>가 </a:t>
            </a:r>
            <a:r>
              <a:rPr lang="ko-KR" altLang="en-US" dirty="0" err="1"/>
              <a:t>있을시</a:t>
            </a:r>
            <a:r>
              <a:rPr lang="ko-KR" altLang="en-US" dirty="0"/>
              <a:t> 각각의 </a:t>
            </a:r>
            <a:r>
              <a:rPr lang="en-US" altLang="ko-KR" dirty="0"/>
              <a:t>PD </a:t>
            </a:r>
            <a:r>
              <a:rPr lang="ko-KR" altLang="en-US" dirty="0"/>
              <a:t>↑과 </a:t>
            </a:r>
            <a:r>
              <a:rPr lang="en-US" altLang="ko-KR" dirty="0"/>
              <a:t>EXP </a:t>
            </a:r>
            <a:r>
              <a:rPr lang="ko-KR" altLang="en-US" dirty="0"/>
              <a:t>↑ 값을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돈이 부족할 시 </a:t>
            </a:r>
            <a:r>
              <a:rPr lang="en-US" altLang="ko-KR" dirty="0" err="1"/>
              <a:t>warning_message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돈이 </a:t>
            </a:r>
            <a:r>
              <a:rPr lang="ko-KR" altLang="en-US" dirty="0" err="1"/>
              <a:t>충족할시</a:t>
            </a:r>
            <a:r>
              <a:rPr lang="ko-KR" altLang="en-US" dirty="0"/>
              <a:t> 각각의 기능을 </a:t>
            </a:r>
            <a:r>
              <a:rPr lang="en-US" altLang="ko-KR" dirty="0"/>
              <a:t>on</a:t>
            </a:r>
            <a:r>
              <a:rPr lang="ko-KR" altLang="en-US" dirty="0"/>
              <a:t>시키고 상점의 창을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03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604799-1856-4249-8306-539A8604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90688"/>
            <a:ext cx="11201400" cy="2419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6ACDE-E100-441A-8B8C-8E2D0416CE24}"/>
              </a:ext>
            </a:extLst>
          </p:cNvPr>
          <p:cNvSpPr txBox="1"/>
          <p:nvPr/>
        </p:nvSpPr>
        <p:spPr>
          <a:xfrm>
            <a:off x="561975" y="4495800"/>
            <a:ext cx="11039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캐쉬로 </a:t>
            </a:r>
            <a:r>
              <a:rPr lang="en-US" altLang="ko-KR" dirty="0"/>
              <a:t>PD</a:t>
            </a:r>
            <a:r>
              <a:rPr lang="ko-KR" altLang="en-US" dirty="0"/>
              <a:t>를 살 수 있는 시스템 구연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캐쉬를 </a:t>
            </a:r>
            <a:r>
              <a:rPr lang="en-US" altLang="ko-KR" dirty="0"/>
              <a:t>4000</a:t>
            </a:r>
            <a:r>
              <a:rPr lang="ko-KR" altLang="en-US" dirty="0" err="1"/>
              <a:t>차감후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  <a:r>
              <a:rPr lang="ko-KR" altLang="en-US" dirty="0"/>
              <a:t>는 </a:t>
            </a:r>
            <a:r>
              <a:rPr lang="en-US" altLang="ko-KR" dirty="0"/>
              <a:t>10000</a:t>
            </a:r>
            <a:r>
              <a:rPr lang="ko-KR" altLang="en-US" dirty="0"/>
              <a:t>의 값을 추가함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구매완료가 되면 현제의 </a:t>
            </a:r>
            <a:r>
              <a:rPr lang="en-US" altLang="ko-KR" dirty="0"/>
              <a:t>PD</a:t>
            </a:r>
            <a:r>
              <a:rPr lang="ko-KR" altLang="en-US" dirty="0"/>
              <a:t> 값이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캐쉬가 부족하면 </a:t>
            </a:r>
            <a:r>
              <a:rPr lang="en-US" altLang="ko-KR" dirty="0" err="1"/>
              <a:t>warning_message</a:t>
            </a:r>
            <a:r>
              <a:rPr lang="ko-KR" altLang="en-US" dirty="0"/>
              <a:t>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7334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99393-7037-4AFC-AA7F-593D4CF3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419225"/>
            <a:ext cx="8339137" cy="527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1E1811-D820-4703-83BD-7E044267F6E7}"/>
              </a:ext>
            </a:extLst>
          </p:cNvPr>
          <p:cNvSpPr txBox="1"/>
          <p:nvPr/>
        </p:nvSpPr>
        <p:spPr>
          <a:xfrm>
            <a:off x="295275" y="1690688"/>
            <a:ext cx="3086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Lv.1 UP</a:t>
            </a:r>
            <a:r>
              <a:rPr lang="ko-KR" altLang="en-US" dirty="0"/>
              <a:t> 시스템 구연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1000</a:t>
            </a:r>
            <a:r>
              <a:rPr lang="ko-KR" altLang="en-US" dirty="0"/>
              <a:t>캐쉬를 차감 후 </a:t>
            </a:r>
            <a:r>
              <a:rPr lang="en-US" altLang="ko-KR" dirty="0"/>
              <a:t>1</a:t>
            </a:r>
            <a:r>
              <a:rPr lang="ko-KR" altLang="en-US" dirty="0"/>
              <a:t>레벨을 올림 </a:t>
            </a:r>
            <a:endParaRPr lang="en-US" altLang="ko-KR" dirty="0"/>
          </a:p>
          <a:p>
            <a:r>
              <a:rPr lang="ko-KR" altLang="en-US" dirty="0"/>
              <a:t>그에 따른 </a:t>
            </a:r>
            <a:endParaRPr lang="en-US" altLang="ko-KR" dirty="0"/>
          </a:p>
          <a:p>
            <a:r>
              <a:rPr lang="ko-KR" altLang="en-US" dirty="0"/>
              <a:t>필요경험치도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레벨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오를때마다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원씩 지급</a:t>
            </a:r>
            <a:r>
              <a:rPr lang="en-US" altLang="ko-KR" dirty="0"/>
              <a:t>(</a:t>
            </a:r>
            <a:r>
              <a:rPr lang="ko-KR" altLang="en-US" dirty="0"/>
              <a:t>레벨이 오르면 오를 수록 </a:t>
            </a:r>
            <a:r>
              <a:rPr lang="en-US" altLang="ko-KR" dirty="0"/>
              <a:t>10</a:t>
            </a:r>
            <a:r>
              <a:rPr lang="ko-KR" altLang="en-US" dirty="0" err="1"/>
              <a:t>씩증가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캐쉬 </a:t>
            </a:r>
            <a:r>
              <a:rPr lang="ko-KR" altLang="en-US" dirty="0" err="1"/>
              <a:t>부족시</a:t>
            </a:r>
            <a:r>
              <a:rPr lang="ko-KR" altLang="en-US" dirty="0"/>
              <a:t> </a:t>
            </a:r>
            <a:r>
              <a:rPr lang="en-US" altLang="ko-KR" dirty="0" err="1"/>
              <a:t>warning_message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만랩이라면</a:t>
            </a:r>
            <a:r>
              <a:rPr lang="ko-KR" altLang="en-US" dirty="0"/>
              <a:t> 버튼 비활성화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프레임 설정</a:t>
            </a:r>
            <a:r>
              <a:rPr lang="en-US" altLang="ko-KR" dirty="0"/>
              <a:t>,</a:t>
            </a:r>
            <a:r>
              <a:rPr lang="ko-KR" altLang="en-US" dirty="0"/>
              <a:t> 프레임 활성화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436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SKIN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07" y="1627188"/>
            <a:ext cx="4941094" cy="490855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각각 맞는 이름 지정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버튼으로 구매버튼 구연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Switch-case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/>
              <a:t>스킨을 지정된 </a:t>
            </a:r>
            <a:r>
              <a:rPr lang="ko-KR" altLang="en-US" dirty="0" err="1"/>
              <a:t>것중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개가 나오게 랜덤박스 설정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일부 버튼은 반복구매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196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</a:t>
            </a:r>
            <a:r>
              <a:rPr lang="ko-KR" altLang="en-US" dirty="0"/>
              <a:t> 상세설명</a:t>
            </a:r>
          </a:p>
        </p:txBody>
      </p:sp>
    </p:spTree>
    <p:extLst>
      <p:ext uri="{BB962C8B-B14F-4D97-AF65-F5344CB8AC3E}">
        <p14:creationId xmlns:p14="http://schemas.microsoft.com/office/powerpoint/2010/main" val="406020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프로젝트가 </a:t>
            </a:r>
            <a:r>
              <a:rPr lang="ko-KR" altLang="en-US" dirty="0" err="1"/>
              <a:t>가져다준</a:t>
            </a:r>
            <a:r>
              <a:rPr lang="ko-KR" altLang="en-US" dirty="0"/>
              <a:t>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13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CA7FAB-3BD0-4D01-A4A1-CC03DDD2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66600" cy="6877051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E28E03-DBAA-4931-AA2C-5DC5889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2E2F39-988E-4C59-AE02-817B4840D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23" b="97859" l="8497" r="90850">
                        <a14:foregroundMark x1="18824" y1="10092" x2="18824" y2="10092"/>
                        <a14:foregroundMark x1="21438" y1="4281" x2="21438" y2="4281"/>
                        <a14:foregroundMark x1="20261" y1="13761" x2="20261" y2="13761"/>
                        <a14:foregroundMark x1="30588" y1="5657" x2="30588" y2="5657"/>
                        <a14:foregroundMark x1="33856" y1="6881" x2="33856" y2="6881"/>
                        <a14:foregroundMark x1="33856" y1="4434" x2="33856" y2="4434"/>
                        <a14:foregroundMark x1="17647" y1="14220" x2="17647" y2="14220"/>
                        <a14:foregroundMark x1="19216" y1="3823" x2="19216" y2="3823"/>
                        <a14:foregroundMark x1="16863" y1="13609" x2="16863" y2="13609"/>
                        <a14:foregroundMark x1="16471" y1="14067" x2="16471" y2="14067"/>
                        <a14:foregroundMark x1="26928" y1="13609" x2="26928" y2="13609"/>
                        <a14:foregroundMark x1="15817" y1="13609" x2="15817" y2="13609"/>
                        <a14:foregroundMark x1="44706" y1="5352" x2="44706" y2="5352"/>
                        <a14:foregroundMark x1="58954" y1="5505" x2="58954" y2="5505"/>
                        <a14:foregroundMark x1="90980" y1="57034" x2="90980" y2="57034"/>
                        <a14:foregroundMark x1="8497" y1="63761" x2="8497" y2="63761"/>
                        <a14:foregroundMark x1="28758" y1="92661" x2="28758" y2="92661"/>
                        <a14:foregroundMark x1="38170" y1="97859" x2="38170" y2="97859"/>
                        <a14:foregroundMark x1="49412" y1="46636" x2="49412" y2="46636"/>
                        <a14:foregroundMark x1="47843" y1="46483" x2="49020" y2="46330"/>
                        <a14:backgroundMark x1="33203" y1="18196" x2="33203" y2="18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39" y="2411292"/>
            <a:ext cx="5349721" cy="4573487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F7995F2-5BAF-476D-8114-F65967A142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00" b="90000" l="6855" r="89113">
                        <a14:foregroundMark x1="7258" y1="11000" x2="7258" y2="11000"/>
                        <a14:foregroundMark x1="18145" y1="11000" x2="18145" y2="11000"/>
                        <a14:foregroundMark x1="27823" y1="10500" x2="27823" y2="10500"/>
                        <a14:foregroundMark x1="36694" y1="10000" x2="36694" y2="10000"/>
                        <a14:foregroundMark x1="41532" y1="8000" x2="41532" y2="8000"/>
                        <a14:foregroundMark x1="44758" y1="8000" x2="44758" y2="8000"/>
                        <a14:foregroundMark x1="38710" y1="4500" x2="38710" y2="4500"/>
                        <a14:foregroundMark x1="50403" y1="4000" x2="50403" y2="4000"/>
                        <a14:foregroundMark x1="54839" y1="5000" x2="54839" y2="5000"/>
                        <a14:foregroundMark x1="54839" y1="14500" x2="54839" y2="14500"/>
                        <a14:foregroundMark x1="61694" y1="11000" x2="61694" y2="11000"/>
                        <a14:foregroundMark x1="75806" y1="11000" x2="75806" y2="11000"/>
                        <a14:foregroundMark x1="87903" y1="10500" x2="87903" y2="10500"/>
                        <a14:backgroundMark x1="46774" y1="60500" x2="46774" y2="60500"/>
                        <a14:backgroundMark x1="54435" y1="62000" x2="54435" y2="62000"/>
                        <a14:backgroundMark x1="67742" y1="54500" x2="67742" y2="54500"/>
                        <a14:backgroundMark x1="69355" y1="43000" x2="67339" y2="48500"/>
                        <a14:backgroundMark x1="67339" y1="48500" x2="67742" y2="71500"/>
                        <a14:backgroundMark x1="67742" y1="71500" x2="67339" y2="71500"/>
                        <a14:backgroundMark x1="64516" y1="40500" x2="64516" y2="41000"/>
                        <a14:backgroundMark x1="67339" y1="40000" x2="86694" y2="44500"/>
                        <a14:backgroundMark x1="86694" y1="44500" x2="94355" y2="48000"/>
                        <a14:backgroundMark x1="94355" y1="48000" x2="97581" y2="55500"/>
                        <a14:backgroundMark x1="97581" y1="55500" x2="93952" y2="64000"/>
                        <a14:backgroundMark x1="93952" y1="64000" x2="86694" y2="70500"/>
                        <a14:backgroundMark x1="86694" y1="70500" x2="68548" y2="79500"/>
                        <a14:backgroundMark x1="68548" y1="79500" x2="62903" y2="78000"/>
                        <a14:backgroundMark x1="62903" y1="78000" x2="48790" y2="64000"/>
                        <a14:backgroundMark x1="48790" y1="64000" x2="39113" y2="60500"/>
                        <a14:backgroundMark x1="39113" y1="60500" x2="27823" y2="58500"/>
                        <a14:backgroundMark x1="27823" y1="58500" x2="33871" y2="51000"/>
                        <a14:backgroundMark x1="33871" y1="51000" x2="77419" y2="41500"/>
                        <a14:backgroundMark x1="77419" y1="41500" x2="83065" y2="43000"/>
                        <a14:backgroundMark x1="83065" y1="43000" x2="88710" y2="53000"/>
                        <a14:backgroundMark x1="72984" y1="35500" x2="45161" y2="42500"/>
                        <a14:backgroundMark x1="45161" y1="42500" x2="39919" y2="46000"/>
                        <a14:backgroundMark x1="39919" y1="46000" x2="33468" y2="59000"/>
                        <a14:backgroundMark x1="33468" y1="59000" x2="32258" y2="64500"/>
                        <a14:backgroundMark x1="32258" y1="64500" x2="33468" y2="71000"/>
                        <a14:backgroundMark x1="33468" y1="71000" x2="37097" y2="75500"/>
                        <a14:backgroundMark x1="37097" y1="75500" x2="57661" y2="81000"/>
                        <a14:backgroundMark x1="57661" y1="81000" x2="66935" y2="80500"/>
                        <a14:backgroundMark x1="66935" y1="80500" x2="74194" y2="77000"/>
                        <a14:backgroundMark x1="74194" y1="77000" x2="85081" y2="60000"/>
                        <a14:backgroundMark x1="85081" y1="60000" x2="90726" y2="42500"/>
                        <a14:backgroundMark x1="90726" y1="42500" x2="89516" y2="36500"/>
                        <a14:backgroundMark x1="89516" y1="36500" x2="80645" y2="32000"/>
                        <a14:backgroundMark x1="80645" y1="32000" x2="61694" y2="34500"/>
                        <a14:backgroundMark x1="61694" y1="34500" x2="41129" y2="45000"/>
                        <a14:backgroundMark x1="77419" y1="45000" x2="72581" y2="59000"/>
                        <a14:backgroundMark x1="72581" y1="59000" x2="72581" y2="65000"/>
                        <a14:backgroundMark x1="72581" y1="65000" x2="79032" y2="58500"/>
                        <a14:backgroundMark x1="79032" y1="58500" x2="79839" y2="44000"/>
                        <a14:backgroundMark x1="79839" y1="44000" x2="77016" y2="46000"/>
                        <a14:backgroundMark x1="46371" y1="56000" x2="40323" y2="57500"/>
                        <a14:backgroundMark x1="40323" y1="57500" x2="44758" y2="65500"/>
                        <a14:backgroundMark x1="44758" y1="65500" x2="64919" y2="58500"/>
                        <a14:backgroundMark x1="64919" y1="58500" x2="63306" y2="53000"/>
                        <a14:backgroundMark x1="63306" y1="53000" x2="52016" y2="50500"/>
                        <a14:backgroundMark x1="52016" y1="50500" x2="37097" y2="52500"/>
                        <a14:backgroundMark x1="37097" y1="52500" x2="28629" y2="59500"/>
                        <a14:backgroundMark x1="28629" y1="59500" x2="28226" y2="64500"/>
                        <a14:backgroundMark x1="28226" y1="64500" x2="32258" y2="67500"/>
                        <a14:backgroundMark x1="32258" y1="67500" x2="33065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859" b="65929"/>
          <a:stretch/>
        </p:blipFill>
        <p:spPr>
          <a:xfrm>
            <a:off x="38100" y="107728"/>
            <a:ext cx="12458700" cy="25211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BC6163-4D64-4B4D-9B14-A6DC8B0E9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621" b="89941" l="9936" r="89744">
                        <a14:foregroundMark x1="25000" y1="10355" x2="25000" y2="10355"/>
                        <a14:foregroundMark x1="27564" y1="5621" x2="27564" y2="5621"/>
                        <a14:foregroundMark x1="35256" y1="6509" x2="35256" y2="6509"/>
                        <a14:foregroundMark x1="33333" y1="15089" x2="33333" y2="15089"/>
                        <a14:foregroundMark x1="43590" y1="8876" x2="43590" y2="8876"/>
                        <a14:foregroundMark x1="44872" y1="12722" x2="44872" y2="12722"/>
                        <a14:foregroundMark x1="53205" y1="13018" x2="53205" y2="13018"/>
                        <a14:foregroundMark x1="62500" y1="9467" x2="62500" y2="9467"/>
                        <a14:backgroundMark x1="61538" y1="7988" x2="61538" y2="7988"/>
                        <a14:backgroundMark x1="44551" y1="7396" x2="44551" y2="7396"/>
                        <a14:backgroundMark x1="62821" y1="11834" x2="62821" y2="118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87626">
            <a:off x="691168" y="1945787"/>
            <a:ext cx="2971800" cy="3219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239580-D679-4FD7-9E38-E74774AA3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621" b="89941" l="9936" r="89744">
                        <a14:foregroundMark x1="25000" y1="10355" x2="25000" y2="10355"/>
                        <a14:foregroundMark x1="27564" y1="5621" x2="27564" y2="5621"/>
                        <a14:foregroundMark x1="35256" y1="6509" x2="35256" y2="6509"/>
                        <a14:foregroundMark x1="33333" y1="15089" x2="33333" y2="15089"/>
                        <a14:foregroundMark x1="43590" y1="8876" x2="43590" y2="8876"/>
                        <a14:foregroundMark x1="44872" y1="12722" x2="44872" y2="12722"/>
                        <a14:foregroundMark x1="53205" y1="13018" x2="53205" y2="13018"/>
                        <a14:foregroundMark x1="62500" y1="9467" x2="62500" y2="9467"/>
                        <a14:backgroundMark x1="61538" y1="7988" x2="61538" y2="7988"/>
                        <a14:backgroundMark x1="44551" y1="7396" x2="44551" y2="7396"/>
                        <a14:backgroundMark x1="62821" y1="11834" x2="62821" y2="118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9658">
            <a:off x="8566557" y="1819275"/>
            <a:ext cx="29718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9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FC6C9E-17F2-4CC1-AB56-494BE28C83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BA4ED-6D99-4492-8045-5C93EF54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200" dirty="0"/>
              <a:t>전반적인 개요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B97B1E-7163-40E4-9656-45F49A55114E}"/>
              </a:ext>
            </a:extLst>
          </p:cNvPr>
          <p:cNvSpPr txBox="1">
            <a:spLocks/>
          </p:cNvSpPr>
          <p:nvPr/>
        </p:nvSpPr>
        <p:spPr>
          <a:xfrm>
            <a:off x="2650803" y="1508971"/>
            <a:ext cx="8150547" cy="571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 err="1"/>
              <a:t>파댕이</a:t>
            </a:r>
            <a:r>
              <a:rPr lang="ko-KR" altLang="en-US" sz="3400" dirty="0"/>
              <a:t> 캐릭터 기준 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레벨 올리기 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스킨 변경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 err="1"/>
              <a:t>캐쉬충전</a:t>
            </a:r>
            <a:r>
              <a:rPr lang="en-US" altLang="ko-KR" sz="3400" dirty="0"/>
              <a:t>(</a:t>
            </a:r>
            <a:r>
              <a:rPr lang="ko-KR" altLang="en-US" sz="3400" dirty="0" err="1"/>
              <a:t>코드입력방식</a:t>
            </a:r>
            <a:r>
              <a:rPr lang="en-US" altLang="ko-KR" sz="3400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 err="1"/>
              <a:t>상점구연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보너스 시스템 구현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이름 변경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3400" dirty="0"/>
              <a:t>뽑기 시스템 구현</a:t>
            </a:r>
            <a:endParaRPr lang="en-US" altLang="ko-KR" sz="3400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D7BF2D-CC1A-42F5-82B0-1B359EB85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5" b="91785" l="9931" r="89838">
                        <a14:foregroundMark x1="33487" y1="49575" x2="29099" y2="63173"/>
                        <a14:foregroundMark x1="29099" y1="63173" x2="40878" y2="65722"/>
                        <a14:foregroundMark x1="40878" y1="65722" x2="38106" y2="51275"/>
                        <a14:foregroundMark x1="38106" y1="51275" x2="27021" y2="53541"/>
                        <a14:foregroundMark x1="55196" y1="47875" x2="53811" y2="62323"/>
                        <a14:foregroundMark x1="53811" y1="62323" x2="65127" y2="58357"/>
                        <a14:foregroundMark x1="65127" y1="58357" x2="55658" y2="49292"/>
                        <a14:foregroundMark x1="55658" y1="49292" x2="50577" y2="50142"/>
                        <a14:foregroundMark x1="25635" y1="35127" x2="25635" y2="35127"/>
                        <a14:foregroundMark x1="35335" y1="91785" x2="35335" y2="91785"/>
                        <a14:foregroundMark x1="16397" y1="61190" x2="15473" y2="63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436" y="3871989"/>
            <a:ext cx="4124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5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학교에서 </a:t>
            </a:r>
            <a:r>
              <a:rPr lang="ko-KR" altLang="en-US" dirty="0" err="1"/>
              <a:t>할만한</a:t>
            </a:r>
            <a:r>
              <a:rPr lang="ko-KR" altLang="en-US" dirty="0"/>
              <a:t> 게임을 찾고 있었다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 반복게임을 접함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게임을 하다 영감을 받아 </a:t>
            </a:r>
            <a:r>
              <a:rPr lang="en-US" altLang="ko-KR" dirty="0"/>
              <a:t>*</a:t>
            </a:r>
            <a:r>
              <a:rPr lang="ko-KR" altLang="en-US" dirty="0" err="1"/>
              <a:t>파댕이</a:t>
            </a:r>
            <a:r>
              <a:rPr lang="ko-KR" altLang="en-US" dirty="0"/>
              <a:t> 키우기</a:t>
            </a:r>
            <a:r>
              <a:rPr lang="en-US" altLang="ko-KR" dirty="0"/>
              <a:t>*</a:t>
            </a:r>
            <a:r>
              <a:rPr lang="ko-KR" altLang="en-US" dirty="0"/>
              <a:t> 제작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언제 어디서나 간편하게 할 수 있는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단순반복이지만 너무 힘겹지 않은 게임 </a:t>
            </a:r>
            <a:r>
              <a:rPr lang="ko-KR" altLang="en-US" dirty="0" err="1"/>
              <a:t>개발요망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09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***			MAIN			***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73F0-18BD-4E50-AE4A-AFCA2F1A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1" y="1690688"/>
            <a:ext cx="6462713" cy="4908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dirty="0"/>
          </a:p>
          <a:p>
            <a:r>
              <a:rPr lang="en-US" altLang="ko-KR" dirty="0" err="1"/>
              <a:t>JFrame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전체적인 형태 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이미지의 위치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/+</a:t>
            </a:r>
            <a:r>
              <a:rPr lang="ko-KR" altLang="en-US" dirty="0"/>
              <a:t>버튼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Jlabel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메인화면</a:t>
            </a:r>
            <a:r>
              <a:rPr lang="ko-KR" altLang="en-US" dirty="0"/>
              <a:t> 전체 이름 정의</a:t>
            </a:r>
            <a:endParaRPr lang="en-US" altLang="ko-KR" dirty="0"/>
          </a:p>
          <a:p>
            <a:r>
              <a:rPr lang="en-US" altLang="ko-KR" dirty="0" err="1"/>
              <a:t>Jbutton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버튼 위치 지정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버튼 마다 이름정의</a:t>
            </a:r>
            <a:r>
              <a:rPr lang="en-US" altLang="ko-KR" dirty="0"/>
              <a:t>, </a:t>
            </a:r>
            <a:r>
              <a:rPr lang="ko-KR" altLang="en-US" dirty="0" err="1"/>
              <a:t>압력값</a:t>
            </a:r>
            <a:r>
              <a:rPr lang="ko-KR" altLang="en-US" dirty="0"/>
              <a:t> </a:t>
            </a:r>
            <a:r>
              <a:rPr lang="ko-KR" altLang="en-US" dirty="0" err="1"/>
              <a:t>받아오기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741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A38E3-3049-4E5B-BCF6-60E0EF7D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920876"/>
            <a:ext cx="7429500" cy="4254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9F729-3E70-4F26-80A7-B6B6A7038F53}"/>
              </a:ext>
            </a:extLst>
          </p:cNvPr>
          <p:cNvSpPr txBox="1"/>
          <p:nvPr/>
        </p:nvSpPr>
        <p:spPr>
          <a:xfrm>
            <a:off x="457200" y="2161699"/>
            <a:ext cx="39433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Title</a:t>
            </a:r>
            <a:r>
              <a:rPr lang="ko-KR" altLang="en-US" sz="2500" dirty="0"/>
              <a:t>로 대표정의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프레임을 화면 중앙으로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프로그램 </a:t>
            </a:r>
            <a:r>
              <a:rPr lang="ko-KR" altLang="en-US" sz="2500" dirty="0" err="1"/>
              <a:t>종료시</a:t>
            </a:r>
            <a:r>
              <a:rPr lang="ko-KR" altLang="en-US" sz="2500" dirty="0"/>
              <a:t> 메모리 값초기화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글꼴을 굴림</a:t>
            </a:r>
            <a:r>
              <a:rPr lang="en-US" altLang="ko-KR" sz="2500" dirty="0"/>
              <a:t>, 13pt</a:t>
            </a:r>
            <a:r>
              <a:rPr lang="ko-KR" altLang="en-US" sz="2500" dirty="0"/>
              <a:t>로 지정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06830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E4AD71-3EF2-4F8D-A0D7-98427478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220" y="321666"/>
            <a:ext cx="5758680" cy="6214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C9FF1-1404-4A52-85F3-0C1190DB6ED6}"/>
              </a:ext>
            </a:extLst>
          </p:cNvPr>
          <p:cNvSpPr txBox="1"/>
          <p:nvPr/>
        </p:nvSpPr>
        <p:spPr>
          <a:xfrm>
            <a:off x="537345" y="2951321"/>
            <a:ext cx="50577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전체적인 </a:t>
            </a:r>
            <a:r>
              <a:rPr lang="ko-KR" altLang="en-US" sz="2500" dirty="0" err="1"/>
              <a:t>네임텍</a:t>
            </a:r>
            <a:r>
              <a:rPr lang="ko-KR" altLang="en-US" sz="2500" dirty="0"/>
              <a:t> 지정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지정된 </a:t>
            </a:r>
            <a:r>
              <a:rPr lang="ko-KR" altLang="en-US" sz="2500" dirty="0" err="1"/>
              <a:t>네임텍</a:t>
            </a:r>
            <a:endParaRPr lang="en-US" altLang="ko-KR" sz="2500" dirty="0"/>
          </a:p>
          <a:p>
            <a:r>
              <a:rPr lang="ko-KR" altLang="en-US" sz="2500" dirty="0"/>
              <a:t>이름</a:t>
            </a:r>
            <a:r>
              <a:rPr lang="en-US" altLang="ko-KR" sz="2500" dirty="0"/>
              <a:t>,</a:t>
            </a:r>
            <a:r>
              <a:rPr lang="ko-KR" altLang="en-US" sz="2500" dirty="0"/>
              <a:t>레벨</a:t>
            </a:r>
            <a:r>
              <a:rPr lang="en-US" altLang="ko-KR" sz="2500" dirty="0"/>
              <a:t>,</a:t>
            </a:r>
            <a:r>
              <a:rPr lang="ko-KR" altLang="en-US" sz="2500" dirty="0"/>
              <a:t>경험치</a:t>
            </a:r>
            <a:r>
              <a:rPr lang="en-US" altLang="ko-KR" sz="2500" dirty="0"/>
              <a:t>,</a:t>
            </a:r>
            <a:r>
              <a:rPr lang="ko-KR" altLang="en-US" sz="2500" dirty="0"/>
              <a:t>돈</a:t>
            </a:r>
            <a:r>
              <a:rPr lang="en-US" altLang="ko-KR" sz="2500" dirty="0"/>
              <a:t>,</a:t>
            </a:r>
            <a:r>
              <a:rPr lang="ko-KR" altLang="en-US" sz="2500" dirty="0"/>
              <a:t>캐쉬</a:t>
            </a:r>
            <a:endParaRPr lang="en-US" altLang="ko-KR" sz="2500" dirty="0"/>
          </a:p>
          <a:p>
            <a:r>
              <a:rPr lang="ko-KR" altLang="en-US" sz="2500" dirty="0" err="1"/>
              <a:t>파댕이</a:t>
            </a:r>
            <a:r>
              <a:rPr lang="en-US" altLang="ko-KR" sz="2500" dirty="0"/>
              <a:t>(</a:t>
            </a:r>
            <a:r>
              <a:rPr lang="ko-KR" altLang="en-US" sz="2500" dirty="0"/>
              <a:t>사용자의 이름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EXP </a:t>
            </a:r>
            <a:r>
              <a:rPr lang="ko-KR" altLang="en-US" sz="2500" dirty="0"/>
              <a:t>↑</a:t>
            </a:r>
            <a:r>
              <a:rPr lang="en-US" altLang="ko-KR" sz="2500" dirty="0"/>
              <a:t>, PD </a:t>
            </a:r>
            <a:r>
              <a:rPr lang="ko-KR" altLang="en-US" sz="2500" dirty="0"/>
              <a:t>↑</a:t>
            </a:r>
            <a:r>
              <a:rPr lang="en-US" altLang="ko-KR" sz="2500" dirty="0"/>
              <a:t>(= </a:t>
            </a:r>
            <a:r>
              <a:rPr lang="ko-KR" altLang="en-US" sz="2500" dirty="0"/>
              <a:t>화폐 이름</a:t>
            </a:r>
            <a:r>
              <a:rPr lang="en-US" altLang="ko-KR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32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DE801D-C739-48FD-A27C-7FA64251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20" y="1619250"/>
            <a:ext cx="3068516" cy="4668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F9DD5-2F3B-441F-973A-3893F8E1A184}"/>
              </a:ext>
            </a:extLst>
          </p:cNvPr>
          <p:cNvSpPr txBox="1"/>
          <p:nvPr/>
        </p:nvSpPr>
        <p:spPr>
          <a:xfrm>
            <a:off x="176212" y="2613392"/>
            <a:ext cx="2724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각각의 버튼 생성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생성된 버튼을 </a:t>
            </a:r>
            <a:endParaRPr lang="en-US" altLang="ko-KR" sz="2500" dirty="0"/>
          </a:p>
          <a:p>
            <a:r>
              <a:rPr lang="ko-KR" altLang="en-US" sz="2500" dirty="0"/>
              <a:t> 프레임에 추가</a:t>
            </a:r>
            <a:endParaRPr lang="en-US" altLang="ko-KR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629656-9D90-4C88-985A-8982E4F1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78" y="3083718"/>
            <a:ext cx="3895725" cy="1704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2F67F-8412-443A-99BB-385A43E1EEC3}"/>
              </a:ext>
            </a:extLst>
          </p:cNvPr>
          <p:cNvSpPr txBox="1"/>
          <p:nvPr/>
        </p:nvSpPr>
        <p:spPr>
          <a:xfrm>
            <a:off x="7669228" y="2245518"/>
            <a:ext cx="3819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각각의 버튼 위치지정</a:t>
            </a:r>
          </a:p>
        </p:txBody>
      </p:sp>
    </p:spTree>
    <p:extLst>
      <p:ext uri="{BB962C8B-B14F-4D97-AF65-F5344CB8AC3E}">
        <p14:creationId xmlns:p14="http://schemas.microsoft.com/office/powerpoint/2010/main" val="3519946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1410B-BAA8-4851-8F9F-EBAC6DC7A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08569-DE81-4471-8FCE-B2315F1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상세설명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77EF5-6254-4645-A450-FCC22ACD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7" y="1452563"/>
            <a:ext cx="6245598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0D96F-8EF3-4037-ADCF-C3E42C16EA66}"/>
              </a:ext>
            </a:extLst>
          </p:cNvPr>
          <p:cNvSpPr txBox="1"/>
          <p:nvPr/>
        </p:nvSpPr>
        <p:spPr>
          <a:xfrm>
            <a:off x="6234113" y="433894"/>
            <a:ext cx="4462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버튼 마다 이벤트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0FA5C-FD91-4521-8516-B79D05FD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48" y="1690688"/>
            <a:ext cx="5562679" cy="3262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E8B96-B139-42E6-B81D-867C98CF11D3}"/>
              </a:ext>
            </a:extLst>
          </p:cNvPr>
          <p:cNvSpPr txBox="1"/>
          <p:nvPr/>
        </p:nvSpPr>
        <p:spPr>
          <a:xfrm>
            <a:off x="6905625" y="5246380"/>
            <a:ext cx="48863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각각 버튼마다 기능을 부여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프레임 크기를 설정</a:t>
            </a:r>
          </a:p>
        </p:txBody>
      </p:sp>
    </p:spTree>
    <p:extLst>
      <p:ext uri="{BB962C8B-B14F-4D97-AF65-F5344CB8AC3E}">
        <p14:creationId xmlns:p14="http://schemas.microsoft.com/office/powerpoint/2010/main" val="342178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616</Words>
  <Application>Microsoft Office PowerPoint</Application>
  <PresentationFormat>와이드스크린</PresentationFormat>
  <Paragraphs>211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Wingdings</vt:lpstr>
      <vt:lpstr>Office 테마</vt:lpstr>
      <vt:lpstr>파댕이 키우기</vt:lpstr>
      <vt:lpstr>팀원소개</vt:lpstr>
      <vt:lpstr>전반적인 개요</vt:lpstr>
      <vt:lpstr>프로젝트 목적</vt:lpstr>
      <vt:lpstr>***   MAIN   ***</vt:lpstr>
      <vt:lpstr>MAIN 상세설명</vt:lpstr>
      <vt:lpstr>MAIN 상세설명</vt:lpstr>
      <vt:lpstr>MAIN 상세설명</vt:lpstr>
      <vt:lpstr>MAIN 상세설명</vt:lpstr>
      <vt:lpstr>***   INFO   ***</vt:lpstr>
      <vt:lpstr>INFO 상세설명</vt:lpstr>
      <vt:lpstr>INFO 상세설명</vt:lpstr>
      <vt:lpstr>INFO 상세설명</vt:lpstr>
      <vt:lpstr>INFO 상세설명</vt:lpstr>
      <vt:lpstr>***   SHOP   ***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SHOP 상세설명</vt:lpstr>
      <vt:lpstr>***   SKIN   ***</vt:lpstr>
      <vt:lpstr>SKIN 상세설명</vt:lpstr>
      <vt:lpstr>프로젝트가 가져다준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u1203</dc:creator>
  <cp:lastModifiedBy>u1203</cp:lastModifiedBy>
  <cp:revision>21</cp:revision>
  <dcterms:created xsi:type="dcterms:W3CDTF">2019-06-07T11:51:47Z</dcterms:created>
  <dcterms:modified xsi:type="dcterms:W3CDTF">2019-06-07T15:20:59Z</dcterms:modified>
</cp:coreProperties>
</file>