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69" r:id="rId7"/>
    <p:sldId id="270" r:id="rId8"/>
    <p:sldId id="271" r:id="rId9"/>
    <p:sldId id="272" r:id="rId10"/>
    <p:sldId id="300" r:id="rId11"/>
    <p:sldId id="294" r:id="rId12"/>
    <p:sldId id="298" r:id="rId13"/>
    <p:sldId id="295" r:id="rId14"/>
    <p:sldId id="296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09" r:id="rId25"/>
    <p:sldId id="313" r:id="rId26"/>
    <p:sldId id="314" r:id="rId27"/>
    <p:sldId id="315" r:id="rId28"/>
    <p:sldId id="316" r:id="rId29"/>
    <p:sldId id="317" r:id="rId30"/>
    <p:sldId id="318" r:id="rId31"/>
    <p:sldId id="320" r:id="rId32"/>
    <p:sldId id="321" r:id="rId33"/>
    <p:sldId id="273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43DD76-2195-4FEF-B516-F2898AF9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05C371A-F0ED-4003-B5D4-1589787C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EA422A-6667-4CDB-9049-83C688A9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06A4DA-0A47-4520-88EE-F1D8BFEA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4CB4C0-5A4D-4495-AC0C-9108F5BF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1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8D1D83-88B9-42B3-8808-83FF9B0D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DB0A9BE-507E-4616-A84D-D1F102B1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525A9A-C28A-4CC3-AC6F-AC52FFD0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85CD5C-2CC6-4C3C-843D-611761C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8C811D-9318-42E8-B4D9-C5CBCE54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8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1397025-68D9-4347-B35F-AA0A7834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EA8913-9510-4B31-8F5E-863EF81F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C93BDA-0DD0-4D2C-8930-31262135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0EE2FF-4EA0-48A3-A9A1-F442D70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42886D-ABE0-4718-9DC3-61A9666F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96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DBC056-0B5A-4847-A7BC-C885E52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928A0-1627-4C61-B0A8-1842952E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99AB80-F495-45D2-8739-4F09565C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90EDFD-11F7-4B74-8AE3-3EC13DC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0839EA-46F4-489C-B46B-E2734179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97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1B59D5-718D-4B6B-B5ED-C3BF7282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4929AF-AF4F-425E-B57B-DBF7827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B42FCA-37CE-4322-8A95-ECD45B3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24F67D-6D08-4B5A-A3C6-8CF374E6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459A91-3EDA-4D6E-90C4-B8B1B08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6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165986-A28F-4C66-80A1-9F241AFB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0C238D-5706-4B15-902F-28CCD89E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9EEE9F-B47B-4E50-B1D5-70200B48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59B5DA-1CB5-437B-BE7A-2F69415D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D895DA-07B2-499A-A258-9E639B2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EB320A-DDF8-48DE-8164-EAB64EF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96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FC7FD5-6AFA-4D67-B9B1-0C235B0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2F3888-3CB7-4706-8E71-E40E38E1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0063B1A-F033-43DD-A6D9-0FC3600E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E23BB0-0B9A-42C0-A1D9-E0084D2A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382CBAD-73E5-467C-A800-8D4EA5034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902AC5D-405E-4BCA-A3A6-2FE922B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730178-0CEB-4872-B20D-5DA7D30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231B0A-E8E3-4842-8999-16A9D960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82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EE5429-0A1D-46FF-B630-F9351F57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9FE4790-195C-42BE-91C2-2E2BAF1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EE75788-07B1-4F3C-A7F8-988E7C14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C179848-C2DB-4E0D-8CB7-0752986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42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208FB0B-A238-430F-BD1B-3FEE40D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9C5DC1B-382F-4D32-961D-CF79D11F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D6AC3E0-36A9-4855-BA07-7D2C7DB1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59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F2F735-0F3B-4003-A1A4-DF51BE4F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99E7F6-DAE4-4735-BC66-3E84FB1E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542EF91-08F3-4C39-9595-8CCA98EE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9B3520D-531D-4E7D-994B-7133F8F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CC6442-D9A0-407F-A5F2-3F5AC88C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8DC52C-6BD0-4E03-83B0-ACF938EB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46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EAA628-0FE9-4136-ACAF-90DBA3E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5B5D1F3-AED8-423E-BDFF-7771476D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C3260F-4940-4995-BDED-0AB6B11E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D62F2A-785E-4F82-8F6A-4D6EF51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92F022-9E7D-455C-872B-27DA11A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824396-1312-4F97-BAA8-423232B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45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FC7BB8E-9FBD-4880-9BA3-14100FC6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7A7CD4-5ABD-4E40-9D3A-90F34240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0A4A9E-A4B0-42BA-A931-6CA13165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970A-474E-4F78-B0DA-BB0E59925A8F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77194A-C9D7-42DF-9FC7-25EC12B0A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F4AF8F-C8F7-431A-B91A-1F791CDB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1F6E-9694-4C71-AAE6-EA8D5C1A32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09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35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EAF979-C366-4EFA-8AA7-4A08FF988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42308"/>
            <a:ext cx="12192000" cy="6930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FF4D98-D852-4357-8E64-DCFAB51BE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60621EE-BE1F-4DD8-A69B-279B69740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Development environment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IntelliJ, GitHub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87640F-B605-46A8-97F8-F8B425056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922" b="89295" l="4167" r="93889">
                        <a14:foregroundMark x1="4444" y1="26371" x2="13889" y2="30809"/>
                        <a14:foregroundMark x1="4167" y1="39948" x2="9722" y2="40731"/>
                        <a14:foregroundMark x1="4167" y1="56919" x2="11111" y2="53786"/>
                        <a14:foregroundMark x1="79722" y1="30809" x2="91389" y2="26632"/>
                        <a14:foregroundMark x1="83056" y1="38642" x2="89722" y2="39164"/>
                        <a14:foregroundMark x1="82222" y1="48303" x2="93889" y2="52480"/>
                        <a14:foregroundMark x1="11389" y1="11488" x2="11389" y2="11488"/>
                        <a14:foregroundMark x1="13333" y1="12010" x2="13333" y2="12010"/>
                        <a14:foregroundMark x1="15833" y1="12533" x2="15833" y2="12533"/>
                        <a14:foregroundMark x1="18889" y1="12794" x2="18889" y2="12794"/>
                        <a14:foregroundMark x1="24444" y1="13055" x2="24444" y2="13055"/>
                        <a14:foregroundMark x1="45000" y1="15927" x2="45000" y2="15927"/>
                        <a14:foregroundMark x1="75278" y1="12272" x2="75278" y2="12272"/>
                        <a14:foregroundMark x1="81667" y1="14099" x2="81667" y2="14099"/>
                        <a14:foregroundMark x1="75833" y1="24804" x2="75833" y2="24804"/>
                        <a14:backgroundMark x1="30278" y1="8355" x2="43889" y2="4439"/>
                        <a14:backgroundMark x1="43889" y1="4439" x2="57778" y2="6266"/>
                        <a14:backgroundMark x1="57778" y1="6266" x2="57778" y2="6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540464">
            <a:off x="8116914" y="2733403"/>
            <a:ext cx="5102171" cy="5428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014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INFO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7" y="1676401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으로 문자열변수 지정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로 변수들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경험치 증가 시스템 제작</a:t>
            </a:r>
            <a:endParaRPr lang="en-US" altLang="ko-KR" dirty="0"/>
          </a:p>
          <a:p>
            <a:r>
              <a:rPr lang="ko-KR" altLang="en-US" dirty="0"/>
              <a:t>이름변경 시스템 제작</a:t>
            </a:r>
            <a:endParaRPr lang="en-US" altLang="ko-KR" dirty="0"/>
          </a:p>
          <a:p>
            <a:r>
              <a:rPr lang="ko-KR" altLang="en-US" dirty="0"/>
              <a:t>캐쉬 충전시스템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전용코드 시스템 개발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BE5CA2C7-7792-420B-A749-8CA4F8159889}"/>
              </a:ext>
            </a:extLst>
          </p:cNvPr>
          <p:cNvSpPr txBox="1">
            <a:spLocks/>
          </p:cNvSpPr>
          <p:nvPr/>
        </p:nvSpPr>
        <p:spPr>
          <a:xfrm>
            <a:off x="5945982" y="1676401"/>
            <a:ext cx="4941094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사용된 메소드</a:t>
            </a:r>
            <a:endParaRPr lang="en-US" altLang="ko-KR" dirty="0"/>
          </a:p>
          <a:p>
            <a:pPr lvl="1"/>
            <a:r>
              <a:rPr lang="en-US" altLang="ko-KR" dirty="0" err="1"/>
              <a:t>Cash_add</a:t>
            </a:r>
            <a:endParaRPr lang="en-US" altLang="ko-KR" dirty="0"/>
          </a:p>
          <a:p>
            <a:pPr lvl="1"/>
            <a:r>
              <a:rPr lang="en-US" altLang="ko-KR" dirty="0" err="1"/>
              <a:t>Name_change</a:t>
            </a:r>
            <a:endParaRPr lang="en-US" altLang="ko-KR" dirty="0"/>
          </a:p>
          <a:p>
            <a:pPr lvl="1"/>
            <a:r>
              <a:rPr lang="en-US" altLang="ko-KR" dirty="0" err="1"/>
              <a:t>exp_up</a:t>
            </a:r>
            <a:endParaRPr lang="en-US" altLang="ko-KR" dirty="0"/>
          </a:p>
          <a:p>
            <a:pPr lvl="1"/>
            <a:r>
              <a:rPr lang="en-US" altLang="ko-KR" dirty="0" err="1"/>
              <a:t>Money_UP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717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EEA43C8-8F42-468D-811E-B298F6939C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1920" y="1690688"/>
            <a:ext cx="7194330" cy="446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BBF5A-FD38-452F-9938-E95CC7405D58}"/>
              </a:ext>
            </a:extLst>
          </p:cNvPr>
          <p:cNvSpPr txBox="1"/>
          <p:nvPr/>
        </p:nvSpPr>
        <p:spPr>
          <a:xfrm>
            <a:off x="347663" y="1356899"/>
            <a:ext cx="4257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String </a:t>
            </a:r>
            <a:r>
              <a:rPr lang="ko-KR" altLang="en-US" sz="2100" dirty="0"/>
              <a:t>으로 초기이름</a:t>
            </a:r>
            <a:r>
              <a:rPr lang="en-US" altLang="ko-KR" sz="2100" dirty="0"/>
              <a:t>:</a:t>
            </a:r>
            <a:r>
              <a:rPr lang="ko-KR" altLang="en-US" sz="2100" dirty="0" err="1"/>
              <a:t>파댕이</a:t>
            </a:r>
            <a:r>
              <a:rPr lang="ko-KR" altLang="en-US" sz="2100" dirty="0"/>
              <a:t>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Int</a:t>
            </a:r>
            <a:r>
              <a:rPr lang="ko-KR" altLang="en-US" sz="2100" dirty="0"/>
              <a:t>로 쿠폰과 레벨</a:t>
            </a:r>
            <a:r>
              <a:rPr lang="en-US" altLang="ko-KR" sz="2100" dirty="0"/>
              <a:t>, </a:t>
            </a:r>
            <a:r>
              <a:rPr lang="ko-KR" altLang="en-US" sz="2100" dirty="0"/>
              <a:t>경험치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필요항경험치</a:t>
            </a:r>
            <a:r>
              <a:rPr lang="en-US" altLang="ko-KR" sz="2100" dirty="0"/>
              <a:t>,</a:t>
            </a:r>
            <a:r>
              <a:rPr lang="ko-KR" altLang="en-US" sz="2100" dirty="0"/>
              <a:t> 증가 </a:t>
            </a:r>
            <a:r>
              <a:rPr lang="ko-KR" altLang="en-US" sz="2100" dirty="0" err="1"/>
              <a:t>셩험치</a:t>
            </a:r>
            <a:r>
              <a:rPr lang="en-US" altLang="ko-KR" sz="2100" dirty="0"/>
              <a:t>, </a:t>
            </a:r>
            <a:r>
              <a:rPr lang="ko-KR" altLang="en-US" sz="2100" dirty="0"/>
              <a:t>돈</a:t>
            </a:r>
            <a:r>
              <a:rPr lang="en-US" altLang="ko-KR" sz="2100" dirty="0"/>
              <a:t>, </a:t>
            </a:r>
            <a:r>
              <a:rPr lang="ko-KR" altLang="en-US" sz="2100" dirty="0"/>
              <a:t>캐쉬</a:t>
            </a:r>
            <a:r>
              <a:rPr lang="en-US" altLang="ko-KR" sz="2100" dirty="0"/>
              <a:t>, </a:t>
            </a:r>
            <a:r>
              <a:rPr lang="ko-KR" altLang="en-US" sz="2100" dirty="0"/>
              <a:t>스킨 등 정의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Input</a:t>
            </a:r>
            <a:r>
              <a:rPr lang="ko-KR" altLang="en-US" sz="2100" dirty="0"/>
              <a:t> 변수 </a:t>
            </a:r>
            <a:r>
              <a:rPr lang="en-US" altLang="ko-KR" sz="2100" dirty="0"/>
              <a:t>2</a:t>
            </a:r>
            <a:r>
              <a:rPr lang="ko-KR" altLang="en-US" sz="2100" dirty="0"/>
              <a:t>개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돈을 올리는 메소드 설정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깜짝 보상 시스템 </a:t>
            </a:r>
            <a:r>
              <a:rPr lang="ko-KR" altLang="en-US" sz="2100" dirty="0" smtClean="0"/>
              <a:t>구현</a:t>
            </a:r>
            <a:r>
              <a:rPr lang="en-US" altLang="ko-KR" sz="2100" dirty="0" smtClean="0"/>
              <a:t>(</a:t>
            </a:r>
            <a:r>
              <a:rPr lang="en-US" altLang="ko-KR" sz="2100" dirty="0"/>
              <a:t>PD)</a:t>
            </a:r>
          </a:p>
          <a:p>
            <a:endParaRPr lang="en-US" altLang="ko-KR" sz="2100" dirty="0"/>
          </a:p>
          <a:p>
            <a:r>
              <a:rPr lang="en-US" altLang="ko-KR" sz="2100" dirty="0"/>
              <a:t>1</a:t>
            </a:r>
            <a:r>
              <a:rPr lang="ko-KR" altLang="en-US" sz="2100" dirty="0"/>
              <a:t>클릭에 지정된 값 만큼 돈이 추가됨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xmlns="" val="30924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0B902D-AC86-41F5-94FA-07A2DE4BCF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6700" y="1389665"/>
            <a:ext cx="7924800" cy="5264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D27F75-5160-41D7-983C-489796BCD004}"/>
              </a:ext>
            </a:extLst>
          </p:cNvPr>
          <p:cNvSpPr txBox="1"/>
          <p:nvPr/>
        </p:nvSpPr>
        <p:spPr>
          <a:xfrm>
            <a:off x="190500" y="1690688"/>
            <a:ext cx="369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경험치를 올리는 메소드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내에 </a:t>
            </a:r>
            <a:r>
              <a:rPr lang="en-US" altLang="ko-KR" dirty="0"/>
              <a:t>if</a:t>
            </a:r>
            <a:r>
              <a:rPr lang="ko-KR" altLang="en-US" dirty="0"/>
              <a:t>로 조건 지정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깜짝 보상 시스템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en-US" altLang="ko-KR" dirty="0"/>
              <a:t>CASH)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클릭당 지정된 경험치를 줌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레벨을 </a:t>
            </a:r>
            <a:r>
              <a:rPr lang="en-US" altLang="ko-KR" dirty="0"/>
              <a:t>1</a:t>
            </a:r>
            <a:r>
              <a:rPr lang="ko-KR" altLang="en-US" dirty="0"/>
              <a:t>을 올리면</a:t>
            </a:r>
            <a:r>
              <a:rPr lang="en-US" altLang="ko-KR" dirty="0"/>
              <a:t> exp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 err="1"/>
              <a:t>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의 배수면 경험치가 </a:t>
            </a:r>
            <a:r>
              <a:rPr lang="en-US" altLang="ko-KR" dirty="0"/>
              <a:t>50</a:t>
            </a:r>
            <a:r>
              <a:rPr lang="ko-KR" altLang="en-US" dirty="0"/>
              <a:t>씩 증가됨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99</a:t>
            </a:r>
            <a:r>
              <a:rPr lang="ko-KR" altLang="en-US" dirty="0"/>
              <a:t>면 경험치와 필요 </a:t>
            </a:r>
            <a:r>
              <a:rPr lang="ko-KR" altLang="en-US" dirty="0" err="1" smtClean="0"/>
              <a:t>경험치값을</a:t>
            </a:r>
            <a:r>
              <a:rPr lang="ko-KR" altLang="en-US" dirty="0" smtClean="0"/>
              <a:t> </a:t>
            </a:r>
            <a:r>
              <a:rPr lang="ko-KR" altLang="en-US" dirty="0"/>
              <a:t>초기화함</a:t>
            </a:r>
          </a:p>
        </p:txBody>
      </p:sp>
    </p:spTree>
    <p:extLst>
      <p:ext uri="{BB962C8B-B14F-4D97-AF65-F5344CB8AC3E}">
        <p14:creationId xmlns:p14="http://schemas.microsoft.com/office/powerpoint/2010/main" xmlns="" val="14457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B123ED9-00D2-4C59-9C34-76936636D4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262" y="1533525"/>
            <a:ext cx="11039475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781C44-5861-4DA1-8181-092C8793FC2A}"/>
              </a:ext>
            </a:extLst>
          </p:cNvPr>
          <p:cNvSpPr txBox="1"/>
          <p:nvPr/>
        </p:nvSpPr>
        <p:spPr>
          <a:xfrm>
            <a:off x="723900" y="4448175"/>
            <a:ext cx="1078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 변경을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닉네임 변경은 </a:t>
            </a:r>
            <a:r>
              <a:rPr lang="en-US" altLang="ko-KR" dirty="0"/>
              <a:t>2~8</a:t>
            </a:r>
            <a:r>
              <a:rPr lang="ko-KR" altLang="en-US" dirty="0"/>
              <a:t>자 사이의 글자 수만 가능 하게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사용으로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출력과 함께 닉네임 변경창을 </a:t>
            </a:r>
            <a:r>
              <a:rPr lang="ko-KR" altLang="en-US" dirty="0" err="1"/>
              <a:t>다시연다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Else</a:t>
            </a:r>
            <a:r>
              <a:rPr lang="ko-KR" altLang="en-US" dirty="0"/>
              <a:t>로 </a:t>
            </a:r>
            <a:r>
              <a:rPr lang="en-US" altLang="ko-KR" dirty="0"/>
              <a:t>2~8</a:t>
            </a:r>
            <a:r>
              <a:rPr lang="ko-KR" altLang="en-US" dirty="0"/>
              <a:t>자가 </a:t>
            </a:r>
            <a:r>
              <a:rPr lang="ko-KR" altLang="en-US" dirty="0" err="1"/>
              <a:t>맞다면</a:t>
            </a:r>
            <a:r>
              <a:rPr lang="ko-KR" altLang="en-US" dirty="0"/>
              <a:t> 이름을 바꾸고 창을 </a:t>
            </a:r>
            <a:r>
              <a:rPr lang="ko-KR" altLang="en-US" dirty="0" err="1"/>
              <a:t>종료시킴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383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9CA9CF-7B8E-4105-82EA-C30A573D01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9773" y="1619249"/>
            <a:ext cx="6985014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242B70-2958-412F-BFCA-1645DDCC99B4}"/>
              </a:ext>
            </a:extLst>
          </p:cNvPr>
          <p:cNvSpPr txBox="1"/>
          <p:nvPr/>
        </p:nvSpPr>
        <p:spPr>
          <a:xfrm>
            <a:off x="314325" y="1690688"/>
            <a:ext cx="410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 충전 메소드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를 사용하여 지정된 </a:t>
            </a:r>
            <a:r>
              <a:rPr lang="ko-KR" altLang="en-US" dirty="0" err="1"/>
              <a:t>갚이</a:t>
            </a:r>
            <a:r>
              <a:rPr lang="ko-KR" altLang="en-US" dirty="0"/>
              <a:t> 아니면 </a:t>
            </a:r>
            <a:r>
              <a:rPr lang="en-US" altLang="ko-KR" dirty="0" err="1"/>
              <a:t>waring_message</a:t>
            </a:r>
            <a:r>
              <a:rPr lang="en-US" altLang="ko-KR" dirty="0"/>
              <a:t> </a:t>
            </a:r>
            <a:r>
              <a:rPr lang="ko-KR" altLang="en-US" dirty="0" err="1"/>
              <a:t>출력후</a:t>
            </a:r>
            <a:r>
              <a:rPr lang="ko-KR" altLang="en-US" dirty="0"/>
              <a:t> </a:t>
            </a:r>
            <a:r>
              <a:rPr lang="ko-KR" altLang="en-US" dirty="0" err="1"/>
              <a:t>캐쉬충전창을</a:t>
            </a:r>
            <a:r>
              <a:rPr lang="ko-KR" altLang="en-US" dirty="0"/>
              <a:t>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충전코드를 추가로 검사하여 지정된 충전코드가 </a:t>
            </a:r>
            <a:r>
              <a:rPr lang="ko-KR" altLang="en-US" dirty="0" err="1"/>
              <a:t>아닐시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 후 </a:t>
            </a:r>
            <a:r>
              <a:rPr lang="ko-KR" altLang="en-US" dirty="0" err="1"/>
              <a:t>캐쉬충전</a:t>
            </a:r>
            <a:r>
              <a:rPr lang="ko-KR" altLang="en-US" dirty="0"/>
              <a:t> 창을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모든 조건이 </a:t>
            </a:r>
            <a:r>
              <a:rPr lang="ko-KR" altLang="en-US" dirty="0" err="1"/>
              <a:t>충족시</a:t>
            </a:r>
            <a:r>
              <a:rPr lang="ko-KR" altLang="en-US" dirty="0"/>
              <a:t> 지정된 금액을 충전함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8431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SHOP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07" y="1627188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5286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8D9412-6999-4B01-9BD9-6E82C78329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982" y="1804988"/>
            <a:ext cx="6582018" cy="4167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3EBCE9-21A8-458B-8980-5EA14525F0D5}"/>
              </a:ext>
            </a:extLst>
          </p:cNvPr>
          <p:cNvSpPr txBox="1"/>
          <p:nvPr/>
        </p:nvSpPr>
        <p:spPr>
          <a:xfrm>
            <a:off x="381000" y="3489514"/>
            <a:ext cx="471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모든 버튼들을 활성화시킴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xmlns="" val="55806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45C9F5-71CC-4C57-ADD4-47EFBFC4D4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7925" y="365125"/>
            <a:ext cx="5428659" cy="61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C88CA0-B92D-4EFA-9C0C-4018ED6DD4C7}"/>
              </a:ext>
            </a:extLst>
          </p:cNvPr>
          <p:cNvSpPr txBox="1"/>
          <p:nvPr/>
        </p:nvSpPr>
        <p:spPr>
          <a:xfrm>
            <a:off x="142874" y="2447925"/>
            <a:ext cx="61150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Shop</a:t>
            </a:r>
            <a:r>
              <a:rPr lang="ko-KR" altLang="en-US" sz="2500" dirty="0"/>
              <a:t>에 필요한 기본적인 프레임과 글꼴을 설정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이후 라벨들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Jlabel</a:t>
            </a:r>
            <a:r>
              <a:rPr lang="ko-KR" altLang="en-US" sz="2500" dirty="0"/>
              <a:t>을 활용하여 이미지마다 이름지정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xmlns="" val="18497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AC07C7-4171-43D9-987A-9A2F39CDB8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6975" y="142875"/>
            <a:ext cx="5229225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534B1D-F61E-465C-BC2F-30ACEE2A13EC}"/>
              </a:ext>
            </a:extLst>
          </p:cNvPr>
          <p:cNvSpPr txBox="1"/>
          <p:nvPr/>
        </p:nvSpPr>
        <p:spPr>
          <a:xfrm>
            <a:off x="638175" y="2846293"/>
            <a:ext cx="50006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라벨마다 위치를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상품이 들어갈 프레임에 라벨추가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라벨마다 버튼들을 생성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xmlns="" val="41131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E79DE4-7B06-41F0-B202-104CABCB60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9850" y="1566862"/>
            <a:ext cx="4038600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9230DF-A775-4676-81D5-0E3E79B34013}"/>
              </a:ext>
            </a:extLst>
          </p:cNvPr>
          <p:cNvSpPr txBox="1"/>
          <p:nvPr/>
        </p:nvSpPr>
        <p:spPr>
          <a:xfrm>
            <a:off x="633413" y="2643128"/>
            <a:ext cx="51530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구매가 불가능한 항목들의 </a:t>
            </a:r>
            <a:endParaRPr lang="en-US" altLang="ko-KR" sz="2500" dirty="0"/>
          </a:p>
          <a:p>
            <a:r>
              <a:rPr lang="ko-KR" altLang="en-US" sz="2500" dirty="0"/>
              <a:t>버튼을 </a:t>
            </a:r>
            <a:r>
              <a:rPr lang="en-US" altLang="ko-KR" sz="2500" dirty="0"/>
              <a:t>false</a:t>
            </a:r>
            <a:r>
              <a:rPr lang="ko-KR" altLang="en-US" sz="2500" dirty="0"/>
              <a:t>처리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버튼들의 위치설정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28581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06090B6-03F2-4321-A084-0CDDF6EF0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28D7C9-5A8D-4573-A390-DBB43D3D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EA748-2E85-4C4A-9F59-728ECD48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팀장</a:t>
            </a:r>
            <a:r>
              <a:rPr lang="en-US" altLang="ko-KR" dirty="0"/>
              <a:t>(</a:t>
            </a:r>
            <a:r>
              <a:rPr lang="ko-KR" altLang="en-US" dirty="0" err="1"/>
              <a:t>머장님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				 </a:t>
            </a:r>
            <a:r>
              <a:rPr lang="ko-KR" altLang="en-US" sz="3200" dirty="0"/>
              <a:t>이용빈</a:t>
            </a:r>
            <a:endParaRPr lang="en-US" altLang="ko-KR" sz="3200" dirty="0"/>
          </a:p>
          <a:p>
            <a:r>
              <a:rPr lang="ko-KR" altLang="en-US" sz="3600" dirty="0"/>
              <a:t> 팀원</a:t>
            </a:r>
            <a:endParaRPr lang="en-US" altLang="ko-KR" sz="3600" dirty="0"/>
          </a:p>
          <a:p>
            <a:pPr lvl="1"/>
            <a:r>
              <a:rPr lang="ko-KR" altLang="en-US" sz="3200" dirty="0"/>
              <a:t>정다운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장진홍</a:t>
            </a:r>
            <a:endParaRPr lang="en-US" altLang="ko-KR" sz="3200" dirty="0"/>
          </a:p>
          <a:p>
            <a:pPr lvl="1"/>
            <a:r>
              <a:rPr lang="ko-KR" altLang="en-US" sz="3200" dirty="0"/>
              <a:t>김기태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성익현</a:t>
            </a:r>
            <a:endParaRPr lang="ko-KR" altLang="en-US" sz="3200" dirty="0"/>
          </a:p>
        </p:txBody>
      </p:sp>
      <p:pic>
        <p:nvPicPr>
          <p:cNvPr id="6" name="그림 5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xmlns="" id="{40DD3D01-5249-4A6A-AF3C-896EA4AD7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74"/>
          <a:stretch/>
        </p:blipFill>
        <p:spPr>
          <a:xfrm flipH="1">
            <a:off x="6986588" y="757961"/>
            <a:ext cx="1928812" cy="2776773"/>
          </a:xfrm>
          <a:prstGeom prst="rect">
            <a:avLst/>
          </a:prstGeom>
        </p:spPr>
      </p:pic>
      <p:pic>
        <p:nvPicPr>
          <p:cNvPr id="7" name="그림 6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xmlns="" id="{BEEA829C-A7C7-4763-A7AD-FA0546C2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74"/>
          <a:stretch/>
        </p:blipFill>
        <p:spPr>
          <a:xfrm>
            <a:off x="3557588" y="757961"/>
            <a:ext cx="1928812" cy="27767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15B74D-B85E-4E41-998B-E30053F86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79579">
            <a:off x="3201467" y="3249320"/>
            <a:ext cx="2116931" cy="176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7A104C-DA5D-4519-93CB-DAB2E29A3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79579">
            <a:off x="2940531" y="3772677"/>
            <a:ext cx="2116931" cy="1762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D6EA1EB-16BB-4348-9F41-4B0A6E57B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79579">
            <a:off x="2782365" y="4321300"/>
            <a:ext cx="2116931" cy="176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E2A61D5-8EB2-4247-AAC8-A27AB29B8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79579">
            <a:off x="2615052" y="5069228"/>
            <a:ext cx="2116931" cy="1762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9DB681A-03B6-4FB3-AD6F-D91DE267D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0421" flipH="1">
            <a:off x="7573192" y="324932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A5915D9-D4C5-4124-B721-8A3E2C95C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0421" flipH="1">
            <a:off x="7885668" y="385720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640AFE0-E381-450E-BF07-71346773F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0421" flipH="1">
            <a:off x="8181599" y="437398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BA32585-77AD-46EA-BE83-E0DC6F3972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0421" flipH="1">
            <a:off x="8535744" y="493327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4" name="그림 23" descr="의류이(가) 표시된 사진&#10;&#10;자동 생성된 설명">
            <a:extLst>
              <a:ext uri="{FF2B5EF4-FFF2-40B4-BE49-F238E27FC236}">
                <a16:creationId xmlns:a16="http://schemas.microsoft.com/office/drawing/2014/main" xmlns="" id="{DB74BB72-D131-42E2-9F8F-289CA43199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9824" b="89673" l="7778" r="92222">
                        <a14:foregroundMark x1="92444" y1="29975" x2="92444" y2="29975"/>
                        <a14:foregroundMark x1="7778" y1="29219" x2="7778" y2="2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5413" y="800439"/>
            <a:ext cx="2091990" cy="1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688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1AE308-7693-44C3-A0C1-8A2E18023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5915" y="1400174"/>
            <a:ext cx="6962504" cy="519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FA1AF3-0F34-4134-A39C-4C79D31EDAEC}"/>
              </a:ext>
            </a:extLst>
          </p:cNvPr>
          <p:cNvSpPr txBox="1"/>
          <p:nvPr/>
        </p:nvSpPr>
        <p:spPr>
          <a:xfrm>
            <a:off x="314325" y="2055813"/>
            <a:ext cx="4210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스킨을 랜덤으로 구매 할 수 있는 구매버튼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소지금액이 </a:t>
            </a:r>
            <a:r>
              <a:rPr lang="en-US" altLang="ko-KR" dirty="0"/>
              <a:t>5000</a:t>
            </a:r>
            <a:r>
              <a:rPr lang="ko-KR" altLang="en-US" dirty="0" err="1"/>
              <a:t>원이상</a:t>
            </a:r>
            <a:r>
              <a:rPr lang="ko-KR" altLang="en-US" dirty="0"/>
              <a:t> 일시 </a:t>
            </a:r>
            <a:r>
              <a:rPr lang="ko-KR" altLang="en-US" dirty="0" err="1"/>
              <a:t>차감후</a:t>
            </a:r>
            <a:r>
              <a:rPr lang="ko-KR" altLang="en-US" dirty="0"/>
              <a:t> 랜덤으로 </a:t>
            </a:r>
            <a:r>
              <a:rPr lang="en-US" altLang="ko-KR" dirty="0"/>
              <a:t>1</a:t>
            </a:r>
            <a:r>
              <a:rPr lang="ko-KR" altLang="en-US" dirty="0"/>
              <a:t>개의 스킨을 구매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값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후에</a:t>
            </a:r>
            <a:r>
              <a:rPr lang="en-US" altLang="ko-KR" dirty="0"/>
              <a:t> </a:t>
            </a:r>
            <a:r>
              <a:rPr lang="ko-KR" altLang="en-US" dirty="0"/>
              <a:t>스킨이 </a:t>
            </a:r>
            <a:r>
              <a:rPr lang="ko-KR" altLang="en-US" dirty="0" smtClean="0"/>
              <a:t>모두 </a:t>
            </a:r>
            <a:r>
              <a:rPr lang="ko-KR" altLang="en-US" dirty="0"/>
              <a:t>있을 시 스킨 구매를 비활성화함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3065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D70C277-923E-43E3-8D20-3ED2E687D4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187" y="1690688"/>
            <a:ext cx="9953625" cy="267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444E4F-A680-41DE-BC1B-DA264A2DCA40}"/>
              </a:ext>
            </a:extLst>
          </p:cNvPr>
          <p:cNvSpPr txBox="1"/>
          <p:nvPr/>
        </p:nvSpPr>
        <p:spPr>
          <a:xfrm>
            <a:off x="1143000" y="4591050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 패키지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24000</a:t>
            </a:r>
            <a:r>
              <a:rPr lang="ko-KR" altLang="en-US" dirty="0"/>
              <a:t>원을 차감 후 소유 </a:t>
            </a:r>
            <a:r>
              <a:rPr lang="ko-KR" altLang="en-US" dirty="0" err="1"/>
              <a:t>캐쉬값</a:t>
            </a:r>
            <a:r>
              <a:rPr lang="ko-KR" altLang="en-US" dirty="0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스킨을 전체 소지하고 있어 패키지 </a:t>
            </a:r>
            <a:r>
              <a:rPr lang="ko-KR" altLang="en-US" dirty="0" err="1"/>
              <a:t>구매시</a:t>
            </a:r>
            <a:r>
              <a:rPr lang="ko-KR" altLang="en-US" dirty="0"/>
              <a:t> 랜덤버튼과 스킨 구매버튼과 </a:t>
            </a:r>
            <a:r>
              <a:rPr lang="ko-KR" altLang="en-US" dirty="0" err="1"/>
              <a:t>모든스킨</a:t>
            </a:r>
            <a:r>
              <a:rPr lang="ko-KR" altLang="en-US" dirty="0"/>
              <a:t> 구매버튼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16727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737C05-3588-4ACA-81AB-EC191465FA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0412" y="1463829"/>
            <a:ext cx="8710613" cy="5098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558C07-D493-4F90-9F7A-73947F24CD12}"/>
              </a:ext>
            </a:extLst>
          </p:cNvPr>
          <p:cNvSpPr txBox="1"/>
          <p:nvPr/>
        </p:nvSpPr>
        <p:spPr>
          <a:xfrm>
            <a:off x="266700" y="2166616"/>
            <a:ext cx="2771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경험치와 돈 </a:t>
            </a:r>
            <a:r>
              <a:rPr lang="en-US" altLang="ko-KR" dirty="0"/>
              <a:t>2</a:t>
            </a:r>
            <a:r>
              <a:rPr lang="ko-KR" altLang="en-US" dirty="0"/>
              <a:t>배 쿠폰 구매 버튼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PD</a:t>
            </a:r>
            <a:r>
              <a:rPr lang="ko-KR" altLang="en-US" dirty="0"/>
              <a:t>와 </a:t>
            </a:r>
            <a:r>
              <a:rPr lang="en-US" altLang="ko-KR" dirty="0"/>
              <a:t>EXP</a:t>
            </a:r>
            <a:r>
              <a:rPr lang="ko-KR" altLang="en-US" dirty="0"/>
              <a:t> </a:t>
            </a:r>
            <a:r>
              <a:rPr lang="en-US" altLang="ko-KR" dirty="0"/>
              <a:t>300k</a:t>
            </a:r>
            <a:r>
              <a:rPr lang="ko-KR" altLang="en-US" dirty="0"/>
              <a:t>나 </a:t>
            </a:r>
            <a:r>
              <a:rPr lang="en-US" altLang="ko-KR" dirty="0"/>
              <a:t>150k</a:t>
            </a:r>
            <a:r>
              <a:rPr lang="ko-KR" altLang="en-US" dirty="0"/>
              <a:t>가 있을 시 각각의 </a:t>
            </a:r>
            <a:r>
              <a:rPr lang="en-US" altLang="ko-KR" dirty="0"/>
              <a:t>PD </a:t>
            </a:r>
            <a:r>
              <a:rPr lang="ko-KR" altLang="en-US" dirty="0"/>
              <a:t>↑와 </a:t>
            </a:r>
            <a:r>
              <a:rPr lang="en-US" altLang="ko-KR" dirty="0"/>
              <a:t>EXP </a:t>
            </a:r>
            <a:r>
              <a:rPr lang="ko-KR" altLang="en-US" dirty="0"/>
              <a:t>↑</a:t>
            </a:r>
            <a:r>
              <a:rPr lang="ko-KR" altLang="en-US" dirty="0" err="1"/>
              <a:t>획득량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부족할 시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</a:t>
            </a:r>
            <a:r>
              <a:rPr lang="ko-KR" altLang="en-US" dirty="0" err="1"/>
              <a:t>충족할시</a:t>
            </a:r>
            <a:r>
              <a:rPr lang="ko-KR" altLang="en-US" dirty="0"/>
              <a:t> 각각의 기능을 </a:t>
            </a:r>
            <a:r>
              <a:rPr lang="en-US" altLang="ko-KR" dirty="0"/>
              <a:t>on</a:t>
            </a:r>
            <a:r>
              <a:rPr lang="ko-KR" altLang="en-US" dirty="0"/>
              <a:t>시키고 상점의 창을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604799-1856-4249-8306-539A860406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1690688"/>
            <a:ext cx="11201400" cy="2419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D6ACDE-E100-441A-8B8C-8E2D0416CE24}"/>
              </a:ext>
            </a:extLst>
          </p:cNvPr>
          <p:cNvSpPr txBox="1"/>
          <p:nvPr/>
        </p:nvSpPr>
        <p:spPr>
          <a:xfrm>
            <a:off x="561975" y="4495800"/>
            <a:ext cx="1103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캐쉬로 </a:t>
            </a:r>
            <a:r>
              <a:rPr lang="en-US" altLang="ko-KR" dirty="0"/>
              <a:t>PD</a:t>
            </a:r>
            <a:r>
              <a:rPr lang="ko-KR" altLang="en-US" dirty="0"/>
              <a:t>를 살 수 있는 시스템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캐쉬를 </a:t>
            </a:r>
            <a:r>
              <a:rPr lang="en-US" altLang="ko-KR" dirty="0"/>
              <a:t>4000</a:t>
            </a:r>
            <a:r>
              <a:rPr lang="ko-KR" altLang="en-US" dirty="0" err="1"/>
              <a:t>차감후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  <a:r>
              <a:rPr lang="ko-KR" altLang="en-US" dirty="0"/>
              <a:t>는 </a:t>
            </a:r>
            <a:r>
              <a:rPr lang="en-US" altLang="ko-KR" dirty="0"/>
              <a:t>10000</a:t>
            </a:r>
            <a:r>
              <a:rPr lang="ko-KR" altLang="en-US" dirty="0"/>
              <a:t>의 값을 추가함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구매완료가 되면 현제의 </a:t>
            </a:r>
            <a:r>
              <a:rPr lang="en-US" altLang="ko-KR" dirty="0"/>
              <a:t>PD</a:t>
            </a:r>
            <a:r>
              <a:rPr lang="ko-KR" altLang="en-US" dirty="0"/>
              <a:t> 값이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캐쉬가 부족하면 </a:t>
            </a:r>
            <a:r>
              <a:rPr lang="en-US" altLang="ko-KR" dirty="0" err="1"/>
              <a:t>warning_message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7733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699393-7037-4AFC-AA7F-593D4CF3F5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6650" y="1419225"/>
            <a:ext cx="8339137" cy="527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1E1811-D820-4703-83BD-7E044267F6E7}"/>
              </a:ext>
            </a:extLst>
          </p:cNvPr>
          <p:cNvSpPr txBox="1"/>
          <p:nvPr/>
        </p:nvSpPr>
        <p:spPr>
          <a:xfrm>
            <a:off x="295275" y="1690688"/>
            <a:ext cx="3086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Lv.1 UP</a:t>
            </a:r>
            <a:r>
              <a:rPr lang="ko-KR" altLang="en-US" dirty="0"/>
              <a:t> 시스템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캐쉬를 차감 후 </a:t>
            </a:r>
            <a:r>
              <a:rPr lang="en-US" altLang="ko-KR" dirty="0"/>
              <a:t>1</a:t>
            </a:r>
            <a:r>
              <a:rPr lang="ko-KR" altLang="en-US" dirty="0"/>
              <a:t>레벨을 올림 </a:t>
            </a:r>
            <a:endParaRPr lang="en-US" altLang="ko-KR" dirty="0"/>
          </a:p>
          <a:p>
            <a:r>
              <a:rPr lang="ko-KR" altLang="en-US" dirty="0"/>
              <a:t>그에 따른 </a:t>
            </a:r>
            <a:endParaRPr lang="en-US" altLang="ko-KR" dirty="0"/>
          </a:p>
          <a:p>
            <a:r>
              <a:rPr lang="ko-KR" altLang="en-US" dirty="0"/>
              <a:t>필요경험치도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오를때마다</a:t>
            </a:r>
            <a:r>
              <a:rPr lang="ko-KR" altLang="en-US" dirty="0"/>
              <a:t> </a:t>
            </a:r>
            <a:r>
              <a:rPr lang="en-US" altLang="ko-KR" dirty="0"/>
              <a:t>(10*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r>
              <a:rPr lang="ko-KR" altLang="en-US" dirty="0" err="1"/>
              <a:t>원지급</a:t>
            </a:r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만랩이라면</a:t>
            </a:r>
            <a:r>
              <a:rPr lang="ko-KR" altLang="en-US" dirty="0"/>
              <a:t> 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프레임 설정</a:t>
            </a:r>
            <a:r>
              <a:rPr lang="en-US" altLang="ko-KR" dirty="0"/>
              <a:t>,</a:t>
            </a:r>
            <a:r>
              <a:rPr lang="ko-KR" altLang="en-US" dirty="0"/>
              <a:t> 프레임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68436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SKIN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60" y="1644886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</a:t>
            </a:r>
            <a:r>
              <a:rPr lang="ko-KR" altLang="en-US" dirty="0" smtClean="0"/>
              <a:t>구현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B1C63B1D-B7A7-466E-B26D-2C6F628D4F53}"/>
              </a:ext>
            </a:extLst>
          </p:cNvPr>
          <p:cNvSpPr txBox="1">
            <a:spLocks/>
          </p:cNvSpPr>
          <p:nvPr/>
        </p:nvSpPr>
        <p:spPr>
          <a:xfrm>
            <a:off x="5945982" y="1676401"/>
            <a:ext cx="4941094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사용된 메소드</a:t>
            </a:r>
            <a:endParaRPr lang="en-US" altLang="ko-KR" dirty="0"/>
          </a:p>
          <a:p>
            <a:pPr lvl="1"/>
            <a:r>
              <a:rPr lang="en-US" altLang="ko-KR" dirty="0"/>
              <a:t>Skin1_buy</a:t>
            </a:r>
          </a:p>
          <a:p>
            <a:pPr lvl="1"/>
            <a:r>
              <a:rPr lang="en-US" altLang="ko-KR" dirty="0"/>
              <a:t>Skin2_buy</a:t>
            </a:r>
          </a:p>
          <a:p>
            <a:pPr lvl="1"/>
            <a:r>
              <a:rPr lang="en-US" altLang="ko-KR" dirty="0"/>
              <a:t>Skin3_buy</a:t>
            </a:r>
          </a:p>
          <a:p>
            <a:pPr lvl="1"/>
            <a:r>
              <a:rPr lang="en-US" altLang="ko-KR" dirty="0"/>
              <a:t>Skin4_buy</a:t>
            </a:r>
          </a:p>
          <a:p>
            <a:pPr lvl="1"/>
            <a:r>
              <a:rPr lang="en-US" altLang="ko-KR" dirty="0"/>
              <a:t>Skin5_buy</a:t>
            </a:r>
          </a:p>
          <a:p>
            <a:pPr lvl="1"/>
            <a:r>
              <a:rPr lang="en-US" altLang="ko-KR" dirty="0"/>
              <a:t>Skin6_buy</a:t>
            </a:r>
          </a:p>
          <a:p>
            <a:pPr lvl="1"/>
            <a:r>
              <a:rPr lang="en-US" altLang="ko-KR" dirty="0" err="1"/>
              <a:t>Skin_all_buy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7196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B3CB89-4FDC-465E-BEBD-7C87FA5079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6766" y="2318877"/>
            <a:ext cx="5514763" cy="379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DF218-E948-4029-9ABD-170F23E1DBE0}"/>
              </a:ext>
            </a:extLst>
          </p:cNvPr>
          <p:cNvSpPr txBox="1"/>
          <p:nvPr/>
        </p:nvSpPr>
        <p:spPr>
          <a:xfrm>
            <a:off x="513781" y="3674179"/>
            <a:ext cx="543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hasskin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스킨들이 있는지 확인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하지만 기본제공 스킨 이외에는 비활성화를 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각각 버튼을 만들어주고 버튼마다 이름을 부여한다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020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12942E-2C54-479A-ACDC-837CE4A403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030" y="2055813"/>
            <a:ext cx="6618799" cy="3834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643EA4-5D6A-4873-ACCF-B52442CD150B}"/>
              </a:ext>
            </a:extLst>
          </p:cNvPr>
          <p:cNvSpPr txBox="1"/>
          <p:nvPr/>
        </p:nvSpPr>
        <p:spPr>
          <a:xfrm>
            <a:off x="684326" y="3088200"/>
            <a:ext cx="4271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스킨에 프레임을 설정하여 스킨 설정창에 전반적인 구도를 잡는다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스킨에서 쓰이는 스킨들의 글꼴을 굴림 </a:t>
            </a:r>
            <a:r>
              <a:rPr lang="en-US" altLang="ko-KR" dirty="0"/>
              <a:t>13px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068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CA6775-D193-43A5-AF34-C38B313264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5254" y="229736"/>
            <a:ext cx="6040176" cy="6398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129586-E8FF-4E09-ADE9-BA1CE166878E}"/>
              </a:ext>
            </a:extLst>
          </p:cNvPr>
          <p:cNvSpPr txBox="1"/>
          <p:nvPr/>
        </p:nvSpPr>
        <p:spPr>
          <a:xfrm>
            <a:off x="566570" y="2723661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Jlabel</a:t>
            </a:r>
            <a:r>
              <a:rPr lang="ko-KR" altLang="en-US" dirty="0"/>
              <a:t>로 각각의 스킨에게 </a:t>
            </a:r>
            <a:r>
              <a:rPr lang="en-US" altLang="ko-KR" dirty="0" err="1"/>
              <a:t>img</a:t>
            </a:r>
            <a:r>
              <a:rPr lang="ko-KR" altLang="en-US" dirty="0"/>
              <a:t>를 부여한다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부여한 이미지</a:t>
            </a:r>
            <a:r>
              <a:rPr lang="en-US" altLang="ko-KR" dirty="0" err="1"/>
              <a:t>Jlabel</a:t>
            </a:r>
            <a:r>
              <a:rPr lang="ko-KR" altLang="en-US" dirty="0"/>
              <a:t>들과 </a:t>
            </a:r>
            <a:r>
              <a:rPr lang="en-US" altLang="ko-KR" dirty="0" err="1"/>
              <a:t>Jbutton</a:t>
            </a:r>
            <a:r>
              <a:rPr lang="ko-KR" altLang="en-US" dirty="0"/>
              <a:t>들을 비활성화 시켜준다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따로 활성화 </a:t>
            </a:r>
            <a:r>
              <a:rPr lang="ko-KR" altLang="en-US" dirty="0" err="1"/>
              <a:t>시켜야하는</a:t>
            </a:r>
            <a:r>
              <a:rPr lang="ko-KR" altLang="en-US" dirty="0"/>
              <a:t> 것들</a:t>
            </a:r>
            <a:r>
              <a:rPr lang="en-US" altLang="ko-KR" dirty="0"/>
              <a:t>/</a:t>
            </a:r>
            <a:r>
              <a:rPr lang="ko-KR" altLang="en-US" dirty="0"/>
              <a:t>기본스킨 </a:t>
            </a:r>
            <a:r>
              <a:rPr lang="en-US" altLang="ko-KR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xmlns="" val="17951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41AB3D9-C4E8-4238-98F5-14065C5FF8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0079" y="1888951"/>
            <a:ext cx="5457460" cy="4603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A561D2-5105-492F-A619-864F84A7F977}"/>
              </a:ext>
            </a:extLst>
          </p:cNvPr>
          <p:cNvSpPr txBox="1"/>
          <p:nvPr/>
        </p:nvSpPr>
        <p:spPr>
          <a:xfrm>
            <a:off x="755117" y="3247483"/>
            <a:ext cx="466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라벨들의 위치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각프레임에 라벨들을 추가한다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5053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DFC6C9E-17F2-4CC1-AB56-494BE28C83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FBA4ED-6D99-4492-8045-5C93EF54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200" dirty="0"/>
              <a:t>전반적인 개요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42B97B1E-7163-40E4-9656-45F49A55114E}"/>
              </a:ext>
            </a:extLst>
          </p:cNvPr>
          <p:cNvSpPr txBox="1">
            <a:spLocks/>
          </p:cNvSpPr>
          <p:nvPr/>
        </p:nvSpPr>
        <p:spPr>
          <a:xfrm>
            <a:off x="2650803" y="1508971"/>
            <a:ext cx="8150547" cy="571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파댕이</a:t>
            </a:r>
            <a:r>
              <a:rPr lang="ko-KR" altLang="en-US" sz="3400" dirty="0"/>
              <a:t> 캐릭터 기준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레벨 올리기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스킨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캐쉬충전</a:t>
            </a:r>
            <a:r>
              <a:rPr lang="en-US" altLang="ko-KR" sz="3400" dirty="0"/>
              <a:t>(</a:t>
            </a:r>
            <a:r>
              <a:rPr lang="ko-KR" altLang="en-US" sz="3400" dirty="0" err="1"/>
              <a:t>코드입력방식</a:t>
            </a:r>
            <a:r>
              <a:rPr lang="en-US" altLang="ko-KR" sz="34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smtClean="0"/>
              <a:t>상점구</a:t>
            </a:r>
            <a:r>
              <a:rPr lang="ko-KR" altLang="en-US" sz="3400" dirty="0" smtClean="0"/>
              <a:t>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보너스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이름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뽑기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ED7BF2D-CC1A-42F5-82B0-1B359EB85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915" b="91785" l="9931" r="89838">
                        <a14:foregroundMark x1="33487" y1="49575" x2="29099" y2="63173"/>
                        <a14:foregroundMark x1="29099" y1="63173" x2="40878" y2="65722"/>
                        <a14:foregroundMark x1="40878" y1="65722" x2="38106" y2="51275"/>
                        <a14:foregroundMark x1="38106" y1="51275" x2="27021" y2="53541"/>
                        <a14:foregroundMark x1="55196" y1="47875" x2="53811" y2="62323"/>
                        <a14:foregroundMark x1="53811" y1="62323" x2="65127" y2="58357"/>
                        <a14:foregroundMark x1="65127" y1="58357" x2="55658" y2="49292"/>
                        <a14:foregroundMark x1="55658" y1="49292" x2="50577" y2="50142"/>
                        <a14:foregroundMark x1="25635" y1="35127" x2="25635" y2="35127"/>
                        <a14:foregroundMark x1="35335" y1="91785" x2="35335" y2="91785"/>
                        <a14:foregroundMark x1="16397" y1="61190" x2="15473" y2="63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49436" y="3871989"/>
            <a:ext cx="4124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15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6C9E86F-06D8-453C-AF67-FCE4AC67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7233"/>
          <a:stretch/>
        </p:blipFill>
        <p:spPr>
          <a:xfrm>
            <a:off x="6050219" y="1038288"/>
            <a:ext cx="5070114" cy="560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AAC3EB-B856-4858-B9F7-920EF3E15120}"/>
              </a:ext>
            </a:extLst>
          </p:cNvPr>
          <p:cNvSpPr txBox="1"/>
          <p:nvPr/>
        </p:nvSpPr>
        <p:spPr>
          <a:xfrm>
            <a:off x="306767" y="2549294"/>
            <a:ext cx="5321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스킨을 </a:t>
            </a:r>
            <a:r>
              <a:rPr lang="ko-KR" altLang="en-US" dirty="0" err="1" smtClean="0"/>
              <a:t>보유하고있다면</a:t>
            </a:r>
            <a:r>
              <a:rPr lang="ko-KR" altLang="en-US" dirty="0" smtClean="0"/>
              <a:t> 버튼과</a:t>
            </a:r>
            <a:endParaRPr lang="en-US" altLang="ko-KR" dirty="0" smtClean="0"/>
          </a:p>
          <a:p>
            <a:r>
              <a:rPr lang="ko-KR" altLang="en-US" dirty="0" smtClean="0"/>
              <a:t>이미지 아이콘을 활성화시킴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버튼의 위치를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아이콘들을 </a:t>
            </a:r>
            <a:r>
              <a:rPr lang="en-US" altLang="ko-KR" dirty="0" err="1"/>
              <a:t>ImageIcon</a:t>
            </a:r>
            <a:r>
              <a:rPr lang="ko-KR" altLang="en-US" dirty="0"/>
              <a:t>으로 정의하여 </a:t>
            </a:r>
            <a:r>
              <a:rPr lang="ko-KR" altLang="en-US" dirty="0" err="1"/>
              <a:t>파댕이의</a:t>
            </a:r>
            <a:r>
              <a:rPr lang="ko-KR" altLang="en-US" dirty="0"/>
              <a:t> 이미지들을 불러온다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2499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D1C926-F324-442C-A0E3-6BC7DF9E67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143" y="470474"/>
            <a:ext cx="6554184" cy="6133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DCE60C-D303-437F-B3D4-116989F37153}"/>
              </a:ext>
            </a:extLst>
          </p:cNvPr>
          <p:cNvSpPr txBox="1"/>
          <p:nvPr/>
        </p:nvSpPr>
        <p:spPr>
          <a:xfrm>
            <a:off x="359860" y="3150255"/>
            <a:ext cx="4489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버튼마다 스킨들의 이름과 스킨에 따른 효과를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차례대로 </a:t>
            </a:r>
            <a:r>
              <a:rPr lang="en-US" altLang="ko-KR" dirty="0" smtClean="0"/>
              <a:t>[ 1, 2, 3, 4, 5, 6</a:t>
            </a:r>
            <a:r>
              <a:rPr lang="ko-KR" altLang="en-US" dirty="0" smtClean="0"/>
              <a:t>배 만큼 </a:t>
            </a:r>
            <a:r>
              <a:rPr lang="en-US" altLang="ko-KR" dirty="0" smtClean="0"/>
              <a:t>PD</a:t>
            </a:r>
            <a:r>
              <a:rPr lang="ko-KR" altLang="en-US" dirty="0" smtClean="0"/>
              <a:t>와 경험치 증가 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이후에 전체적인 프레임의 크기를 </a:t>
            </a:r>
            <a:r>
              <a:rPr lang="ko-KR" altLang="en-US" dirty="0" err="1"/>
              <a:t>지정후</a:t>
            </a:r>
            <a:r>
              <a:rPr lang="ko-KR" altLang="en-US" dirty="0"/>
              <a:t> 프레임을 활성화시킨다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838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90009E-A0AB-4986-8194-F8C7DD5634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5553" y="1232245"/>
            <a:ext cx="7303248" cy="5472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0D24BE-F445-4884-AEBF-45C0EECBCB4C}"/>
              </a:ext>
            </a:extLst>
          </p:cNvPr>
          <p:cNvSpPr txBox="1"/>
          <p:nvPr/>
        </p:nvSpPr>
        <p:spPr>
          <a:xfrm>
            <a:off x="454212" y="2192712"/>
            <a:ext cx="3968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스킨들을 구매할 수 있는 메소드를 정의한다</a:t>
            </a:r>
            <a:r>
              <a:rPr lang="en-US" altLang="ko-KR" dirty="0"/>
              <a:t>.(shop</a:t>
            </a:r>
            <a:r>
              <a:rPr lang="ko-KR" altLang="en-US" dirty="0"/>
              <a:t>과 연동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스킨을 구매하게 되면 </a:t>
            </a:r>
            <a:r>
              <a:rPr lang="en-US" altLang="ko-KR" dirty="0"/>
              <a:t>INFORMATION_MESSAGE</a:t>
            </a:r>
            <a:r>
              <a:rPr lang="ko-KR" altLang="en-US" dirty="0"/>
              <a:t>를 출력하게 되고</a:t>
            </a:r>
            <a:r>
              <a:rPr lang="en-US" altLang="ko-KR" dirty="0"/>
              <a:t>, </a:t>
            </a:r>
            <a:r>
              <a:rPr lang="ko-KR" altLang="en-US" dirty="0"/>
              <a:t>구매한 스킨들을 </a:t>
            </a:r>
            <a:r>
              <a:rPr lang="en-US" altLang="ko-KR" dirty="0" err="1"/>
              <a:t>unloc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모든스킨</a:t>
            </a:r>
            <a:r>
              <a:rPr lang="ko-KR" altLang="en-US" dirty="0"/>
              <a:t> 구매를 할 시 </a:t>
            </a:r>
            <a:r>
              <a:rPr lang="en-US" altLang="ko-KR" dirty="0"/>
              <a:t>hasSkin1</a:t>
            </a:r>
            <a:r>
              <a:rPr lang="ko-KR" altLang="en-US" dirty="0"/>
              <a:t>을 제외한 모든 스킨을 </a:t>
            </a:r>
            <a:r>
              <a:rPr lang="en-US" altLang="ko-KR" dirty="0"/>
              <a:t>unlock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INFORMATION_MESSAGE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9038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프로젝트가 </a:t>
            </a:r>
            <a:r>
              <a:rPr lang="ko-KR" altLang="en-US" dirty="0" err="1"/>
              <a:t>가져다준</a:t>
            </a:r>
            <a:r>
              <a:rPr lang="ko-KR" altLang="en-US" dirty="0"/>
              <a:t>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팀프로젝트는 결코 쉽지는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모두가 하나의 목표를 갖고 단합 할 수 있었다는 것이 </a:t>
            </a:r>
            <a:r>
              <a:rPr lang="ko-KR" altLang="en-US" dirty="0" err="1"/>
              <a:t>이프로젝트에</a:t>
            </a:r>
            <a:r>
              <a:rPr lang="ko-KR" altLang="en-US" dirty="0"/>
              <a:t> </a:t>
            </a:r>
            <a:r>
              <a:rPr lang="ko-KR" altLang="en-US" dirty="0" err="1"/>
              <a:t>핵심인것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ko-KR" altLang="en-US" dirty="0"/>
              <a:t>그래서 최대한 서로를 배려하며 팀프로젝트에 팀원 모두가 임했다</a:t>
            </a:r>
            <a:r>
              <a:rPr lang="en-US" altLang="ko-KR" dirty="0"/>
              <a:t>. </a:t>
            </a:r>
            <a:r>
              <a:rPr lang="ko-KR" altLang="en-US" dirty="0"/>
              <a:t>프로젝트를 하면서 서로의 의견을 존중하며 조금씩 </a:t>
            </a:r>
            <a:r>
              <a:rPr lang="ko-KR" altLang="en-US" dirty="0" err="1"/>
              <a:t>맞추어가니</a:t>
            </a:r>
            <a:r>
              <a:rPr lang="ko-KR" altLang="en-US" dirty="0"/>
              <a:t> 결국 프로젝트를 완성시키고</a:t>
            </a:r>
            <a:r>
              <a:rPr lang="en-US" altLang="ko-KR" dirty="0"/>
              <a:t>, </a:t>
            </a:r>
            <a:r>
              <a:rPr lang="ko-KR" altLang="en-US" dirty="0"/>
              <a:t>누구나 언제</a:t>
            </a:r>
            <a:r>
              <a:rPr lang="en-US" altLang="ko-KR" dirty="0"/>
              <a:t>, </a:t>
            </a:r>
            <a:r>
              <a:rPr lang="ko-KR" altLang="en-US" dirty="0"/>
              <a:t>어디서나 편하고 간편하게 할 수 있는 </a:t>
            </a:r>
            <a:r>
              <a:rPr lang="en-US" altLang="ko-KR" dirty="0"/>
              <a:t>*</a:t>
            </a:r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  <a:r>
              <a:rPr lang="en-US" altLang="ko-KR" dirty="0"/>
              <a:t>*</a:t>
            </a:r>
            <a:r>
              <a:rPr lang="ko-KR" altLang="en-US" dirty="0"/>
              <a:t>가 완성 되었다</a:t>
            </a:r>
            <a:r>
              <a:rPr lang="en-US" altLang="ko-KR" dirty="0"/>
              <a:t>. </a:t>
            </a:r>
            <a:r>
              <a:rPr lang="ko-KR" altLang="en-US" dirty="0"/>
              <a:t>이로 인해 팀원 모두가 </a:t>
            </a:r>
            <a:r>
              <a:rPr lang="ko-KR" altLang="en-US" dirty="0" err="1"/>
              <a:t>단합력과</a:t>
            </a:r>
            <a:r>
              <a:rPr lang="ko-KR" altLang="en-US" dirty="0"/>
              <a:t> 배려</a:t>
            </a:r>
            <a:r>
              <a:rPr lang="en-US" altLang="ko-KR" dirty="0"/>
              <a:t>, </a:t>
            </a:r>
            <a:r>
              <a:rPr lang="ko-KR" altLang="en-US" dirty="0"/>
              <a:t>상대방에 대한 </a:t>
            </a:r>
            <a:r>
              <a:rPr lang="ko-KR" altLang="en-US" dirty="0" err="1"/>
              <a:t>의사소통력</a:t>
            </a:r>
            <a:r>
              <a:rPr lang="en-US" altLang="ko-KR" dirty="0"/>
              <a:t> </a:t>
            </a:r>
            <a:r>
              <a:rPr lang="ko-KR" altLang="en-US" dirty="0"/>
              <a:t>등이 상승 하여 미래에 사회생활에 도움이 될 것 같다고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7135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06CA7FAB-3BD0-4D01-A4A1-CC03DDD2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00" y="0"/>
            <a:ext cx="12166600" cy="687705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28E03-DBAA-4931-AA2C-5DC5889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2E2F39-988E-4C59-AE02-817B4840D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3823" b="97859" l="8497" r="90850">
                        <a14:foregroundMark x1="18824" y1="10092" x2="18824" y2="10092"/>
                        <a14:foregroundMark x1="21438" y1="4281" x2="21438" y2="4281"/>
                        <a14:foregroundMark x1="20261" y1="13761" x2="20261" y2="13761"/>
                        <a14:foregroundMark x1="30588" y1="5657" x2="30588" y2="5657"/>
                        <a14:foregroundMark x1="33856" y1="6881" x2="33856" y2="6881"/>
                        <a14:foregroundMark x1="33856" y1="4434" x2="33856" y2="4434"/>
                        <a14:foregroundMark x1="17647" y1="14220" x2="17647" y2="14220"/>
                        <a14:foregroundMark x1="19216" y1="3823" x2="19216" y2="3823"/>
                        <a14:foregroundMark x1="16863" y1="13609" x2="16863" y2="13609"/>
                        <a14:foregroundMark x1="16471" y1="14067" x2="16471" y2="14067"/>
                        <a14:foregroundMark x1="26928" y1="13609" x2="26928" y2="13609"/>
                        <a14:foregroundMark x1="15817" y1="13609" x2="15817" y2="13609"/>
                        <a14:foregroundMark x1="44706" y1="5352" x2="44706" y2="5352"/>
                        <a14:foregroundMark x1="58954" y1="5505" x2="58954" y2="5505"/>
                        <a14:foregroundMark x1="90980" y1="57034" x2="90980" y2="57034"/>
                        <a14:foregroundMark x1="8497" y1="63761" x2="8497" y2="63761"/>
                        <a14:foregroundMark x1="28758" y1="92661" x2="28758" y2="92661"/>
                        <a14:foregroundMark x1="38170" y1="97859" x2="38170" y2="97859"/>
                        <a14:foregroundMark x1="49412" y1="46636" x2="49412" y2="46636"/>
                        <a14:foregroundMark x1="47843" y1="46483" x2="49020" y2="46330"/>
                        <a14:backgroundMark x1="33203" y1="18196" x2="33203" y2="18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9539" y="2411292"/>
            <a:ext cx="5349721" cy="457348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F7995F2-5BAF-476D-8114-F65967A142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4000" b="90000" l="6855" r="89113">
                        <a14:foregroundMark x1="7258" y1="11000" x2="7258" y2="11000"/>
                        <a14:foregroundMark x1="18145" y1="11000" x2="18145" y2="11000"/>
                        <a14:foregroundMark x1="27823" y1="10500" x2="27823" y2="10500"/>
                        <a14:foregroundMark x1="36694" y1="10000" x2="36694" y2="10000"/>
                        <a14:foregroundMark x1="41532" y1="8000" x2="41532" y2="8000"/>
                        <a14:foregroundMark x1="44758" y1="8000" x2="44758" y2="8000"/>
                        <a14:foregroundMark x1="38710" y1="4500" x2="38710" y2="4500"/>
                        <a14:foregroundMark x1="50403" y1="4000" x2="50403" y2="4000"/>
                        <a14:foregroundMark x1="54839" y1="5000" x2="54839" y2="5000"/>
                        <a14:foregroundMark x1="54839" y1="14500" x2="54839" y2="14500"/>
                        <a14:foregroundMark x1="61694" y1="11000" x2="61694" y2="11000"/>
                        <a14:foregroundMark x1="75806" y1="11000" x2="75806" y2="11000"/>
                        <a14:foregroundMark x1="87903" y1="10500" x2="87903" y2="10500"/>
                        <a14:backgroundMark x1="46774" y1="60500" x2="46774" y2="60500"/>
                        <a14:backgroundMark x1="54435" y1="62000" x2="54435" y2="62000"/>
                        <a14:backgroundMark x1="67742" y1="54500" x2="67742" y2="54500"/>
                        <a14:backgroundMark x1="69355" y1="43000" x2="67339" y2="48500"/>
                        <a14:backgroundMark x1="67339" y1="48500" x2="67742" y2="71500"/>
                        <a14:backgroundMark x1="67742" y1="71500" x2="67339" y2="71500"/>
                        <a14:backgroundMark x1="64516" y1="40500" x2="64516" y2="41000"/>
                        <a14:backgroundMark x1="67339" y1="40000" x2="86694" y2="44500"/>
                        <a14:backgroundMark x1="86694" y1="44500" x2="94355" y2="48000"/>
                        <a14:backgroundMark x1="94355" y1="48000" x2="97581" y2="55500"/>
                        <a14:backgroundMark x1="97581" y1="55500" x2="93952" y2="64000"/>
                        <a14:backgroundMark x1="93952" y1="64000" x2="86694" y2="70500"/>
                        <a14:backgroundMark x1="86694" y1="70500" x2="68548" y2="79500"/>
                        <a14:backgroundMark x1="68548" y1="79500" x2="62903" y2="78000"/>
                        <a14:backgroundMark x1="62903" y1="78000" x2="48790" y2="64000"/>
                        <a14:backgroundMark x1="48790" y1="64000" x2="39113" y2="60500"/>
                        <a14:backgroundMark x1="39113" y1="60500" x2="27823" y2="58500"/>
                        <a14:backgroundMark x1="27823" y1="58500" x2="33871" y2="51000"/>
                        <a14:backgroundMark x1="33871" y1="51000" x2="77419" y2="41500"/>
                        <a14:backgroundMark x1="77419" y1="41500" x2="83065" y2="43000"/>
                        <a14:backgroundMark x1="83065" y1="43000" x2="88710" y2="53000"/>
                        <a14:backgroundMark x1="72984" y1="35500" x2="45161" y2="42500"/>
                        <a14:backgroundMark x1="45161" y1="42500" x2="39919" y2="46000"/>
                        <a14:backgroundMark x1="39919" y1="46000" x2="33468" y2="59000"/>
                        <a14:backgroundMark x1="33468" y1="59000" x2="32258" y2="64500"/>
                        <a14:backgroundMark x1="32258" y1="64500" x2="33468" y2="71000"/>
                        <a14:backgroundMark x1="33468" y1="71000" x2="37097" y2="75500"/>
                        <a14:backgroundMark x1="37097" y1="75500" x2="57661" y2="81000"/>
                        <a14:backgroundMark x1="57661" y1="81000" x2="66935" y2="80500"/>
                        <a14:backgroundMark x1="66935" y1="80500" x2="74194" y2="77000"/>
                        <a14:backgroundMark x1="74194" y1="77000" x2="85081" y2="60000"/>
                        <a14:backgroundMark x1="85081" y1="60000" x2="90726" y2="42500"/>
                        <a14:backgroundMark x1="90726" y1="42500" x2="89516" y2="36500"/>
                        <a14:backgroundMark x1="89516" y1="36500" x2="80645" y2="32000"/>
                        <a14:backgroundMark x1="80645" y1="32000" x2="61694" y2="34500"/>
                        <a14:backgroundMark x1="61694" y1="34500" x2="41129" y2="45000"/>
                        <a14:backgroundMark x1="77419" y1="45000" x2="72581" y2="59000"/>
                        <a14:backgroundMark x1="72581" y1="59000" x2="72581" y2="65000"/>
                        <a14:backgroundMark x1="72581" y1="65000" x2="79032" y2="58500"/>
                        <a14:backgroundMark x1="79032" y1="58500" x2="79839" y2="44000"/>
                        <a14:backgroundMark x1="79839" y1="44000" x2="77016" y2="46000"/>
                        <a14:backgroundMark x1="46371" y1="56000" x2="40323" y2="57500"/>
                        <a14:backgroundMark x1="40323" y1="57500" x2="44758" y2="65500"/>
                        <a14:backgroundMark x1="44758" y1="65500" x2="64919" y2="58500"/>
                        <a14:backgroundMark x1="64919" y1="58500" x2="63306" y2="53000"/>
                        <a14:backgroundMark x1="63306" y1="53000" x2="52016" y2="50500"/>
                        <a14:backgroundMark x1="52016" y1="50500" x2="37097" y2="52500"/>
                        <a14:backgroundMark x1="37097" y1="52500" x2="28629" y2="59500"/>
                        <a14:backgroundMark x1="28629" y1="59500" x2="28226" y2="64500"/>
                        <a14:backgroundMark x1="28226" y1="64500" x2="32258" y2="67500"/>
                        <a14:backgroundMark x1="32258" y1="67500" x2="33065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859" b="65929"/>
          <a:stretch/>
        </p:blipFill>
        <p:spPr>
          <a:xfrm>
            <a:off x="38100" y="107728"/>
            <a:ext cx="12458700" cy="2521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7BC6163-4D64-4B4D-9B14-A6DC8B0E90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87626">
            <a:off x="691168" y="1945787"/>
            <a:ext cx="2971800" cy="3219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9239580-D679-4FD7-9E38-E74774AA39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889658">
            <a:off x="8566557" y="1819275"/>
            <a:ext cx="2971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73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학교에서 </a:t>
            </a:r>
            <a:r>
              <a:rPr lang="ko-KR" altLang="en-US" dirty="0" err="1"/>
              <a:t>할만한</a:t>
            </a:r>
            <a:r>
              <a:rPr lang="ko-KR" altLang="en-US" dirty="0"/>
              <a:t> 게임을 찾고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 반복게임을 접함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하다 영감을 받아 </a:t>
            </a:r>
            <a:r>
              <a:rPr lang="en-US" altLang="ko-KR" dirty="0"/>
              <a:t>*</a:t>
            </a:r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  <a:r>
              <a:rPr lang="en-US" altLang="ko-KR" dirty="0"/>
              <a:t>*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언제 어디서나 간편하게 할 수 있는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단순반복이지만 너무 힘겹지 않은 게임 </a:t>
            </a:r>
            <a:r>
              <a:rPr lang="ko-KR" altLang="en-US" dirty="0" err="1"/>
              <a:t>개발요망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509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MAIN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1" y="1690688"/>
            <a:ext cx="6462713" cy="4908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r>
              <a:rPr lang="en-US" altLang="ko-KR" dirty="0" err="1"/>
              <a:t>JFrame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전체적인 형태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이미지의 위치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/+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전체 이름 정의</a:t>
            </a:r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위치 지정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마다 이름정의</a:t>
            </a:r>
            <a:r>
              <a:rPr lang="en-US" altLang="ko-KR" dirty="0"/>
              <a:t>, </a:t>
            </a:r>
            <a:r>
              <a:rPr lang="ko-KR" altLang="en-US" dirty="0" err="1"/>
              <a:t>압력값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574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86A38E3-3049-4E5B-BCF6-60E0EF7D4A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1525" y="1920876"/>
            <a:ext cx="7429500" cy="4254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39F729-3E70-4F26-80A7-B6B6A7038F53}"/>
              </a:ext>
            </a:extLst>
          </p:cNvPr>
          <p:cNvSpPr txBox="1"/>
          <p:nvPr/>
        </p:nvSpPr>
        <p:spPr>
          <a:xfrm>
            <a:off x="457200" y="2161699"/>
            <a:ext cx="39433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Title</a:t>
            </a:r>
            <a:r>
              <a:rPr lang="ko-KR" altLang="en-US" sz="2500" dirty="0"/>
              <a:t>로 대표정의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프레임을 화면 중앙으로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프로그램 </a:t>
            </a:r>
            <a:r>
              <a:rPr lang="ko-KR" altLang="en-US" sz="2500" dirty="0" err="1"/>
              <a:t>종료시</a:t>
            </a:r>
            <a:r>
              <a:rPr lang="ko-KR" altLang="en-US" sz="2500" dirty="0"/>
              <a:t> 메모리 값초기화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글꼴을 굴림</a:t>
            </a:r>
            <a:r>
              <a:rPr lang="en-US" altLang="ko-KR" sz="2500" dirty="0"/>
              <a:t>, 13pt</a:t>
            </a:r>
            <a:r>
              <a:rPr lang="ko-KR" altLang="en-US" sz="2500" dirty="0"/>
              <a:t>로 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xmlns="" val="10683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5E4AD71-3EF2-4F8D-A0D7-9842747870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220" y="321666"/>
            <a:ext cx="5758680" cy="621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4C9FF1-1404-4A52-85F3-0C1190DB6ED6}"/>
              </a:ext>
            </a:extLst>
          </p:cNvPr>
          <p:cNvSpPr txBox="1"/>
          <p:nvPr/>
        </p:nvSpPr>
        <p:spPr>
          <a:xfrm>
            <a:off x="537345" y="2951321"/>
            <a:ext cx="50577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전체적인 </a:t>
            </a:r>
            <a:r>
              <a:rPr lang="ko-KR" altLang="en-US" sz="2500" dirty="0" err="1"/>
              <a:t>네임텍</a:t>
            </a:r>
            <a:r>
              <a:rPr lang="ko-KR" altLang="en-US" sz="2500" dirty="0"/>
              <a:t>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지정된 </a:t>
            </a:r>
            <a:r>
              <a:rPr lang="ko-KR" altLang="en-US" sz="2500" dirty="0" err="1"/>
              <a:t>네임텍</a:t>
            </a:r>
            <a:endParaRPr lang="en-US" altLang="ko-KR" sz="2500" dirty="0"/>
          </a:p>
          <a:p>
            <a:r>
              <a:rPr lang="ko-KR" altLang="en-US" sz="2500" dirty="0"/>
              <a:t>이름</a:t>
            </a:r>
            <a:r>
              <a:rPr lang="en-US" altLang="ko-KR" sz="2500" dirty="0"/>
              <a:t>,</a:t>
            </a:r>
            <a:r>
              <a:rPr lang="ko-KR" altLang="en-US" sz="2500" dirty="0"/>
              <a:t>레벨</a:t>
            </a:r>
            <a:r>
              <a:rPr lang="en-US" altLang="ko-KR" sz="2500" dirty="0"/>
              <a:t>,</a:t>
            </a:r>
            <a:r>
              <a:rPr lang="ko-KR" altLang="en-US" sz="2500" dirty="0"/>
              <a:t>경험치</a:t>
            </a:r>
            <a:r>
              <a:rPr lang="en-US" altLang="ko-KR" sz="2500" dirty="0"/>
              <a:t>,</a:t>
            </a:r>
            <a:r>
              <a:rPr lang="ko-KR" altLang="en-US" sz="2500" dirty="0"/>
              <a:t>돈</a:t>
            </a:r>
            <a:r>
              <a:rPr lang="en-US" altLang="ko-KR" sz="2500" dirty="0"/>
              <a:t>,</a:t>
            </a:r>
            <a:r>
              <a:rPr lang="ko-KR" altLang="en-US" sz="2500" dirty="0"/>
              <a:t>캐쉬</a:t>
            </a:r>
            <a:endParaRPr lang="en-US" altLang="ko-KR" sz="2500" dirty="0"/>
          </a:p>
          <a:p>
            <a:r>
              <a:rPr lang="ko-KR" altLang="en-US" sz="2500" dirty="0" err="1"/>
              <a:t>파댕이</a:t>
            </a:r>
            <a:r>
              <a:rPr lang="en-US" altLang="ko-KR" sz="2500" dirty="0"/>
              <a:t>(</a:t>
            </a:r>
            <a:r>
              <a:rPr lang="ko-KR" altLang="en-US" sz="2500" dirty="0"/>
              <a:t>현제 사용중인 스킨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EXP </a:t>
            </a:r>
            <a:r>
              <a:rPr lang="ko-KR" altLang="en-US" sz="2500" dirty="0"/>
              <a:t>↑</a:t>
            </a:r>
            <a:r>
              <a:rPr lang="en-US" altLang="ko-KR" sz="2500" dirty="0"/>
              <a:t>, PD </a:t>
            </a:r>
            <a:r>
              <a:rPr lang="ko-KR" altLang="en-US" sz="2500" dirty="0"/>
              <a:t>↑</a:t>
            </a:r>
            <a:r>
              <a:rPr lang="en-US" altLang="ko-KR" sz="2500" dirty="0"/>
              <a:t>(= </a:t>
            </a:r>
            <a:r>
              <a:rPr lang="ko-KR" altLang="en-US" sz="2500" dirty="0"/>
              <a:t>화폐 이름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932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DE801D-C739-48FD-A27C-7FA64251FB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3420" y="1619250"/>
            <a:ext cx="3068516" cy="466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6F9DD5-2F3B-441F-973A-3893F8E1A184}"/>
              </a:ext>
            </a:extLst>
          </p:cNvPr>
          <p:cNvSpPr txBox="1"/>
          <p:nvPr/>
        </p:nvSpPr>
        <p:spPr>
          <a:xfrm>
            <a:off x="176212" y="2613392"/>
            <a:ext cx="2724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생성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생성된 버튼을 </a:t>
            </a:r>
            <a:endParaRPr lang="en-US" altLang="ko-KR" sz="2500" dirty="0"/>
          </a:p>
          <a:p>
            <a:r>
              <a:rPr lang="ko-KR" altLang="en-US" sz="2500" dirty="0"/>
              <a:t> 프레임에 추가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3629656-9D90-4C88-985A-8982E4F1C1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5378" y="3083718"/>
            <a:ext cx="389572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92F67F-8412-443A-99BB-385A43E1EEC3}"/>
              </a:ext>
            </a:extLst>
          </p:cNvPr>
          <p:cNvSpPr txBox="1"/>
          <p:nvPr/>
        </p:nvSpPr>
        <p:spPr>
          <a:xfrm>
            <a:off x="7669228" y="2245518"/>
            <a:ext cx="3819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위치지정</a:t>
            </a:r>
          </a:p>
        </p:txBody>
      </p:sp>
    </p:spTree>
    <p:extLst>
      <p:ext uri="{BB962C8B-B14F-4D97-AF65-F5344CB8AC3E}">
        <p14:creationId xmlns:p14="http://schemas.microsoft.com/office/powerpoint/2010/main" xmlns="" val="351994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177EF5-6254-4645-A450-FCC22ACDEA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977" y="1452563"/>
            <a:ext cx="624559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10D96F-8EF3-4037-ADCF-C3E42C16EA66}"/>
              </a:ext>
            </a:extLst>
          </p:cNvPr>
          <p:cNvSpPr txBox="1"/>
          <p:nvPr/>
        </p:nvSpPr>
        <p:spPr>
          <a:xfrm>
            <a:off x="6234113" y="433894"/>
            <a:ext cx="446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마다 이벤트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80FA5C-FD91-4521-8516-B79D05FD6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7448" y="1690688"/>
            <a:ext cx="5562679" cy="3262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DE8B96-B139-42E6-B81D-867C98CF11D3}"/>
              </a:ext>
            </a:extLst>
          </p:cNvPr>
          <p:cNvSpPr txBox="1"/>
          <p:nvPr/>
        </p:nvSpPr>
        <p:spPr>
          <a:xfrm>
            <a:off x="6905625" y="5246380"/>
            <a:ext cx="48863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 버튼마다 기능을 부여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 크기를 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34217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864</Words>
  <Application>Microsoft Office PowerPoint</Application>
  <PresentationFormat>사용자 지정</PresentationFormat>
  <Paragraphs>259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파댕이 키우기</vt:lpstr>
      <vt:lpstr>팀원소개</vt:lpstr>
      <vt:lpstr>전반적인 개요</vt:lpstr>
      <vt:lpstr>프로젝트 목적</vt:lpstr>
      <vt:lpstr>***   MAIN   ***</vt:lpstr>
      <vt:lpstr>MAIN 상세설명</vt:lpstr>
      <vt:lpstr>MAIN 상세설명</vt:lpstr>
      <vt:lpstr>MAIN 상세설명</vt:lpstr>
      <vt:lpstr>MAIN 상세설명</vt:lpstr>
      <vt:lpstr>***   INFO   ***</vt:lpstr>
      <vt:lpstr>INFO 상세설명</vt:lpstr>
      <vt:lpstr>INFO 상세설명</vt:lpstr>
      <vt:lpstr>INFO 상세설명</vt:lpstr>
      <vt:lpstr>INFO 상세설명</vt:lpstr>
      <vt:lpstr>***   SHOP   ***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***   SKIN   ***</vt:lpstr>
      <vt:lpstr>SKIN 상세설명</vt:lpstr>
      <vt:lpstr>SKIN 상세설명</vt:lpstr>
      <vt:lpstr>SKIN 상세설명</vt:lpstr>
      <vt:lpstr>SKIN 상세설명</vt:lpstr>
      <vt:lpstr>SKIN 상세설명</vt:lpstr>
      <vt:lpstr>SKIN 상세설명</vt:lpstr>
      <vt:lpstr>SKIN 상세설명</vt:lpstr>
      <vt:lpstr>프로젝트가 가져다준 효과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u1203</dc:creator>
  <cp:lastModifiedBy>Windows 사용자</cp:lastModifiedBy>
  <cp:revision>28</cp:revision>
  <dcterms:created xsi:type="dcterms:W3CDTF">2019-06-07T11:51:47Z</dcterms:created>
  <dcterms:modified xsi:type="dcterms:W3CDTF">2019-06-08T10:35:39Z</dcterms:modified>
</cp:coreProperties>
</file>