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98C3BDF-03AB-4BB7-B55F-308E050C2C5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9DFED9-D522-42BF-A97E-6CF0D5620F9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93185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3BDF-03AB-4BB7-B55F-308E050C2C5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FED9-D522-42BF-A97E-6CF0D562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0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3BDF-03AB-4BB7-B55F-308E050C2C5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FED9-D522-42BF-A97E-6CF0D562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3BDF-03AB-4BB7-B55F-308E050C2C5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FED9-D522-42BF-A97E-6CF0D562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8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8C3BDF-03AB-4BB7-B55F-308E050C2C5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9DFED9-D522-42BF-A97E-6CF0D5620F9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79885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3BDF-03AB-4BB7-B55F-308E050C2C5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FED9-D522-42BF-A97E-6CF0D562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9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3BDF-03AB-4BB7-B55F-308E050C2C5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FED9-D522-42BF-A97E-6CF0D562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5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3BDF-03AB-4BB7-B55F-308E050C2C5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FED9-D522-42BF-A97E-6CF0D562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5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3BDF-03AB-4BB7-B55F-308E050C2C5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FED9-D522-42BF-A97E-6CF0D562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1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8C3BDF-03AB-4BB7-B55F-308E050C2C5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9DFED9-D522-42BF-A97E-6CF0D5620F9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258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8C3BDF-03AB-4BB7-B55F-308E050C2C5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9DFED9-D522-42BF-A97E-6CF0D5620F9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863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98C3BDF-03AB-4BB7-B55F-308E050C2C5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19DFED9-D522-42BF-A97E-6CF0D5620F9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794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FFA51-CEA2-4868-9C19-F239C2F2A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1885" y="634028"/>
            <a:ext cx="4798243" cy="3732835"/>
          </a:xfrm>
        </p:spPr>
        <p:txBody>
          <a:bodyPr>
            <a:normAutofit/>
          </a:bodyPr>
          <a:lstStyle/>
          <a:p>
            <a:r>
              <a:rPr lang="en-US" sz="5000" dirty="0"/>
              <a:t>Hotel from san Francisco and Los Angeles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Graphic 5" descr="Marker">
            <a:extLst>
              <a:ext uri="{FF2B5EF4-FFF2-40B4-BE49-F238E27FC236}">
                <a16:creationId xmlns:a16="http://schemas.microsoft.com/office/drawing/2014/main" id="{CE7FF747-3C85-4202-88D3-0C69AC535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403" y="1425173"/>
            <a:ext cx="4207669" cy="42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7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40C6-8EB6-4919-B65B-0D5685D2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the hotels rate between San Francisco and Los Angeles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B27D4-4FC2-46BD-B7AE-A6D16B1B3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2285999"/>
            <a:ext cx="9077093" cy="3581401"/>
          </a:xfrm>
        </p:spPr>
        <p:txBody>
          <a:bodyPr/>
          <a:lstStyle/>
          <a:p>
            <a:r>
              <a:rPr lang="en-US" dirty="0"/>
              <a:t>Check which city has the best hotels to stay </a:t>
            </a:r>
          </a:p>
          <a:p>
            <a:r>
              <a:rPr lang="en-US" dirty="0"/>
              <a:t>Check which city has more hotels</a:t>
            </a:r>
          </a:p>
        </p:txBody>
      </p:sp>
    </p:spTree>
    <p:extLst>
      <p:ext uri="{BB962C8B-B14F-4D97-AF65-F5344CB8AC3E}">
        <p14:creationId xmlns:p14="http://schemas.microsoft.com/office/powerpoint/2010/main" val="397243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BBE5EF-54A6-4526-AB00-85614255D1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5065" y="1249849"/>
            <a:ext cx="7271940" cy="3846257"/>
          </a:xfrm>
          <a:prstGeom prst="rect">
            <a:avLst/>
          </a:prstGeom>
        </p:spPr>
      </p:pic>
      <p:sp>
        <p:nvSpPr>
          <p:cNvPr id="19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7D6AA-628B-463A-BED4-DDA7610FD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acquisition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C6D91-B890-490E-A24F-DA1D52B7A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9666" y="4458645"/>
            <a:ext cx="3176246" cy="16564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2000"/>
              </a:lnSpc>
              <a:spcAft>
                <a:spcPts val="600"/>
              </a:spcAft>
            </a:pPr>
            <a:r>
              <a:rPr lang="en-US" sz="2000" kern="1200" baseline="0">
                <a:solidFill>
                  <a:srgbClr val="EFEDE3"/>
                </a:solidFill>
                <a:latin typeface="+mn-lt"/>
                <a:ea typeface="+mn-ea"/>
                <a:cs typeface="+mn-cs"/>
              </a:rPr>
              <a:t>Hotels within 1 mile of San Francisco</a:t>
            </a:r>
          </a:p>
        </p:txBody>
      </p:sp>
    </p:spTree>
    <p:extLst>
      <p:ext uri="{BB962C8B-B14F-4D97-AF65-F5344CB8AC3E}">
        <p14:creationId xmlns:p14="http://schemas.microsoft.com/office/powerpoint/2010/main" val="719998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8483C3-D6B7-44A3-84F7-3138209234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4703" y="913215"/>
            <a:ext cx="7483813" cy="3982169"/>
          </a:xfrm>
          <a:prstGeom prst="rect">
            <a:avLst/>
          </a:prstGeom>
        </p:spPr>
      </p:pic>
      <p:sp>
        <p:nvSpPr>
          <p:cNvPr id="17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7D6AA-628B-463A-BED4-DDA7610FD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acquisition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C6D91-B890-490E-A24F-DA1D52B7A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9666" y="4458645"/>
            <a:ext cx="3176246" cy="16564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2000"/>
              </a:lnSpc>
              <a:spcAft>
                <a:spcPts val="600"/>
              </a:spcAft>
            </a:pPr>
            <a:r>
              <a:rPr lang="en-US" sz="2000" kern="1200" baseline="0">
                <a:solidFill>
                  <a:srgbClr val="EFEDE3"/>
                </a:solidFill>
                <a:latin typeface="+mn-lt"/>
                <a:ea typeface="+mn-ea"/>
                <a:cs typeface="+mn-cs"/>
              </a:rPr>
              <a:t>Hotels within 1 mile of Los Angeles</a:t>
            </a:r>
          </a:p>
        </p:txBody>
      </p:sp>
    </p:spTree>
    <p:extLst>
      <p:ext uri="{BB962C8B-B14F-4D97-AF65-F5344CB8AC3E}">
        <p14:creationId xmlns:p14="http://schemas.microsoft.com/office/powerpoint/2010/main" val="1436998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A50B-7518-4AC6-80D2-46B0B79F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5975A-0A8B-44CE-B269-65E655DC0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9720072" cy="3581401"/>
          </a:xfrm>
        </p:spPr>
        <p:txBody>
          <a:bodyPr/>
          <a:lstStyle/>
          <a:p>
            <a:r>
              <a:rPr lang="en-US" dirty="0"/>
              <a:t>Hotel names</a:t>
            </a:r>
          </a:p>
          <a:p>
            <a:r>
              <a:rPr lang="en-US" dirty="0"/>
              <a:t>Remove hotels that haven’t been rated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8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B746-5BB8-4281-9836-41598740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 Rate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2E9BB-49EB-45DC-BDA7-F70E84F5C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2267711"/>
            <a:ext cx="4447786" cy="3581401"/>
          </a:xfrm>
        </p:spPr>
        <p:txBody>
          <a:bodyPr/>
          <a:lstStyle/>
          <a:p>
            <a:r>
              <a:rPr lang="en-US" dirty="0"/>
              <a:t>San Francisco doesn’t have any hotels in the rate range: 6.5 to 7.25.</a:t>
            </a:r>
          </a:p>
          <a:p>
            <a:r>
              <a:rPr lang="en-US" dirty="0"/>
              <a:t>The rate distribution of the San Francisco hotels shows either low or </a:t>
            </a:r>
            <a:r>
              <a:rPr lang="en-US" dirty="0" err="1"/>
              <a:t>kinda</a:t>
            </a:r>
            <a:r>
              <a:rPr lang="en-US" dirty="0"/>
              <a:t> high. We can presume the wealth gap between the rich and the poor in San Francisco is large.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EC846A-99FD-42DD-809A-37C9CEA812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82056" y="2322576"/>
            <a:ext cx="6409944" cy="353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04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92C7E-8879-4F7F-8E9B-792FC229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CDD1-5D8B-4F15-99BF-AD3B84281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9765792" cy="3581401"/>
          </a:xfrm>
        </p:spPr>
        <p:txBody>
          <a:bodyPr/>
          <a:lstStyle/>
          <a:p>
            <a:r>
              <a:rPr lang="en-US" dirty="0"/>
              <a:t>San Francisco has extreme good and bad hotels. Los Angeles doesn’t have many hotels as San Francisco has, but its hotel rate distribution is evenly good. </a:t>
            </a:r>
          </a:p>
          <a:p>
            <a:r>
              <a:rPr lang="en-US" dirty="0"/>
              <a:t>Capture price of the hotels</a:t>
            </a:r>
          </a:p>
          <a:p>
            <a:r>
              <a:rPr lang="en-US" dirty="0"/>
              <a:t>Extend the searching area </a:t>
            </a:r>
          </a:p>
        </p:txBody>
      </p:sp>
    </p:spTree>
    <p:extLst>
      <p:ext uri="{BB962C8B-B14F-4D97-AF65-F5344CB8AC3E}">
        <p14:creationId xmlns:p14="http://schemas.microsoft.com/office/powerpoint/2010/main" val="162255893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155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Hotel from san Francisco and Los Angeles</vt:lpstr>
      <vt:lpstr>Compare the hotels rate between San Francisco and Los Angeles</vt:lpstr>
      <vt:lpstr>Data acquisition</vt:lpstr>
      <vt:lpstr>Data acquisition</vt:lpstr>
      <vt:lpstr>Data acquisition and cleaning</vt:lpstr>
      <vt:lpstr>Hotel Rate Distribution</vt:lpstr>
      <vt:lpstr>Conclusion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from san Francisco and Los Angeles</dc:title>
  <dc:creator>Wang, Yongbin@DWR</dc:creator>
  <cp:lastModifiedBy>Wang, Yongbin@DWR</cp:lastModifiedBy>
  <cp:revision>2</cp:revision>
  <dcterms:created xsi:type="dcterms:W3CDTF">2019-10-23T16:26:18Z</dcterms:created>
  <dcterms:modified xsi:type="dcterms:W3CDTF">2019-10-23T16:30:57Z</dcterms:modified>
</cp:coreProperties>
</file>