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  <p:sldMasterId id="2147483668" r:id="rId20"/>
    <p:sldMasterId id="2147483669" r:id="rId21"/>
    <p:sldMasterId id="2147483670" r:id="rId22"/>
    <p:sldMasterId id="2147483671" r:id="rId23"/>
    <p:sldMasterId id="2147483672" r:id="rId24"/>
  </p:sldMasterIdLst>
  <p:notesMasterIdLst>
    <p:notesMasterId r:id="rId45"/>
  </p:notesMasterIdLst>
  <p:sldIdLst>
    <p:sldId id="298" r:id="rId25"/>
    <p:sldId id="257" r:id="rId26"/>
    <p:sldId id="258" r:id="rId27"/>
    <p:sldId id="259" r:id="rId28"/>
    <p:sldId id="260" r:id="rId29"/>
    <p:sldId id="261" r:id="rId30"/>
    <p:sldId id="300" r:id="rId31"/>
    <p:sldId id="304" r:id="rId32"/>
    <p:sldId id="303" r:id="rId33"/>
    <p:sldId id="302" r:id="rId34"/>
    <p:sldId id="299" r:id="rId35"/>
    <p:sldId id="301" r:id="rId36"/>
    <p:sldId id="305" r:id="rId37"/>
    <p:sldId id="262" r:id="rId38"/>
    <p:sldId id="266" r:id="rId39"/>
    <p:sldId id="284" r:id="rId40"/>
    <p:sldId id="287" r:id="rId41"/>
    <p:sldId id="286" r:id="rId42"/>
    <p:sldId id="306" r:id="rId43"/>
    <p:sldId id="307" r:id="rId44"/>
  </p:sldIdLst>
  <p:sldSz cx="9144000" cy="6858000" type="screen4x3"/>
  <p:notesSz cx="6858000" cy="9144000"/>
  <p:defaultTextStyle>
    <a:defPPr>
      <a:defRPr lang="en-GB"/>
    </a:defPPr>
    <a:lvl1pPr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DejaVu Sans" pitchFamily="16" charset="0"/>
        <a:ea typeface="DejaVu Sans" pitchFamily="16" charset="0"/>
        <a:cs typeface="DejaVu Sans" pitchFamily="16" charset="0"/>
      </a:defRPr>
    </a:lvl1pPr>
    <a:lvl2pPr marL="742950" indent="-28575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DejaVu Sans" pitchFamily="16" charset="0"/>
        <a:ea typeface="DejaVu Sans" pitchFamily="16" charset="0"/>
        <a:cs typeface="DejaVu Sans" pitchFamily="16" charset="0"/>
      </a:defRPr>
    </a:lvl2pPr>
    <a:lvl3pPr marL="11430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DejaVu Sans" pitchFamily="16" charset="0"/>
        <a:ea typeface="DejaVu Sans" pitchFamily="16" charset="0"/>
        <a:cs typeface="DejaVu Sans" pitchFamily="16" charset="0"/>
      </a:defRPr>
    </a:lvl3pPr>
    <a:lvl4pPr marL="16002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DejaVu Sans" pitchFamily="16" charset="0"/>
        <a:ea typeface="DejaVu Sans" pitchFamily="16" charset="0"/>
        <a:cs typeface="DejaVu Sans" pitchFamily="16" charset="0"/>
      </a:defRPr>
    </a:lvl4pPr>
    <a:lvl5pPr marL="20574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DejaVu Sans" pitchFamily="16" charset="0"/>
        <a:ea typeface="DejaVu Sans" pitchFamily="16" charset="0"/>
        <a:cs typeface="DejaVu Sans" pitchFamily="16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DejaVu Sans" pitchFamily="16" charset="0"/>
        <a:ea typeface="DejaVu Sans" pitchFamily="16" charset="0"/>
        <a:cs typeface="DejaVu Sans" pitchFamily="16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DejaVu Sans" pitchFamily="16" charset="0"/>
        <a:ea typeface="DejaVu Sans" pitchFamily="16" charset="0"/>
        <a:cs typeface="DejaVu Sans" pitchFamily="16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DejaVu Sans" pitchFamily="16" charset="0"/>
        <a:ea typeface="DejaVu Sans" pitchFamily="16" charset="0"/>
        <a:cs typeface="DejaVu Sans" pitchFamily="16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DejaVu Sans" pitchFamily="16" charset="0"/>
        <a:ea typeface="DejaVu Sans" pitchFamily="16" charset="0"/>
        <a:cs typeface="DejaVu Sans" pitchFamily="16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7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36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9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0.xml"/><Relationship Id="rId42" Type="http://schemas.openxmlformats.org/officeDocument/2006/relationships/slide" Target="slides/slide18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5.xml"/><Relationship Id="rId41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slide" Target="slides/slide16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4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43" Type="http://schemas.openxmlformats.org/officeDocument/2006/relationships/slide" Target="slides/slide19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reeform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995" name="Freeform 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996" name="Freeform 4"/>
          <p:cNvSpPr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099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6630" name="Rectangle 6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40999" name="Freeform 7"/>
          <p:cNvSpPr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1A53373-18F5-454F-AC2F-84516E889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0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A945A58D-FA04-4D21-AE23-A5EF0AD8911B}" type="slidenum">
              <a:rPr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eaLnBrk="1">
                <a:buFont typeface="Times New Roman" pitchFamily="18" charset="0"/>
                <a:buNone/>
              </a:pPr>
              <a:t>2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2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20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694D311-479A-4A53-B54D-1BF01EF0C8D2}" type="slidenum">
              <a:rPr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eaLnBrk="1">
                <a:buFont typeface="Times New Roman" pitchFamily="18" charset="0"/>
                <a:buNone/>
              </a:pPr>
              <a:t>11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6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61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694D311-479A-4A53-B54D-1BF01EF0C8D2}" type="slidenum">
              <a:rPr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eaLnBrk="1">
                <a:buFont typeface="Times New Roman" pitchFamily="18" charset="0"/>
                <a:buNone/>
              </a:pPr>
              <a:t>12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6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61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694D311-479A-4A53-B54D-1BF01EF0C8D2}" type="slidenum">
              <a:rPr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eaLnBrk="1">
                <a:buFont typeface="Times New Roman" pitchFamily="18" charset="0"/>
                <a:buNone/>
              </a:pPr>
              <a:t>13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6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61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50E91E52-0124-40DF-BD83-A7AED0796EB0}" type="slidenum">
              <a:rPr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eaLnBrk="1">
                <a:buFont typeface="Times New Roman" pitchFamily="18" charset="0"/>
                <a:buNone/>
              </a:pPr>
              <a:t>14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7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71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7313DB1E-0DBD-416A-8DCE-94592F64D8D1}" type="slidenum">
              <a:rPr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eaLnBrk="1">
                <a:buFont typeface="Times New Roman" pitchFamily="18" charset="0"/>
                <a:buNone/>
              </a:pPr>
              <a:t>15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51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12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C713F7CA-6E06-4235-B222-9889770A805C}" type="slidenum">
              <a:rPr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eaLnBrk="1">
                <a:buFont typeface="Times New Roman" pitchFamily="18" charset="0"/>
                <a:buNone/>
              </a:pPr>
              <a:t>16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69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96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CE03764-9A0C-46DB-9696-F3F3BF8B4D37}" type="slidenum">
              <a:rPr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eaLnBrk="1">
                <a:buFont typeface="Times New Roman" pitchFamily="18" charset="0"/>
                <a:buNone/>
              </a:pPr>
              <a:t>17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2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27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1800C925-524A-44C3-A9FD-A929BEECD333}" type="slidenum">
              <a:rPr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eaLnBrk="1">
                <a:buFont typeface="Times New Roman" pitchFamily="18" charset="0"/>
                <a:buNone/>
              </a:pPr>
              <a:t>18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717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17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85FB00D-2A79-4E70-A3A0-E2AA8DBF3BC7}" type="slidenum">
              <a:rPr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eaLnBrk="1">
                <a:buFont typeface="Times New Roman" pitchFamily="18" charset="0"/>
                <a:buNone/>
              </a:pPr>
              <a:t>3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3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30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CC22C210-3BF4-4D08-BEB4-F6217A3130DE}" type="slidenum">
              <a:rPr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eaLnBrk="1">
                <a:buFont typeface="Times New Roman" pitchFamily="18" charset="0"/>
                <a:buNone/>
              </a:pPr>
              <a:t>4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4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40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18B1BC08-3DE5-4171-8B9A-45E16BAF4E07}" type="slidenum">
              <a:rPr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eaLnBrk="1">
                <a:buFont typeface="Times New Roman" pitchFamily="18" charset="0"/>
                <a:buNone/>
              </a:pPr>
              <a:t>5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5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50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694D311-479A-4A53-B54D-1BF01EF0C8D2}" type="slidenum">
              <a:rPr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eaLnBrk="1">
                <a:buFont typeface="Times New Roman" pitchFamily="18" charset="0"/>
                <a:buNone/>
              </a:pPr>
              <a:t>6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6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61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694D311-479A-4A53-B54D-1BF01EF0C8D2}" type="slidenum">
              <a:rPr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eaLnBrk="1">
                <a:buFont typeface="Times New Roman" pitchFamily="18" charset="0"/>
                <a:buNone/>
              </a:pPr>
              <a:t>7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6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61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694D311-479A-4A53-B54D-1BF01EF0C8D2}" type="slidenum">
              <a:rPr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eaLnBrk="1">
                <a:buFont typeface="Times New Roman" pitchFamily="18" charset="0"/>
                <a:buNone/>
              </a:pPr>
              <a:t>8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6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61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694D311-479A-4A53-B54D-1BF01EF0C8D2}" type="slidenum">
              <a:rPr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eaLnBrk="1">
                <a:buFont typeface="Times New Roman" pitchFamily="18" charset="0"/>
                <a:buNone/>
              </a:pPr>
              <a:t>9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6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61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694D311-479A-4A53-B54D-1BF01EF0C8D2}" type="slidenum">
              <a:rPr lang="en-US" altLang="zh-CN" smtClean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pPr eaLnBrk="1">
                <a:buFont typeface="Times New Roman" pitchFamily="18" charset="0"/>
                <a:buNone/>
              </a:pPr>
              <a:t>10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46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61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C5236-0F3E-4CAA-8C72-F769E9813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15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DF1E6-333C-441A-9E02-F5E53DB5CB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88496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A188E-AEA7-4F37-B296-0AE5864A44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23251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C22C5-6B74-409A-BE8C-A398A417E7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77548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6800C-8830-475E-BC62-413A002CD6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51848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2288" y="5367338"/>
            <a:ext cx="2665412" cy="80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5367338"/>
            <a:ext cx="2667000" cy="80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9451F-5A4E-405E-95AD-573A7BF1DF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9026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F819A-43E1-4B86-8386-CDB7FDE54F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7431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128BB-51E3-474D-9ABE-CA9D030040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8715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F2284-8987-441F-AC01-8679022B85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9552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7618B-70E9-44AE-9594-DC4E924F71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98217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02E27-FE5D-4704-8E5E-C3C3C1722D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52590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F0422-A06C-4C4F-BD02-5864E4A05E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41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3093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30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EEA2D-C0A1-44C6-9077-CE40EFA26C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08380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907088" y="4800600"/>
            <a:ext cx="1370012" cy="13700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2288" y="4800600"/>
            <a:ext cx="3962400" cy="1370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7FD5B-2EEE-4ADC-B48A-9198FF5909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0704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3170A-454C-4154-825D-05771EBBBC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88201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300C5-DAC3-4D1B-A857-97678AD146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4434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F118D-57DE-450C-82CB-B877EFEDF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91310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08412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683FE-D696-48E8-8ACE-7A5B771883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63549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BD17E-3712-4508-B2F7-E3F04201C8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94056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924DB-EACA-4E70-BC4B-2D341E7711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20614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D0EC4-8A1C-424A-9DD1-0044B1B628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749504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70922-2F41-4A10-8BFD-2DC45A5E7F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45011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DAF1B-DD79-486D-AF59-04BA89E281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778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2EE8-B9FC-4825-9EB7-B1FEFFA8A3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33349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8D6A9-04BC-4ADF-9026-A332C57905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20927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3513" y="44450"/>
            <a:ext cx="1941512" cy="6461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4450"/>
            <a:ext cx="5675313" cy="6461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5B7C4-B03C-4070-B379-6C912DFA49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00350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7DC23-7C13-45BF-B903-7856638AAA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65973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20864-F4B6-4084-9520-18BA28C1FD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19485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D963E-0128-4BCE-BD23-765FF34DF2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00705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44450"/>
            <a:ext cx="2760663" cy="646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98863" y="44450"/>
            <a:ext cx="2762250" cy="646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09304-9713-48E0-B534-342807AA4B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3208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189FD-8E9E-4D24-AC75-029C0E2402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32309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6D1-FF7D-43B6-A615-B37E533CF6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89047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34FA8-DF63-4985-BA86-BE8B7F5605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29278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2FFDA-30B0-4F39-AA75-3357BF2237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967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70FBB-99A0-428B-8190-2C7CC6625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19611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DFD6F-0610-4D05-94B3-7B0CE0DE1E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614400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38EFC-1EAA-4053-9EF6-A0A49AD293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077741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3513" y="44450"/>
            <a:ext cx="1941512" cy="646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CA3C3-9575-47A8-897D-4AABAA588F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95133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8ACC-674D-4DFA-9622-F614BC2057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9179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4E924-A55E-4E65-B2AA-636CF9C9DC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5223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A6543-739A-4825-A17C-119E754BE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278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08412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ED1BC-4BEF-4552-8B93-E7664DE55C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2766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40DC-FF96-4496-9C90-4726B8EE2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411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B923F-907B-49AF-8BFD-F340445720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5773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A023D-3956-4148-BA23-EE4594C3F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5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54EA8-E6FE-4A15-AD32-51D99C2D1D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00240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FD481-F481-4FE1-B3E9-7CEE40465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9267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A3016-0C91-44B3-AD83-CCDFCF4F2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6604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ED03A-88EA-4E95-B0FF-5DDED78192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3914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3093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309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1B08B-9C67-474D-8D9A-ED1ED00BF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5180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CB226-A8A5-4DC7-8D23-70FD6FF5B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0662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A4BC4-78AF-4E83-8891-C1A2B49A2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748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D9077-B618-426C-916F-930B8B44D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345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FA582-1AE1-47BF-BC11-3D124E9E4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239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1061F-51F5-4A39-94AB-B9A6E6F04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6468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0547C-BE10-4867-8270-965FCB4F9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62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6DD46-8511-4799-B0F5-9E21EAF37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714540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DD977-3DB4-4015-880B-DD204CF09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7245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B225F-CDCF-4884-9A96-D02843506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927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0A966-6417-44C3-BACB-721C80100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7234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ACC61-67E4-4298-9573-6F4076C1F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4811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130425"/>
            <a:ext cx="1941513" cy="35067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130425"/>
            <a:ext cx="5676900" cy="35067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C6838-C654-4A9C-B630-A6869E111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0048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32A83-6199-4445-8DB4-287A1D19A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825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3CB66-5E60-4367-AD2E-7F29CF7E3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6397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BF182-BA4A-4ECC-B13B-E56544879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149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39ED9-4458-4DDD-A701-58DE27384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6833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02849-8B97-400E-9B0B-F84340418F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9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08BCF-1A32-439B-8809-0CBFC0A9A8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38508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FC9AB-95D0-4B5D-B5DF-F258BB4F0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416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2F837-D400-43D6-B1D6-B871F7355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631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0842F-57A6-4158-9E49-089861804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3895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6905D-80C6-485A-997F-63C1639D8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9851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ABD21-36BD-41B9-851F-24FB6E39B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4890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60817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D11D1-28D4-410A-B77B-E7437324F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76956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E4C00-851B-497D-AC1E-A40760E09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7428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16576-EC7F-4030-82F7-3006E295D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375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87CE8-D8DC-4340-83EA-116CF63F5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0269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2313" y="2906713"/>
            <a:ext cx="3808412" cy="149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2906713"/>
            <a:ext cx="3810000" cy="149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304F9-3F80-4859-94F7-095824B3DB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43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E9B0A-0955-40D0-9AB7-6C40BCB13B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140161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AFB92-ADB0-46BD-8484-413C02A69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6900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F7C62-2F42-41E0-B2ED-4177697F0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9401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540BD-9838-402E-AE28-B7E8280D1C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8794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A46EE-8F79-4295-8847-99CCB3E85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7799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FC74A-7CEE-4E20-BA7B-C5C846E75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7722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861EF-9340-49F8-8A97-7CF706C43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1533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1613" y="2906713"/>
            <a:ext cx="1941512" cy="2860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2313" y="2906713"/>
            <a:ext cx="5676900" cy="2860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03047-A823-4A14-86F3-5B6B61B89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129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1DF00-77B6-4BEB-907D-CDF166D94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8692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F6F7-F080-472D-AD47-0DC9FF333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9371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8CD7E-2102-45A5-99B8-A081900F2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43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8DFF2-8CCD-43F7-870E-310BC95F79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98790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61E04-2673-49F4-AC04-B408DEA63F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96242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8881A-25D0-46A8-9538-E0223102C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0591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02F9D-5BE4-4119-82D4-8AFF49C5A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7090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4F15-DC18-4737-AE77-22842BA452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61083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22D8F-A3B4-440A-B311-30DF5E74F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370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2FDC2-9B5B-4365-8BFA-EBE92F0E65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5540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E1727-34C1-4395-AC9A-5B0795067E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5316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60817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C6685-C9BA-4444-B07A-4267EC7AA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0424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DD9E6-AF40-4A31-B9FC-AD65E0BB0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4581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9A581-194E-4BE7-99C0-B174EB824D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39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71831-B1F2-4F34-B7CB-DC311C1B0F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40446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125DC-1D65-4424-9626-A052676BF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50498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35113"/>
            <a:ext cx="1943100" cy="638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2700" y="1535113"/>
            <a:ext cx="1943100" cy="638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441C1-CB1E-49F1-A98F-6DD29279E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6704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F0227-D5DF-4EBA-82AD-0D4C9A61D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66495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CCC7F-7279-4DA1-B18B-47AC071AB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2311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45A65-9E4F-4FB0-AFAA-AF2EDA38B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8911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81467-456A-42C5-890D-CA09CDF5E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12706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DAC24-88C6-4755-8D35-BD6B86291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1536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BCE3C-198D-45E6-8B71-E9E891850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8840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1898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1898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5EAEA-FB73-4DD4-A3B5-5190110FC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7021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8308B-5F13-4ED9-9117-587FEA06C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2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B3BD5-E705-45D0-8B14-A8249208B8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335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F717D-4810-47E5-9BA3-DE811C2D3C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836596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7DAAD-BD25-4716-8F25-F0C94A00FC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9158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08C18-485A-49AC-B200-68D9F6C2B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4259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BE58E-31BF-4255-9A81-85E47845D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70249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AF471-7CE7-410E-9634-8972C3249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0406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3E2B7-56DB-41D6-990E-6D46C4EBD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45463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58A7E-31D0-4822-9CBC-EA89DBECC0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11131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CDD48-4DFA-4D02-A491-513AB424B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95173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6BB91-9338-4E20-9894-CDF4994BA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809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82432-D252-4D80-8E1C-413F5296C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4851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60817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5C17B-F60E-4EE9-91A6-CA2CDD801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06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2EC92-57E2-40B7-9D17-6023759812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627913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D258C-9827-4D12-8F04-7CEA5ADC2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07178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74420-23A2-485F-BA1A-25C895522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5260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A10BD-0557-4144-A19E-08B507E42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2617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5100"/>
            <a:ext cx="1427163" cy="4689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036763" y="1435100"/>
            <a:ext cx="1427162" cy="4689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6DF18-E941-4AD0-A5B1-BE3CF66207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80756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EBD99-06BB-4BCE-BC2B-FCE90305F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87183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EEC61-EF96-4108-8C4F-946672093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81960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E9A3E-795D-47AF-A232-055F73EC4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27348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582C8-D8A1-4C1D-A1A0-684182E01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77109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DA125-28CC-48E9-B7F1-9A7BDF62C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63793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76CDC-2D32-4830-85D8-AD999C6C0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14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130425"/>
            <a:ext cx="1941513" cy="35067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130425"/>
            <a:ext cx="5676900" cy="35067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8389A-3135-4FA5-AF8E-DCE5FE44B2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563952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713038" y="273050"/>
            <a:ext cx="75088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210343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B5376-9735-4978-8472-0E7DF794E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93522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34084-9802-4C15-96F5-5C10E25FD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7935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9E880-8C4A-4CD0-A9A1-0FE242FAD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28553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CE52D-FE19-491D-9ED8-78542CB51A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2267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2288" y="5367338"/>
            <a:ext cx="2665412" cy="80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5367338"/>
            <a:ext cx="2667000" cy="803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FB4BB-9AA1-43CF-BCEB-7CCC2A0A74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54983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122B7-D327-40D6-BF23-538FAF33D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70694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3E874-195F-4027-8617-E151360B21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7703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A4D0F-522D-4139-8058-83961EC23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1748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E824-7625-48D4-84EC-B54ADB040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715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D8410-1BD7-4BCE-9162-67447A966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69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EC42A-07CE-44C4-AA3D-0C9A239E64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91248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8E0C2-F9CA-42D0-AB65-6055BDB9F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51394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907088" y="4800600"/>
            <a:ext cx="1370012" cy="13700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2288" y="4800600"/>
            <a:ext cx="3962400" cy="1370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27DC0-18A6-4A40-8984-3EA277416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77750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4E36A-8015-40C6-A21F-495A112B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38079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1D9D1-6916-4B66-B9DA-61A101170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20556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6F8BC-9B49-4A73-B693-7B2827377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108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08412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6CB15-1C96-4EFA-803D-8D93A2A32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7289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32D84-4A59-4A5A-A37F-3E7924901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04495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BD0D0-D359-49D4-B25F-10F21268B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1899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039B1-D9A9-4875-9640-17E0333AF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61048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AD565-1850-43BC-8C79-27770B11C3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91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79C33-DF75-424E-AB85-23D23FF833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110795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0BC41-6A96-48C5-9646-D7FE2B423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63987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75D6D-148F-48ED-9651-AAF11A5F2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0006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3513" y="44450"/>
            <a:ext cx="1941512" cy="6461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4450"/>
            <a:ext cx="5675313" cy="6461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7B0C8-7BD9-4305-879B-5D11073A65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72676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E7689-5749-4B03-A23A-E85EA74C1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67386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E8215-5B05-460E-89CB-627DAD6D0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3501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616F5-D34F-4135-98E8-100FC2357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19954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44450"/>
            <a:ext cx="2760663" cy="646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598863" y="44450"/>
            <a:ext cx="2762250" cy="646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090A9-AA17-4B14-BBA3-C783024D0B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8732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42236-289F-44B6-8BBA-09815C198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59202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C9579-D2B9-4A52-8FBD-AC46EA5BC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45516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628B0-398C-416E-AD98-F5A0C015C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1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B42A2-65BD-44C4-BC20-53F76BA64B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81529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56AD5-6CF3-440D-8448-3F1E5E96A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6385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4198E-A270-45C6-B032-1102FBEB5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76402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355F2-2F1D-4120-BFBD-3B6E76DF5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32893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3513" y="44450"/>
            <a:ext cx="1941512" cy="64611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41C06-4861-46B5-B90E-091F80FE6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01316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8FEC1-5D66-4004-95B4-AA8BC8703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88446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972E6-F7A1-4A51-9EA8-30505188F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0434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7E67D-0931-403D-BE27-D14C595B7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52496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084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037D-146C-43F3-AFDD-DDA43A228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7749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8B7BE-9E03-4A41-BE28-D1249FA97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40337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6C548-7D07-4F05-B7CB-F8539BEDD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158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4A9F7-A07B-4EBE-AEE2-E3107D615A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097929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6CF86-F5AE-480D-B751-4D9762266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52534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F4063-1CCF-47A0-8869-7ECFFCB3B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1624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215F6-1E68-4822-8DAD-9BD6CBBA5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35970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CDB3F-9F41-497F-915A-815F41F95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92093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3513" y="44450"/>
            <a:ext cx="1941512" cy="6048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4450"/>
            <a:ext cx="5675313" cy="6048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A313A-1771-454E-9818-86D2E8628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00685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769225" cy="1458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D7810-208D-4746-8033-F5FB6CD60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739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EB912-74EB-460A-A095-A218BF1AE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2802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0FD8A-D847-4A9A-A2E2-87A64B8453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08967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46CDD-F79F-4CAF-A826-2694AFB259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24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462BE-3975-4DF0-98BF-2E270938BC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854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94809-2CA5-4854-8368-0CD70FC99B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1959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D5AE5-A8ED-4DAE-BE68-21803DBF4B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559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58BFB-98D9-4E5E-BDDB-5B981D7D22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67343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60817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41AAA-5E55-4EA8-9EA0-E33A812773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416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81203-3FA1-4228-89BF-277102FDB1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43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F2085-E08D-4326-AA54-208A429B3C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7313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2F1E8-EAEE-4CF5-A4A9-E82FE20ECF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5042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2313" y="2906713"/>
            <a:ext cx="3808412" cy="149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2906713"/>
            <a:ext cx="3810000" cy="149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B29CB-2853-4183-A957-D5FCE2DF61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0836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8AEED-A696-4DFB-BDF5-FAADC683B1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5286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544A4-6058-4853-831C-092DE7DD7E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8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08412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2EE48-E768-41EA-9D50-925D80DE09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6428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ED9FB-4864-4B89-8F4B-7407063DFB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49686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0B753-8DAE-49D9-B489-45D94B406B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6266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9D9EF-F254-4E87-814B-C2DE6E6CCB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4397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DEEC1-23B8-46C3-9B1B-AF29D4213A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622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1613" y="2906713"/>
            <a:ext cx="1941512" cy="2860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2313" y="2906713"/>
            <a:ext cx="5676900" cy="2860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72AC4-1F82-4980-8BAD-903D8785BD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4227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E530-5504-4E75-8825-8470D2699F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7756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EC14C-28B7-4785-AEE9-093C3B7B82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3148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1F755-91D2-45F1-B4CE-9670B738D9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033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E5616-0D6D-4DCE-907E-AC6F786199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9615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2B47-BD88-4ACC-972C-A5F6B7080A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06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777F5-5B63-42C4-BEC3-B9972C8B96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5984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10666-198D-4A25-91ED-54C6EA4993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547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48815-1292-4C43-9E9A-A10D2EA2AE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4865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4C806-F5C4-4A60-B49C-F4A79D6CC0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1166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8F084-A077-40DB-A710-314F06C60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233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696C3-CC39-4957-8974-90F51B0C7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3389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60817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CA82-4146-4EF0-B6EC-C0FF742C58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34004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1C46C-AAC0-45A5-93EC-86E25E0187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4560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D0B1B-1ADD-49DE-A061-6A785FF0C6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1298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76295-EFC4-47FD-8AD9-2E83C4B11E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9757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35113"/>
            <a:ext cx="1943100" cy="638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2700" y="1535113"/>
            <a:ext cx="1943100" cy="638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02F07-4ED7-437B-97FE-A981604CEA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40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36911-F5CB-47E6-B509-20DC7D031E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7191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2EBA-6D05-4298-BD8B-BA9337FA8C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5841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A24B7-8F3C-4F39-9A4A-39250CC862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4502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88B45-B353-406F-9C71-60BC250F68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32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97952-A11E-4C81-AD3D-C036E46800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2259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1FE6A-5C8A-4803-912E-D72E91EBDB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9908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CBB55-2B12-41A1-A505-050C8AB787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178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1898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1898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5F7BD-CFB1-45F4-A55A-C626399055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4173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CCD72-21A4-4A74-80BD-6A4F79DC75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5468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95E8C-DEBE-495F-926E-068865C7A4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4454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4CA0E-ECB6-4C1D-A8DD-54C0CE5DF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30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3BF07-BD73-4E18-AEA5-1044D6DA3C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67898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681A4-45AF-4A9C-AB84-774CD26646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2327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4A3D9-6985-49B8-B861-308D11E1A0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64117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B245F-9132-4B3F-A024-ECE7341824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3446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BED73-1442-4E3A-856B-E4E59FA372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5215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31CE0-1300-4960-BA18-29245D448A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51821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37A52-AF9D-42C3-8DA5-265D638E14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9705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B8410-1876-465C-A797-DFC67099C0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3386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4450"/>
            <a:ext cx="2057400" cy="60817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4450"/>
            <a:ext cx="6019800" cy="6081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55677-A482-4A6A-B8ED-9DA62E2C3E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312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B5B2-8870-48EC-8480-227FE2DAD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0544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209A9-D238-4D89-B72F-E1CFD6705F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64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5E513-67EC-42BF-9547-F1C02EEAD8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13448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FF92A-1BA1-43C5-A2A6-4E56D02EF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8310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D2A7A-7000-42A7-9A5C-36E48B38D8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38115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498EB-9DC7-4490-B7E3-8DE9D378AD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9531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C171E-309D-4C77-BAA5-C01CF315B9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6955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9B4BA-0D28-4440-902D-0D4A3E48C7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38112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B0020-B27D-4BDB-B07E-545E02E407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09253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484DE-BE6B-4EAB-9C45-FAC88F1061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40347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03225-9E58-467F-975A-3CB06DFACD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4075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4170F-07B2-41F5-ACE6-A604E70115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46812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159F5-FE14-4D70-A785-2C5920D8DC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11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3B050-E765-4244-8EB2-A03DA130C3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020925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24832-F3FD-4EC3-A7FE-C68FC4D183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93290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8D11C-F4CB-401F-B7EB-D6CC51BC8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2239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5100"/>
            <a:ext cx="1427163" cy="4689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036763" y="1435100"/>
            <a:ext cx="1427162" cy="4689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7C190-10FC-4D49-BA6B-2E7159A2DE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942265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C9CEE-F374-4A46-8B67-510840874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9064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EDF56-7E27-40CA-9169-9B45E40985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85740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A9A83-ACA1-4E95-9B8F-1B603BA103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1894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E0AC1-2DF9-47B6-A80E-73B0531A75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6427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E9F1D-DEC7-482E-903B-E42DA7DAD8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46612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8ED75-0731-4C09-872C-471BA6BE51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43031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713038" y="273050"/>
            <a:ext cx="750887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2103438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8ACF0-A15D-494E-973A-5D48C8715F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36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theme" Target="../theme/theme24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slideLayout" Target="../slideLayouts/slideLayout265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92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单击此处编辑母版文本样式</a:t>
            </a:r>
          </a:p>
          <a:p>
            <a:pPr lvl="1"/>
            <a:r>
              <a:rPr lang="zh-CN" altLang="en-GB" smtClean="0"/>
              <a:t>第二级</a:t>
            </a:r>
          </a:p>
          <a:p>
            <a:pPr lvl="2"/>
            <a:r>
              <a:rPr lang="zh-CN" altLang="en-GB" smtClean="0"/>
              <a:t>第三级</a:t>
            </a:r>
          </a:p>
          <a:p>
            <a:pPr lvl="3"/>
            <a:r>
              <a:rPr lang="zh-CN" altLang="en-GB" smtClean="0"/>
              <a:t>第四级</a:t>
            </a:r>
          </a:p>
          <a:p>
            <a:pPr lvl="4"/>
            <a:r>
              <a:rPr lang="zh-CN" altLang="en-GB" smtClean="0"/>
              <a:t>第五级</a:t>
            </a:r>
          </a:p>
        </p:txBody>
      </p:sp>
      <p:sp>
        <p:nvSpPr>
          <p:cNvPr id="1027" name="Freeform 2"/>
          <p:cNvSpPr>
            <a:spLocks noChangeArrowheads="1"/>
          </p:cNvSpPr>
          <p:nvPr/>
        </p:nvSpPr>
        <p:spPr bwMode="auto">
          <a:xfrm>
            <a:off x="685800" y="6248400"/>
            <a:ext cx="19050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3124200" y="6248400"/>
            <a:ext cx="28956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75513" y="6643688"/>
            <a:ext cx="1901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pitchFamily="16" charset="0"/>
                <a:ea typeface="宋体" charset="-122"/>
              </a:defRPr>
            </a:lvl1pPr>
          </a:lstStyle>
          <a:p>
            <a:pPr>
              <a:defRPr/>
            </a:pPr>
            <a:fld id="{7C98CCFC-74CF-4633-843E-0CB55DF77A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04" r:id="rId1"/>
    <p:sldLayoutId id="2147485805" r:id="rId2"/>
    <p:sldLayoutId id="2147485806" r:id="rId3"/>
    <p:sldLayoutId id="2147485807" r:id="rId4"/>
    <p:sldLayoutId id="2147485808" r:id="rId5"/>
    <p:sldLayoutId id="2147485809" r:id="rId6"/>
    <p:sldLayoutId id="2147485810" r:id="rId7"/>
    <p:sldLayoutId id="2147485811" r:id="rId8"/>
    <p:sldLayoutId id="2147485812" r:id="rId9"/>
    <p:sldLayoutId id="2147485813" r:id="rId10"/>
    <p:sldLayoutId id="2147485814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1"/>
          <p:cNvSpPr>
            <a:spLocks noChangeArrowheads="1"/>
          </p:cNvSpPr>
          <p:nvPr/>
        </p:nvSpPr>
        <p:spPr bwMode="auto">
          <a:xfrm>
            <a:off x="685800" y="6248400"/>
            <a:ext cx="19050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Freeform 2"/>
          <p:cNvSpPr>
            <a:spLocks noChangeArrowheads="1"/>
          </p:cNvSpPr>
          <p:nvPr/>
        </p:nvSpPr>
        <p:spPr bwMode="auto">
          <a:xfrm>
            <a:off x="3124200" y="6248400"/>
            <a:ext cx="28956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92288" y="4800600"/>
            <a:ext cx="5484812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单击此处编辑母版标题样式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4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2288" y="5367338"/>
            <a:ext cx="5484812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单击此处编辑母版文本样式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275513" y="6643688"/>
            <a:ext cx="1901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pitchFamily="16" charset="0"/>
                <a:ea typeface="宋体" charset="-122"/>
              </a:defRPr>
            </a:lvl1pPr>
          </a:lstStyle>
          <a:p>
            <a:pPr>
              <a:defRPr/>
            </a:pPr>
            <a:fld id="{E36A480E-7303-4420-98CE-C51051CE39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03" r:id="rId1"/>
    <p:sldLayoutId id="2147485904" r:id="rId2"/>
    <p:sldLayoutId id="2147485905" r:id="rId3"/>
    <p:sldLayoutId id="2147485906" r:id="rId4"/>
    <p:sldLayoutId id="2147485907" r:id="rId5"/>
    <p:sldLayoutId id="2147485908" r:id="rId6"/>
    <p:sldLayoutId id="2147485909" r:id="rId7"/>
    <p:sldLayoutId id="2147485910" r:id="rId8"/>
    <p:sldLayoutId id="2147485911" r:id="rId9"/>
    <p:sldLayoutId id="2147485912" r:id="rId10"/>
    <p:sldLayoutId id="2147485913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reeform 1"/>
          <p:cNvSpPr>
            <a:spLocks noChangeArrowheads="1"/>
          </p:cNvSpPr>
          <p:nvPr/>
        </p:nvSpPr>
        <p:spPr bwMode="auto">
          <a:xfrm>
            <a:off x="685800" y="6248400"/>
            <a:ext cx="19050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Freeform 2"/>
          <p:cNvSpPr>
            <a:spLocks noChangeArrowheads="1"/>
          </p:cNvSpPr>
          <p:nvPr/>
        </p:nvSpPr>
        <p:spPr bwMode="auto">
          <a:xfrm>
            <a:off x="3124200" y="6248400"/>
            <a:ext cx="28956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69225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单击此处编辑母版标题样式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92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单击此处编辑母版文本样式</a:t>
            </a:r>
          </a:p>
          <a:p>
            <a:pPr lvl="1"/>
            <a:r>
              <a:rPr lang="zh-CN" altLang="en-GB" smtClean="0"/>
              <a:t>第二级</a:t>
            </a:r>
          </a:p>
          <a:p>
            <a:pPr lvl="2"/>
            <a:r>
              <a:rPr lang="zh-CN" altLang="en-GB" smtClean="0"/>
              <a:t>第三级</a:t>
            </a:r>
          </a:p>
          <a:p>
            <a:pPr lvl="3"/>
            <a:r>
              <a:rPr lang="zh-CN" altLang="en-GB" smtClean="0"/>
              <a:t>第四级</a:t>
            </a:r>
          </a:p>
          <a:p>
            <a:pPr lvl="4"/>
            <a:r>
              <a:rPr lang="zh-CN" altLang="en-GB" smtClean="0"/>
              <a:t>第五级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75513" y="6643688"/>
            <a:ext cx="1901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pitchFamily="16" charset="0"/>
                <a:ea typeface="宋体" charset="-122"/>
              </a:defRPr>
            </a:lvl1pPr>
          </a:lstStyle>
          <a:p>
            <a:pPr>
              <a:defRPr/>
            </a:pPr>
            <a:fld id="{168C8FC2-9FFC-444F-9E9B-839FA26CB7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14" r:id="rId1"/>
    <p:sldLayoutId id="2147485915" r:id="rId2"/>
    <p:sldLayoutId id="2147485916" r:id="rId3"/>
    <p:sldLayoutId id="2147485917" r:id="rId4"/>
    <p:sldLayoutId id="2147485918" r:id="rId5"/>
    <p:sldLayoutId id="2147485919" r:id="rId6"/>
    <p:sldLayoutId id="2147485920" r:id="rId7"/>
    <p:sldLayoutId id="2147485921" r:id="rId8"/>
    <p:sldLayoutId id="2147485922" r:id="rId9"/>
    <p:sldLayoutId id="2147485923" r:id="rId10"/>
    <p:sldLayoutId id="2147485924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reeform 1"/>
          <p:cNvSpPr>
            <a:spLocks noChangeArrowheads="1"/>
          </p:cNvSpPr>
          <p:nvPr/>
        </p:nvSpPr>
        <p:spPr bwMode="auto">
          <a:xfrm>
            <a:off x="685800" y="6248400"/>
            <a:ext cx="19050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Freeform 2"/>
          <p:cNvSpPr>
            <a:spLocks noChangeArrowheads="1"/>
          </p:cNvSpPr>
          <p:nvPr/>
        </p:nvSpPr>
        <p:spPr bwMode="auto">
          <a:xfrm>
            <a:off x="3124200" y="6248400"/>
            <a:ext cx="28956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515100" y="44450"/>
            <a:ext cx="1939925" cy="646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单击此处编辑母版标题样式</a:t>
            </a: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450"/>
            <a:ext cx="5675313" cy="646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单击此处编辑母版文本样式</a:t>
            </a:r>
          </a:p>
          <a:p>
            <a:pPr lvl="1"/>
            <a:r>
              <a:rPr lang="zh-CN" altLang="en-GB" smtClean="0"/>
              <a:t>第二级</a:t>
            </a:r>
          </a:p>
          <a:p>
            <a:pPr lvl="2"/>
            <a:r>
              <a:rPr lang="zh-CN" altLang="en-GB" smtClean="0"/>
              <a:t>第三级</a:t>
            </a:r>
          </a:p>
          <a:p>
            <a:pPr lvl="3"/>
            <a:r>
              <a:rPr lang="zh-CN" altLang="en-GB" smtClean="0"/>
              <a:t>第四级</a:t>
            </a:r>
          </a:p>
          <a:p>
            <a:pPr lvl="4"/>
            <a:r>
              <a:rPr lang="zh-CN" altLang="en-GB" smtClean="0"/>
              <a:t>第五级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75513" y="6643688"/>
            <a:ext cx="1901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pitchFamily="16" charset="0"/>
                <a:ea typeface="宋体" charset="-122"/>
              </a:defRPr>
            </a:lvl1pPr>
          </a:lstStyle>
          <a:p>
            <a:pPr>
              <a:defRPr/>
            </a:pPr>
            <a:fld id="{B80727DB-1248-45DD-9206-A5F9C04C57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25" r:id="rId1"/>
    <p:sldLayoutId id="2147485926" r:id="rId2"/>
    <p:sldLayoutId id="2147485927" r:id="rId3"/>
    <p:sldLayoutId id="2147485928" r:id="rId4"/>
    <p:sldLayoutId id="2147485929" r:id="rId5"/>
    <p:sldLayoutId id="2147485930" r:id="rId6"/>
    <p:sldLayoutId id="2147485931" r:id="rId7"/>
    <p:sldLayoutId id="2147485932" r:id="rId8"/>
    <p:sldLayoutId id="2147485933" r:id="rId9"/>
    <p:sldLayoutId id="2147485934" r:id="rId10"/>
    <p:sldLayoutId id="2147485935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92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单击此处编辑母版文本样式</a:t>
            </a:r>
          </a:p>
          <a:p>
            <a:pPr lvl="1"/>
            <a:r>
              <a:rPr lang="zh-CN" altLang="en-GB" smtClean="0"/>
              <a:t>第二级</a:t>
            </a:r>
          </a:p>
          <a:p>
            <a:pPr lvl="2"/>
            <a:r>
              <a:rPr lang="zh-CN" altLang="en-GB" smtClean="0"/>
              <a:t>第三级</a:t>
            </a:r>
          </a:p>
          <a:p>
            <a:pPr lvl="3"/>
            <a:r>
              <a:rPr lang="zh-CN" altLang="en-GB" smtClean="0"/>
              <a:t>第四级</a:t>
            </a:r>
          </a:p>
          <a:p>
            <a:pPr lvl="4"/>
            <a:r>
              <a:rPr lang="zh-CN" altLang="en-GB" smtClean="0"/>
              <a:t>第五级</a:t>
            </a:r>
          </a:p>
        </p:txBody>
      </p:sp>
      <p:sp>
        <p:nvSpPr>
          <p:cNvPr id="13315" name="Freeform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Freeform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FFCC00"/>
                </a:solidFill>
                <a:latin typeface="Arial Black" pitchFamily="16" charset="0"/>
                <a:ea typeface="宋体" charset="-122"/>
              </a:defRPr>
            </a:lvl1pPr>
          </a:lstStyle>
          <a:p>
            <a:pPr>
              <a:defRPr/>
            </a:pPr>
            <a:fld id="{D0DACA3F-C532-4006-AB83-45E756BDD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36" r:id="rId1"/>
    <p:sldLayoutId id="2147485937" r:id="rId2"/>
    <p:sldLayoutId id="2147485938" r:id="rId3"/>
    <p:sldLayoutId id="2147485939" r:id="rId4"/>
    <p:sldLayoutId id="2147485940" r:id="rId5"/>
    <p:sldLayoutId id="2147485941" r:id="rId6"/>
    <p:sldLayoutId id="2147485942" r:id="rId7"/>
    <p:sldLayoutId id="2147485943" r:id="rId8"/>
    <p:sldLayoutId id="2147485944" r:id="rId9"/>
    <p:sldLayoutId id="2147485945" r:id="rId10"/>
    <p:sldLayoutId id="2147485946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1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Freeform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单击此处编辑母版标题样式</a:t>
            </a: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单击此处编辑母版副标题样式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FFCC00"/>
                </a:solidFill>
                <a:latin typeface="Arial Black" pitchFamily="16" charset="0"/>
                <a:ea typeface="宋体" charset="-122"/>
              </a:defRPr>
            </a:lvl1pPr>
          </a:lstStyle>
          <a:p>
            <a:pPr>
              <a:defRPr/>
            </a:pPr>
            <a:fld id="{9D4EECF9-8D02-49B0-A9E2-FDE4D7BC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7" r:id="rId1"/>
    <p:sldLayoutId id="2147485948" r:id="rId2"/>
    <p:sldLayoutId id="2147485949" r:id="rId3"/>
    <p:sldLayoutId id="2147485950" r:id="rId4"/>
    <p:sldLayoutId id="2147485951" r:id="rId5"/>
    <p:sldLayoutId id="2147485952" r:id="rId6"/>
    <p:sldLayoutId id="2147485953" r:id="rId7"/>
    <p:sldLayoutId id="2147485954" r:id="rId8"/>
    <p:sldLayoutId id="2147485955" r:id="rId9"/>
    <p:sldLayoutId id="2147485956" r:id="rId10"/>
    <p:sldLayoutId id="2147485957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reeform 1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Freeform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69225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单击此处编辑母版标题样式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85800" y="1981200"/>
            <a:ext cx="77708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9pPr>
          </a:lstStyle>
          <a:p>
            <a:pPr>
              <a:lnSpc>
                <a:spcPct val="100000"/>
              </a:lnSpc>
              <a:spcBef>
                <a:spcPts val="800"/>
              </a:spcBef>
              <a:buFont typeface="Times New Roman" pitchFamily="16" charset="0"/>
              <a:buNone/>
              <a:defRPr/>
            </a:pPr>
            <a:r>
              <a:rPr lang="zh-CN" sz="32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单击此处编辑母版文本样式</a:t>
            </a:r>
            <a:r>
              <a:rPr lang="en-US" sz="32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32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第二级</a:t>
            </a:r>
            <a:r>
              <a:rPr lang="en-US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第三级</a:t>
            </a:r>
            <a: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第四级</a:t>
            </a:r>
            <a: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第五级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FFCC00"/>
                </a:solidFill>
                <a:latin typeface="Arial Black" pitchFamily="16" charset="0"/>
                <a:ea typeface="宋体" charset="-122"/>
              </a:defRPr>
            </a:lvl1pPr>
          </a:lstStyle>
          <a:p>
            <a:pPr>
              <a:defRPr/>
            </a:pPr>
            <a:fld id="{3C376ADE-9150-49E4-92FE-4288B2ECD7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8" r:id="rId1"/>
    <p:sldLayoutId id="2147485959" r:id="rId2"/>
    <p:sldLayoutId id="2147485960" r:id="rId3"/>
    <p:sldLayoutId id="2147485961" r:id="rId4"/>
    <p:sldLayoutId id="2147485962" r:id="rId5"/>
    <p:sldLayoutId id="2147485963" r:id="rId6"/>
    <p:sldLayoutId id="2147485964" r:id="rId7"/>
    <p:sldLayoutId id="2147485965" r:id="rId8"/>
    <p:sldLayoutId id="2147485966" r:id="rId9"/>
    <p:sldLayoutId id="2147485967" r:id="rId10"/>
    <p:sldLayoutId id="2147485968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1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Freeform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4406900"/>
            <a:ext cx="7770812" cy="136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单击此处编辑母版标题样式</a:t>
            </a: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2313" y="2906713"/>
            <a:ext cx="7770812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单击此处编辑母版文本样式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FFCC00"/>
                </a:solidFill>
                <a:latin typeface="Arial Black" pitchFamily="16" charset="0"/>
                <a:ea typeface="宋体" charset="-122"/>
              </a:defRPr>
            </a:lvl1pPr>
          </a:lstStyle>
          <a:p>
            <a:pPr>
              <a:defRPr/>
            </a:pPr>
            <a:fld id="{85E056BD-1C47-4D42-BF85-A03ACD84A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9" r:id="rId1"/>
    <p:sldLayoutId id="2147485970" r:id="rId2"/>
    <p:sldLayoutId id="2147485971" r:id="rId3"/>
    <p:sldLayoutId id="2147485972" r:id="rId4"/>
    <p:sldLayoutId id="2147485973" r:id="rId5"/>
    <p:sldLayoutId id="2147485974" r:id="rId6"/>
    <p:sldLayoutId id="2147485975" r:id="rId7"/>
    <p:sldLayoutId id="2147485976" r:id="rId8"/>
    <p:sldLayoutId id="2147485977" r:id="rId9"/>
    <p:sldLayoutId id="2147485978" r:id="rId10"/>
    <p:sldLayoutId id="2147485979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1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Freeform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69225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单击此处编辑母版标题样式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85800" y="1981200"/>
            <a:ext cx="38084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9pPr>
          </a:lstStyle>
          <a:p>
            <a:pPr>
              <a:lnSpc>
                <a:spcPct val="100000"/>
              </a:lnSpc>
              <a:spcBef>
                <a:spcPts val="800"/>
              </a:spcBef>
              <a:buFont typeface="Times New Roman" pitchFamily="16" charset="0"/>
              <a:buNone/>
              <a:defRPr/>
            </a:pPr>
            <a:r>
              <a:rPr lang="zh-CN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单击此处编辑母版文本样式</a:t>
            </a:r>
            <a:r>
              <a:rPr lang="en-US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第二级</a:t>
            </a:r>
            <a: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第三级</a:t>
            </a:r>
            <a: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第四级</a:t>
            </a:r>
            <a:r>
              <a:rPr lang="en-US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第五级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646613" y="1981200"/>
            <a:ext cx="3810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9pPr>
          </a:lstStyle>
          <a:p>
            <a:pPr>
              <a:lnSpc>
                <a:spcPct val="100000"/>
              </a:lnSpc>
              <a:spcBef>
                <a:spcPts val="800"/>
              </a:spcBef>
              <a:buFont typeface="Times New Roman" pitchFamily="16" charset="0"/>
              <a:buNone/>
              <a:defRPr/>
            </a:pPr>
            <a:r>
              <a:rPr lang="zh-CN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单击此处编辑母版文本样式</a:t>
            </a:r>
            <a:r>
              <a:rPr lang="en-US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第二级</a:t>
            </a:r>
            <a: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第三级</a:t>
            </a:r>
            <a: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第四级</a:t>
            </a:r>
            <a:r>
              <a:rPr lang="en-US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第五级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FFCC00"/>
                </a:solidFill>
                <a:latin typeface="Arial Black" pitchFamily="16" charset="0"/>
                <a:ea typeface="宋体" charset="-122"/>
              </a:defRPr>
            </a:lvl1pPr>
          </a:lstStyle>
          <a:p>
            <a:pPr>
              <a:defRPr/>
            </a:pPr>
            <a:fld id="{13579487-1928-4B1D-9457-63DD30D46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0" r:id="rId1"/>
    <p:sldLayoutId id="2147485981" r:id="rId2"/>
    <p:sldLayoutId id="2147485982" r:id="rId3"/>
    <p:sldLayoutId id="2147485983" r:id="rId4"/>
    <p:sldLayoutId id="2147485984" r:id="rId5"/>
    <p:sldLayoutId id="2147485985" r:id="rId6"/>
    <p:sldLayoutId id="2147485986" r:id="rId7"/>
    <p:sldLayoutId id="2147485987" r:id="rId8"/>
    <p:sldLayoutId id="2147485988" r:id="rId9"/>
    <p:sldLayoutId id="2147485989" r:id="rId10"/>
    <p:sldLayoutId id="2147485990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1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Freeform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单击此处编辑母版标题样式</a:t>
            </a: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35113"/>
            <a:ext cx="4038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单击此处编辑母版文本样式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9pPr>
          </a:lstStyle>
          <a:p>
            <a:pPr>
              <a:lnSpc>
                <a:spcPct val="100000"/>
              </a:lnSpc>
              <a:spcBef>
                <a:spcPts val="800"/>
              </a:spcBef>
              <a:buFont typeface="Times New Roman" pitchFamily="16" charset="0"/>
              <a:buNone/>
              <a:defRPr/>
            </a:pPr>
            <a:r>
              <a:rPr lang="zh-CN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单击此处编辑母版文本样式</a:t>
            </a:r>
            <a: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第二级</a:t>
            </a:r>
            <a: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第三级</a:t>
            </a:r>
            <a:r>
              <a:rPr lang="en-US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16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第四级</a:t>
            </a:r>
            <a:r>
              <a:rPr lang="en-US" sz="16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16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16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第五级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1pPr>
            <a:lvl2pPr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2pPr>
            <a:lvl3pPr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3pPr>
            <a:lvl4pPr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4pPr>
            <a:lvl5pPr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9pPr>
          </a:lstStyle>
          <a:p>
            <a:pPr>
              <a:lnSpc>
                <a:spcPct val="100000"/>
              </a:lnSpc>
              <a:spcBef>
                <a:spcPts val="800"/>
              </a:spcBef>
              <a:buClrTx/>
              <a:buSzPct val="45000"/>
              <a:buFontTx/>
              <a:buNone/>
              <a:defRPr/>
            </a:pPr>
            <a:r>
              <a:rPr lang="zh-CN" sz="2400" b="1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单击此处编辑母版文本样式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9pPr>
          </a:lstStyle>
          <a:p>
            <a:pPr>
              <a:lnSpc>
                <a:spcPct val="100000"/>
              </a:lnSpc>
              <a:spcBef>
                <a:spcPts val="800"/>
              </a:spcBef>
              <a:buFont typeface="Times New Roman" pitchFamily="16" charset="0"/>
              <a:buNone/>
              <a:defRPr/>
            </a:pPr>
            <a:r>
              <a:rPr lang="zh-CN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单击此处编辑母版文本样式</a:t>
            </a:r>
            <a: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第二级</a:t>
            </a:r>
            <a: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第三级</a:t>
            </a:r>
            <a:r>
              <a:rPr lang="en-US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16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第四级</a:t>
            </a:r>
            <a:r>
              <a:rPr lang="en-US" sz="16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16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16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第五级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FFCC00"/>
                </a:solidFill>
                <a:latin typeface="Arial Black" pitchFamily="16" charset="0"/>
                <a:ea typeface="宋体" charset="-122"/>
              </a:defRPr>
            </a:lvl1pPr>
          </a:lstStyle>
          <a:p>
            <a:pPr>
              <a:defRPr/>
            </a:pPr>
            <a:fld id="{2150F071-9585-4E80-9C53-357F774EF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1" r:id="rId1"/>
    <p:sldLayoutId id="2147485992" r:id="rId2"/>
    <p:sldLayoutId id="2147485993" r:id="rId3"/>
    <p:sldLayoutId id="2147485994" r:id="rId4"/>
    <p:sldLayoutId id="2147485995" r:id="rId5"/>
    <p:sldLayoutId id="2147485996" r:id="rId6"/>
    <p:sldLayoutId id="2147485997" r:id="rId7"/>
    <p:sldLayoutId id="2147485998" r:id="rId8"/>
    <p:sldLayoutId id="2147485999" r:id="rId9"/>
    <p:sldLayoutId id="2147486000" r:id="rId10"/>
    <p:sldLayoutId id="2147486001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reeform 1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Freeform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69225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单击此处编辑母版标题样式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FFCC00"/>
                </a:solidFill>
                <a:latin typeface="Arial Black" pitchFamily="16" charset="0"/>
                <a:ea typeface="宋体" charset="-122"/>
              </a:defRPr>
            </a:lvl1pPr>
          </a:lstStyle>
          <a:p>
            <a:pPr>
              <a:defRPr/>
            </a:pPr>
            <a:fld id="{78033DCB-05D6-4B44-9D99-12CF6B30F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02" r:id="rId1"/>
    <p:sldLayoutId id="2147486003" r:id="rId2"/>
    <p:sldLayoutId id="2147486004" r:id="rId3"/>
    <p:sldLayoutId id="2147486005" r:id="rId4"/>
    <p:sldLayoutId id="2147486006" r:id="rId5"/>
    <p:sldLayoutId id="2147486007" r:id="rId6"/>
    <p:sldLayoutId id="2147486008" r:id="rId7"/>
    <p:sldLayoutId id="2147486009" r:id="rId8"/>
    <p:sldLayoutId id="2147486010" r:id="rId9"/>
    <p:sldLayoutId id="2147486011" r:id="rId10"/>
    <p:sldLayoutId id="2147486012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6248400"/>
            <a:ext cx="19050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Freeform 2"/>
          <p:cNvSpPr>
            <a:spLocks noChangeArrowheads="1"/>
          </p:cNvSpPr>
          <p:nvPr/>
        </p:nvSpPr>
        <p:spPr bwMode="auto">
          <a:xfrm>
            <a:off x="3124200" y="6248400"/>
            <a:ext cx="28956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单击此处编辑母版标题样式</a:t>
            </a:r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175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单击此处编辑母版副标题样式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75513" y="6643688"/>
            <a:ext cx="1901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pitchFamily="16" charset="0"/>
                <a:ea typeface="宋体" charset="-122"/>
              </a:defRPr>
            </a:lvl1pPr>
          </a:lstStyle>
          <a:p>
            <a:pPr>
              <a:defRPr/>
            </a:pPr>
            <a:fld id="{FC0E7BA1-D3A2-4832-B00C-DCF720D3EB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15" r:id="rId1"/>
    <p:sldLayoutId id="2147485816" r:id="rId2"/>
    <p:sldLayoutId id="2147485817" r:id="rId3"/>
    <p:sldLayoutId id="2147485818" r:id="rId4"/>
    <p:sldLayoutId id="2147485819" r:id="rId5"/>
    <p:sldLayoutId id="2147485820" r:id="rId6"/>
    <p:sldLayoutId id="2147485821" r:id="rId7"/>
    <p:sldLayoutId id="2147485822" r:id="rId8"/>
    <p:sldLayoutId id="2147485823" r:id="rId9"/>
    <p:sldLayoutId id="2147485824" r:id="rId10"/>
    <p:sldLayoutId id="2147485825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reeform 1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Freeform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30067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单击此处编辑母版标题样式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9pPr>
          </a:lstStyle>
          <a:p>
            <a:pPr>
              <a:lnSpc>
                <a:spcPct val="100000"/>
              </a:lnSpc>
              <a:spcBef>
                <a:spcPts val="800"/>
              </a:spcBef>
              <a:buFont typeface="Times New Roman" pitchFamily="16" charset="0"/>
              <a:buNone/>
              <a:defRPr/>
            </a:pPr>
            <a:r>
              <a:rPr lang="zh-CN" sz="32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单击此处编辑母版文本样式</a:t>
            </a:r>
            <a:r>
              <a:rPr lang="en-US" sz="32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32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第二级</a:t>
            </a:r>
            <a:r>
              <a:rPr lang="en-US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第三级</a:t>
            </a:r>
            <a: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第四级</a:t>
            </a:r>
            <a: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第五级</a:t>
            </a:r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5100"/>
            <a:ext cx="3006725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单击此处编辑母版文本样式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FFCC00"/>
                </a:solidFill>
                <a:latin typeface="Arial Black" pitchFamily="16" charset="0"/>
                <a:ea typeface="宋体" charset="-122"/>
              </a:defRPr>
            </a:lvl1pPr>
          </a:lstStyle>
          <a:p>
            <a:pPr>
              <a:defRPr/>
            </a:pPr>
            <a:fld id="{80AA5737-3291-4350-A563-A7DD521C8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3" r:id="rId1"/>
    <p:sldLayoutId id="2147486014" r:id="rId2"/>
    <p:sldLayoutId id="2147486015" r:id="rId3"/>
    <p:sldLayoutId id="2147486016" r:id="rId4"/>
    <p:sldLayoutId id="2147486017" r:id="rId5"/>
    <p:sldLayoutId id="2147486018" r:id="rId6"/>
    <p:sldLayoutId id="2147486019" r:id="rId7"/>
    <p:sldLayoutId id="2147486020" r:id="rId8"/>
    <p:sldLayoutId id="2147486021" r:id="rId9"/>
    <p:sldLayoutId id="2147486022" r:id="rId10"/>
    <p:sldLayoutId id="2147486023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reeform 1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Freeform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92288" y="4800600"/>
            <a:ext cx="5484812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单击此处编辑母版标题样式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51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2288" y="5367338"/>
            <a:ext cx="5484812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单击此处编辑母版文本样式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FFCC00"/>
                </a:solidFill>
                <a:latin typeface="Arial Black" pitchFamily="16" charset="0"/>
                <a:ea typeface="宋体" charset="-122"/>
              </a:defRPr>
            </a:lvl1pPr>
          </a:lstStyle>
          <a:p>
            <a:pPr>
              <a:defRPr/>
            </a:pPr>
            <a:fld id="{A3FE3A7E-4622-468C-9DBC-A671EC8B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4" r:id="rId1"/>
    <p:sldLayoutId id="2147486025" r:id="rId2"/>
    <p:sldLayoutId id="2147486026" r:id="rId3"/>
    <p:sldLayoutId id="2147486027" r:id="rId4"/>
    <p:sldLayoutId id="2147486028" r:id="rId5"/>
    <p:sldLayoutId id="2147486029" r:id="rId6"/>
    <p:sldLayoutId id="2147486030" r:id="rId7"/>
    <p:sldLayoutId id="2147486031" r:id="rId8"/>
    <p:sldLayoutId id="2147486032" r:id="rId9"/>
    <p:sldLayoutId id="2147486033" r:id="rId10"/>
    <p:sldLayoutId id="2147486034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reeform 1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Freeform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69225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单击此处编辑母版标题样式</a:t>
            </a: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92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单击此处编辑母版文本样式</a:t>
            </a:r>
          </a:p>
          <a:p>
            <a:pPr lvl="1"/>
            <a:r>
              <a:rPr lang="zh-CN" altLang="en-GB" smtClean="0"/>
              <a:t>第二级</a:t>
            </a:r>
          </a:p>
          <a:p>
            <a:pPr lvl="2"/>
            <a:r>
              <a:rPr lang="zh-CN" altLang="en-GB" smtClean="0"/>
              <a:t>第三级</a:t>
            </a:r>
          </a:p>
          <a:p>
            <a:pPr lvl="3"/>
            <a:r>
              <a:rPr lang="zh-CN" altLang="en-GB" smtClean="0"/>
              <a:t>第四级</a:t>
            </a:r>
          </a:p>
          <a:p>
            <a:pPr lvl="4"/>
            <a:r>
              <a:rPr lang="zh-CN" altLang="en-GB" smtClean="0"/>
              <a:t>第五级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FFCC00"/>
                </a:solidFill>
                <a:latin typeface="Arial Black" pitchFamily="16" charset="0"/>
                <a:ea typeface="宋体" charset="-122"/>
              </a:defRPr>
            </a:lvl1pPr>
          </a:lstStyle>
          <a:p>
            <a:pPr>
              <a:defRPr/>
            </a:pPr>
            <a:fld id="{0DF36C53-7598-49C2-9272-9754F69F4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5" r:id="rId1"/>
    <p:sldLayoutId id="2147486036" r:id="rId2"/>
    <p:sldLayoutId id="2147486037" r:id="rId3"/>
    <p:sldLayoutId id="2147486038" r:id="rId4"/>
    <p:sldLayoutId id="2147486039" r:id="rId5"/>
    <p:sldLayoutId id="2147486040" r:id="rId6"/>
    <p:sldLayoutId id="2147486041" r:id="rId7"/>
    <p:sldLayoutId id="2147486042" r:id="rId8"/>
    <p:sldLayoutId id="2147486043" r:id="rId9"/>
    <p:sldLayoutId id="2147486044" r:id="rId10"/>
    <p:sldLayoutId id="2147486045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reeform 1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Freeform 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515100" y="44450"/>
            <a:ext cx="1939925" cy="646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单击此处编辑母版标题样式</a:t>
            </a:r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450"/>
            <a:ext cx="5675313" cy="646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单击此处编辑母版文本样式</a:t>
            </a:r>
          </a:p>
          <a:p>
            <a:pPr lvl="1"/>
            <a:r>
              <a:rPr lang="zh-CN" altLang="en-GB" smtClean="0"/>
              <a:t>第二级</a:t>
            </a:r>
          </a:p>
          <a:p>
            <a:pPr lvl="2"/>
            <a:r>
              <a:rPr lang="zh-CN" altLang="en-GB" smtClean="0"/>
              <a:t>第三级</a:t>
            </a:r>
          </a:p>
          <a:p>
            <a:pPr lvl="3"/>
            <a:r>
              <a:rPr lang="zh-CN" altLang="en-GB" smtClean="0"/>
              <a:t>第四级</a:t>
            </a:r>
          </a:p>
          <a:p>
            <a:pPr lvl="4"/>
            <a:r>
              <a:rPr lang="zh-CN" altLang="en-GB" smtClean="0"/>
              <a:t>第五级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buFont typeface="Times New Roman" pitchFamily="16" charset="0"/>
              <a:buNone/>
              <a:tabLst>
                <a:tab pos="723900" algn="l"/>
                <a:tab pos="1447800" algn="l"/>
              </a:tabLst>
              <a:defRPr sz="1400">
                <a:solidFill>
                  <a:srgbClr val="FFCC00"/>
                </a:solidFill>
                <a:latin typeface="Arial Black" pitchFamily="16" charset="0"/>
                <a:ea typeface="宋体" charset="-122"/>
              </a:defRPr>
            </a:lvl1pPr>
          </a:lstStyle>
          <a:p>
            <a:pPr>
              <a:defRPr/>
            </a:pPr>
            <a:fld id="{D98CB8FC-7321-4933-9D99-0D7C2CCD4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46" r:id="rId1"/>
    <p:sldLayoutId id="2147486047" r:id="rId2"/>
    <p:sldLayoutId id="2147486048" r:id="rId3"/>
    <p:sldLayoutId id="2147486049" r:id="rId4"/>
    <p:sldLayoutId id="2147486050" r:id="rId5"/>
    <p:sldLayoutId id="2147486051" r:id="rId6"/>
    <p:sldLayoutId id="2147486052" r:id="rId7"/>
    <p:sldLayoutId id="2147486053" r:id="rId8"/>
    <p:sldLayoutId id="2147486054" r:id="rId9"/>
    <p:sldLayoutId id="2147486055" r:id="rId10"/>
    <p:sldLayoutId id="2147486056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69225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单击鼠标编辑标题文的格式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9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单击鼠标编辑大纲正文格式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第三个大纲级</a:t>
            </a:r>
          </a:p>
          <a:p>
            <a:pPr lvl="3"/>
            <a:r>
              <a:rPr lang="zh-CN" altLang="en-GB" smtClean="0"/>
              <a:t>第四个大纲级</a:t>
            </a:r>
          </a:p>
          <a:p>
            <a:pPr lvl="4"/>
            <a:r>
              <a:rPr lang="zh-CN" altLang="en-GB" smtClean="0"/>
              <a:t>第五个大纲级</a:t>
            </a:r>
          </a:p>
          <a:p>
            <a:pPr lvl="4"/>
            <a:r>
              <a:rPr lang="zh-CN" altLang="en-GB" smtClean="0"/>
              <a:t>第六个大纲级</a:t>
            </a:r>
          </a:p>
          <a:p>
            <a:pPr lvl="4"/>
            <a:r>
              <a:rPr lang="zh-CN" altLang="en-GB" smtClean="0"/>
              <a:t>第七个大纲级</a:t>
            </a:r>
          </a:p>
          <a:p>
            <a:pPr lvl="4"/>
            <a:r>
              <a:rPr lang="zh-CN" altLang="en-GB" smtClean="0"/>
              <a:t>第八个大纲级</a:t>
            </a:r>
          </a:p>
          <a:p>
            <a:pPr lvl="4"/>
            <a:r>
              <a:rPr lang="zh-CN" altLang="en-GB" smtClean="0"/>
              <a:t>第九个大纲级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黑体" pitchFamily="49" charset="-122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75513" y="6643688"/>
            <a:ext cx="1901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pitchFamily="16" charset="0"/>
                <a:ea typeface="+mn-ea"/>
              </a:defRPr>
            </a:lvl1pPr>
          </a:lstStyle>
          <a:p>
            <a:pPr>
              <a:defRPr/>
            </a:pPr>
            <a:fld id="{D301B4DE-7E23-4BF2-818A-1F28C99F8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7" r:id="rId1"/>
    <p:sldLayoutId id="2147486058" r:id="rId2"/>
    <p:sldLayoutId id="2147486059" r:id="rId3"/>
    <p:sldLayoutId id="2147486060" r:id="rId4"/>
    <p:sldLayoutId id="2147486061" r:id="rId5"/>
    <p:sldLayoutId id="2147486062" r:id="rId6"/>
    <p:sldLayoutId id="2147486063" r:id="rId7"/>
    <p:sldLayoutId id="2147486064" r:id="rId8"/>
    <p:sldLayoutId id="2147486065" r:id="rId9"/>
    <p:sldLayoutId id="2147486066" r:id="rId10"/>
    <p:sldLayoutId id="2147486067" r:id="rId11"/>
    <p:sldLayoutId id="2147486068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黑体" charset="-122"/>
          <a:ea typeface="黑体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黑体" charset="-122"/>
          <a:ea typeface="黑体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黑体" charset="-122"/>
          <a:ea typeface="黑体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FFFFFF"/>
          </a:solidFill>
          <a:latin typeface="黑体" charset="-122"/>
          <a:ea typeface="黑体" charset="-122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黑体" charset="-122"/>
          <a:ea typeface="黑体" charset="-122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黑体" charset="-122"/>
          <a:ea typeface="黑体" charset="-122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黑体" charset="-122"/>
          <a:ea typeface="黑体" charset="-122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黑体" charset="-122"/>
          <a:ea typeface="黑体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FFCC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FFCC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FFCC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CC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FFCC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CC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CC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CC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CC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1"/>
          <p:cNvSpPr>
            <a:spLocks noChangeArrowheads="1"/>
          </p:cNvSpPr>
          <p:nvPr/>
        </p:nvSpPr>
        <p:spPr bwMode="auto">
          <a:xfrm>
            <a:off x="685800" y="6248400"/>
            <a:ext cx="19050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Freeform 2"/>
          <p:cNvSpPr>
            <a:spLocks noChangeArrowheads="1"/>
          </p:cNvSpPr>
          <p:nvPr/>
        </p:nvSpPr>
        <p:spPr bwMode="auto">
          <a:xfrm>
            <a:off x="3124200" y="6248400"/>
            <a:ext cx="28956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69225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单击此处编辑母版标题样式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85800" y="1981200"/>
            <a:ext cx="77708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9pPr>
          </a:lstStyle>
          <a:p>
            <a:pPr>
              <a:lnSpc>
                <a:spcPct val="100000"/>
              </a:lnSpc>
              <a:spcBef>
                <a:spcPts val="800"/>
              </a:spcBef>
              <a:buFont typeface="Times New Roman" pitchFamily="16" charset="0"/>
              <a:buNone/>
              <a:defRPr/>
            </a:pPr>
            <a:r>
              <a:rPr lang="zh-CN" sz="32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单击此处编辑母版文本样式</a:t>
            </a:r>
            <a:r>
              <a:rPr lang="en-US" sz="32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32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第二级</a:t>
            </a:r>
            <a:r>
              <a:rPr lang="en-US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第三级</a:t>
            </a:r>
            <a: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第四级</a:t>
            </a:r>
            <a: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第五级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75513" y="6643688"/>
            <a:ext cx="1901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pitchFamily="16" charset="0"/>
                <a:ea typeface="宋体" charset="-122"/>
              </a:defRPr>
            </a:lvl1pPr>
          </a:lstStyle>
          <a:p>
            <a:pPr>
              <a:defRPr/>
            </a:pPr>
            <a:fld id="{5589130F-8D62-429E-9D83-A3EEF8A94F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26" r:id="rId1"/>
    <p:sldLayoutId id="2147485827" r:id="rId2"/>
    <p:sldLayoutId id="2147485828" r:id="rId3"/>
    <p:sldLayoutId id="2147485829" r:id="rId4"/>
    <p:sldLayoutId id="2147485830" r:id="rId5"/>
    <p:sldLayoutId id="2147485831" r:id="rId6"/>
    <p:sldLayoutId id="2147485832" r:id="rId7"/>
    <p:sldLayoutId id="2147485833" r:id="rId8"/>
    <p:sldLayoutId id="2147485834" r:id="rId9"/>
    <p:sldLayoutId id="2147485835" r:id="rId10"/>
    <p:sldLayoutId id="2147485836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1"/>
          <p:cNvSpPr>
            <a:spLocks noChangeArrowheads="1"/>
          </p:cNvSpPr>
          <p:nvPr/>
        </p:nvSpPr>
        <p:spPr bwMode="auto">
          <a:xfrm>
            <a:off x="685800" y="6248400"/>
            <a:ext cx="19050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Freeform 2"/>
          <p:cNvSpPr>
            <a:spLocks noChangeArrowheads="1"/>
          </p:cNvSpPr>
          <p:nvPr/>
        </p:nvSpPr>
        <p:spPr bwMode="auto">
          <a:xfrm>
            <a:off x="3124200" y="6248400"/>
            <a:ext cx="28956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4406900"/>
            <a:ext cx="7770812" cy="136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单击此处编辑母版标题样式</a:t>
            </a:r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2313" y="2906713"/>
            <a:ext cx="7770812" cy="149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单击此处编辑母版文本样式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75513" y="6643688"/>
            <a:ext cx="1901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pitchFamily="16" charset="0"/>
                <a:ea typeface="宋体" charset="-122"/>
              </a:defRPr>
            </a:lvl1pPr>
          </a:lstStyle>
          <a:p>
            <a:pPr>
              <a:defRPr/>
            </a:pPr>
            <a:fld id="{FB202E6B-BBB2-4C62-BC31-9CFCCA1EA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37" r:id="rId1"/>
    <p:sldLayoutId id="2147485838" r:id="rId2"/>
    <p:sldLayoutId id="2147485839" r:id="rId3"/>
    <p:sldLayoutId id="2147485840" r:id="rId4"/>
    <p:sldLayoutId id="2147485841" r:id="rId5"/>
    <p:sldLayoutId id="2147485842" r:id="rId6"/>
    <p:sldLayoutId id="2147485843" r:id="rId7"/>
    <p:sldLayoutId id="2147485844" r:id="rId8"/>
    <p:sldLayoutId id="2147485845" r:id="rId9"/>
    <p:sldLayoutId id="2147485846" r:id="rId10"/>
    <p:sldLayoutId id="2147485847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1"/>
          <p:cNvSpPr>
            <a:spLocks noChangeArrowheads="1"/>
          </p:cNvSpPr>
          <p:nvPr/>
        </p:nvSpPr>
        <p:spPr bwMode="auto">
          <a:xfrm>
            <a:off x="685800" y="6248400"/>
            <a:ext cx="19050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Freeform 2"/>
          <p:cNvSpPr>
            <a:spLocks noChangeArrowheads="1"/>
          </p:cNvSpPr>
          <p:nvPr/>
        </p:nvSpPr>
        <p:spPr bwMode="auto">
          <a:xfrm>
            <a:off x="3124200" y="6248400"/>
            <a:ext cx="28956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69225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单击此处编辑母版标题样式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85800" y="1981200"/>
            <a:ext cx="38084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9pPr>
          </a:lstStyle>
          <a:p>
            <a:pPr>
              <a:lnSpc>
                <a:spcPct val="100000"/>
              </a:lnSpc>
              <a:spcBef>
                <a:spcPts val="800"/>
              </a:spcBef>
              <a:buFont typeface="Times New Roman" pitchFamily="16" charset="0"/>
              <a:buNone/>
              <a:defRPr/>
            </a:pPr>
            <a:r>
              <a:rPr lang="zh-CN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单击此处编辑母版文本样式</a:t>
            </a:r>
            <a:r>
              <a:rPr lang="en-US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第二级</a:t>
            </a:r>
            <a: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第三级</a:t>
            </a:r>
            <a: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第四级</a:t>
            </a:r>
            <a:r>
              <a:rPr lang="en-US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第五级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646613" y="1981200"/>
            <a:ext cx="3810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9pPr>
          </a:lstStyle>
          <a:p>
            <a:pPr>
              <a:lnSpc>
                <a:spcPct val="100000"/>
              </a:lnSpc>
              <a:spcBef>
                <a:spcPts val="800"/>
              </a:spcBef>
              <a:buFont typeface="Times New Roman" pitchFamily="16" charset="0"/>
              <a:buNone/>
              <a:defRPr/>
            </a:pPr>
            <a:r>
              <a:rPr lang="zh-CN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单击此处编辑母版文本样式</a:t>
            </a:r>
            <a:r>
              <a:rPr lang="en-US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第二级</a:t>
            </a:r>
            <a: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第三级</a:t>
            </a:r>
            <a: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第四级</a:t>
            </a:r>
            <a:r>
              <a:rPr lang="en-US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275513" y="6643688"/>
            <a:ext cx="1901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pitchFamily="16" charset="0"/>
                <a:ea typeface="宋体" charset="-122"/>
              </a:defRPr>
            </a:lvl1pPr>
          </a:lstStyle>
          <a:p>
            <a:pPr>
              <a:defRPr/>
            </a:pPr>
            <a:fld id="{37B7262F-C426-4ACC-B8A5-3D4BFA9B69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48" r:id="rId1"/>
    <p:sldLayoutId id="2147485849" r:id="rId2"/>
    <p:sldLayoutId id="2147485850" r:id="rId3"/>
    <p:sldLayoutId id="2147485851" r:id="rId4"/>
    <p:sldLayoutId id="2147485852" r:id="rId5"/>
    <p:sldLayoutId id="2147485853" r:id="rId6"/>
    <p:sldLayoutId id="2147485854" r:id="rId7"/>
    <p:sldLayoutId id="2147485855" r:id="rId8"/>
    <p:sldLayoutId id="2147485856" r:id="rId9"/>
    <p:sldLayoutId id="2147485857" r:id="rId10"/>
    <p:sldLayoutId id="2147485858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1"/>
          <p:cNvSpPr>
            <a:spLocks noChangeArrowheads="1"/>
          </p:cNvSpPr>
          <p:nvPr/>
        </p:nvSpPr>
        <p:spPr bwMode="auto">
          <a:xfrm>
            <a:off x="685800" y="6248400"/>
            <a:ext cx="19050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Freeform 2"/>
          <p:cNvSpPr>
            <a:spLocks noChangeArrowheads="1"/>
          </p:cNvSpPr>
          <p:nvPr/>
        </p:nvSpPr>
        <p:spPr bwMode="auto">
          <a:xfrm>
            <a:off x="3124200" y="6248400"/>
            <a:ext cx="28956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单击此处编辑母版标题样式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35113"/>
            <a:ext cx="4038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单击此处编辑母版文本样式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9pPr>
          </a:lstStyle>
          <a:p>
            <a:pPr>
              <a:lnSpc>
                <a:spcPct val="100000"/>
              </a:lnSpc>
              <a:spcBef>
                <a:spcPts val="800"/>
              </a:spcBef>
              <a:buFont typeface="Times New Roman" pitchFamily="16" charset="0"/>
              <a:buNone/>
              <a:defRPr/>
            </a:pPr>
            <a:r>
              <a:rPr lang="zh-CN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单击此处编辑母版文本样式</a:t>
            </a:r>
            <a: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第二级</a:t>
            </a:r>
            <a: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第三级</a:t>
            </a:r>
            <a:r>
              <a:rPr lang="en-US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16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第四级</a:t>
            </a:r>
            <a:r>
              <a:rPr lang="en-US" sz="16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16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16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第五级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1pPr>
            <a:lvl2pPr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2pPr>
            <a:lvl3pPr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3pPr>
            <a:lvl4pPr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4pPr>
            <a:lvl5pPr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9pPr>
          </a:lstStyle>
          <a:p>
            <a:pPr>
              <a:lnSpc>
                <a:spcPct val="100000"/>
              </a:lnSpc>
              <a:spcBef>
                <a:spcPts val="800"/>
              </a:spcBef>
              <a:buClrTx/>
              <a:buSzPct val="45000"/>
              <a:buFontTx/>
              <a:buNone/>
              <a:defRPr/>
            </a:pPr>
            <a:r>
              <a:rPr lang="zh-CN" sz="2400" b="1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单击此处编辑母版文本样式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9pPr>
          </a:lstStyle>
          <a:p>
            <a:pPr>
              <a:lnSpc>
                <a:spcPct val="100000"/>
              </a:lnSpc>
              <a:spcBef>
                <a:spcPts val="800"/>
              </a:spcBef>
              <a:buFont typeface="Times New Roman" pitchFamily="16" charset="0"/>
              <a:buNone/>
              <a:defRPr/>
            </a:pPr>
            <a:r>
              <a:rPr lang="zh-CN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单击此处编辑母版文本样式</a:t>
            </a:r>
            <a: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第二级</a:t>
            </a:r>
            <a: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第三级</a:t>
            </a:r>
            <a:r>
              <a:rPr lang="en-US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16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第四级</a:t>
            </a:r>
            <a:r>
              <a:rPr lang="en-US" sz="16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16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16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第五级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7275513" y="6643688"/>
            <a:ext cx="1901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pitchFamily="16" charset="0"/>
                <a:ea typeface="宋体" charset="-122"/>
              </a:defRPr>
            </a:lvl1pPr>
          </a:lstStyle>
          <a:p>
            <a:pPr>
              <a:defRPr/>
            </a:pPr>
            <a:fld id="{BC65956C-ABF5-4F2E-B914-FEF3615FE7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59" r:id="rId1"/>
    <p:sldLayoutId id="2147485860" r:id="rId2"/>
    <p:sldLayoutId id="2147485861" r:id="rId3"/>
    <p:sldLayoutId id="2147485862" r:id="rId4"/>
    <p:sldLayoutId id="2147485863" r:id="rId5"/>
    <p:sldLayoutId id="2147485864" r:id="rId6"/>
    <p:sldLayoutId id="2147485865" r:id="rId7"/>
    <p:sldLayoutId id="2147485866" r:id="rId8"/>
    <p:sldLayoutId id="2147485867" r:id="rId9"/>
    <p:sldLayoutId id="2147485868" r:id="rId10"/>
    <p:sldLayoutId id="2147485869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1"/>
          <p:cNvSpPr>
            <a:spLocks noChangeArrowheads="1"/>
          </p:cNvSpPr>
          <p:nvPr/>
        </p:nvSpPr>
        <p:spPr bwMode="auto">
          <a:xfrm>
            <a:off x="685800" y="6248400"/>
            <a:ext cx="19050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Freeform 2"/>
          <p:cNvSpPr>
            <a:spLocks noChangeArrowheads="1"/>
          </p:cNvSpPr>
          <p:nvPr/>
        </p:nvSpPr>
        <p:spPr bwMode="auto">
          <a:xfrm>
            <a:off x="3124200" y="6248400"/>
            <a:ext cx="28956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69225" cy="145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单击此处编辑母版标题样式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275513" y="6643688"/>
            <a:ext cx="1901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pitchFamily="16" charset="0"/>
                <a:ea typeface="宋体" charset="-122"/>
              </a:defRPr>
            </a:lvl1pPr>
          </a:lstStyle>
          <a:p>
            <a:pPr>
              <a:defRPr/>
            </a:pPr>
            <a:fld id="{A194C975-43DF-427A-87FF-9E9AC00790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70" r:id="rId1"/>
    <p:sldLayoutId id="2147485871" r:id="rId2"/>
    <p:sldLayoutId id="2147485872" r:id="rId3"/>
    <p:sldLayoutId id="2147485873" r:id="rId4"/>
    <p:sldLayoutId id="2147485874" r:id="rId5"/>
    <p:sldLayoutId id="2147485875" r:id="rId6"/>
    <p:sldLayoutId id="2147485876" r:id="rId7"/>
    <p:sldLayoutId id="2147485877" r:id="rId8"/>
    <p:sldLayoutId id="2147485878" r:id="rId9"/>
    <p:sldLayoutId id="2147485879" r:id="rId10"/>
    <p:sldLayoutId id="2147485880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1"/>
          <p:cNvSpPr>
            <a:spLocks noChangeArrowheads="1"/>
          </p:cNvSpPr>
          <p:nvPr/>
        </p:nvSpPr>
        <p:spPr bwMode="auto">
          <a:xfrm>
            <a:off x="685800" y="6248400"/>
            <a:ext cx="19050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Freeform 2"/>
          <p:cNvSpPr>
            <a:spLocks noChangeArrowheads="1"/>
          </p:cNvSpPr>
          <p:nvPr/>
        </p:nvSpPr>
        <p:spPr bwMode="auto">
          <a:xfrm>
            <a:off x="3124200" y="6248400"/>
            <a:ext cx="28956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7275513" y="6643688"/>
            <a:ext cx="1901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pitchFamily="16" charset="0"/>
                <a:ea typeface="宋体" charset="-122"/>
              </a:defRPr>
            </a:lvl1pPr>
          </a:lstStyle>
          <a:p>
            <a:pPr>
              <a:defRPr/>
            </a:pPr>
            <a:fld id="{07577A3F-517C-4EAD-969C-0DEB16F8F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单击鼠标编辑标题文的格式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063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单击鼠标编辑大纲正文格式</a:t>
            </a:r>
          </a:p>
          <a:p>
            <a:pPr lvl="1"/>
            <a:r>
              <a:rPr lang="zh-CN" altLang="en-GB" smtClean="0"/>
              <a:t>第二个大纲级</a:t>
            </a:r>
          </a:p>
          <a:p>
            <a:pPr lvl="2"/>
            <a:r>
              <a:rPr lang="zh-CN" altLang="en-GB" smtClean="0"/>
              <a:t>第三个大纲级</a:t>
            </a:r>
          </a:p>
          <a:p>
            <a:pPr lvl="3"/>
            <a:r>
              <a:rPr lang="zh-CN" altLang="en-GB" smtClean="0"/>
              <a:t>第四个大纲级</a:t>
            </a:r>
          </a:p>
          <a:p>
            <a:pPr lvl="4"/>
            <a:r>
              <a:rPr lang="zh-CN" altLang="en-GB" smtClean="0"/>
              <a:t>第五个大纲级</a:t>
            </a:r>
          </a:p>
          <a:p>
            <a:pPr lvl="4"/>
            <a:r>
              <a:rPr lang="zh-CN" altLang="en-GB" smtClean="0"/>
              <a:t>第六个大纲级</a:t>
            </a:r>
          </a:p>
          <a:p>
            <a:pPr lvl="4"/>
            <a:r>
              <a:rPr lang="zh-CN" altLang="en-GB" smtClean="0"/>
              <a:t>第七个大纲级</a:t>
            </a:r>
          </a:p>
          <a:p>
            <a:pPr lvl="4"/>
            <a:r>
              <a:rPr lang="zh-CN" altLang="en-GB" smtClean="0"/>
              <a:t>第八个大纲级</a:t>
            </a:r>
          </a:p>
          <a:p>
            <a:pPr lvl="4"/>
            <a:r>
              <a:rPr lang="zh-CN" altLang="en-GB" smtClean="0"/>
              <a:t>第九个大纲级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81" r:id="rId1"/>
    <p:sldLayoutId id="2147485882" r:id="rId2"/>
    <p:sldLayoutId id="2147485883" r:id="rId3"/>
    <p:sldLayoutId id="2147485884" r:id="rId4"/>
    <p:sldLayoutId id="2147485885" r:id="rId5"/>
    <p:sldLayoutId id="2147485886" r:id="rId6"/>
    <p:sldLayoutId id="2147485887" r:id="rId7"/>
    <p:sldLayoutId id="2147485888" r:id="rId8"/>
    <p:sldLayoutId id="2147485889" r:id="rId9"/>
    <p:sldLayoutId id="2147485890" r:id="rId10"/>
    <p:sldLayoutId id="2147485891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1"/>
          <p:cNvSpPr>
            <a:spLocks noChangeArrowheads="1"/>
          </p:cNvSpPr>
          <p:nvPr/>
        </p:nvSpPr>
        <p:spPr bwMode="auto">
          <a:xfrm>
            <a:off x="685800" y="6248400"/>
            <a:ext cx="19050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Freeform 2"/>
          <p:cNvSpPr>
            <a:spLocks noChangeArrowheads="1"/>
          </p:cNvSpPr>
          <p:nvPr/>
        </p:nvSpPr>
        <p:spPr bwMode="auto">
          <a:xfrm>
            <a:off x="3124200" y="6248400"/>
            <a:ext cx="2895600" cy="5207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21600 w 21600"/>
              <a:gd name="T16" fmla="*/ 21600 h 21600"/>
              <a:gd name="T17" fmla="*/ 43200 w 21600"/>
              <a:gd name="T18" fmla="*/ 432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30067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单击此处编辑母版标题样式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DejaVu Sans" pitchFamily="16" charset="0"/>
                <a:cs typeface="DejaVu Sans" pitchFamily="16" charset="0"/>
              </a:defRPr>
            </a:lvl9pPr>
          </a:lstStyle>
          <a:p>
            <a:pPr>
              <a:lnSpc>
                <a:spcPct val="100000"/>
              </a:lnSpc>
              <a:spcBef>
                <a:spcPts val="800"/>
              </a:spcBef>
              <a:buFont typeface="Times New Roman" pitchFamily="16" charset="0"/>
              <a:buNone/>
              <a:defRPr/>
            </a:pPr>
            <a:r>
              <a:rPr lang="zh-CN" sz="32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单击此处编辑母版文本样式</a:t>
            </a:r>
            <a:r>
              <a:rPr lang="en-US" sz="32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32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第二级</a:t>
            </a:r>
            <a:r>
              <a:rPr lang="en-US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8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第三级</a:t>
            </a:r>
            <a: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4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第四级</a:t>
            </a:r>
            <a: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/>
            </a:r>
            <a:br>
              <a:rPr lang="en-US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</a:br>
            <a:r>
              <a:rPr lang="zh-CN" sz="2000" smtClean="0">
                <a:solidFill>
                  <a:srgbClr val="FFCC00"/>
                </a:solidFill>
                <a:latin typeface="黑体" charset="-122"/>
                <a:ea typeface="黑体" charset="-122"/>
              </a:rPr>
              <a:t>第五级</a:t>
            </a:r>
          </a:p>
        </p:txBody>
      </p:sp>
      <p:sp>
        <p:nvSpPr>
          <p:cNvPr id="922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5100"/>
            <a:ext cx="3006725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 smtClean="0"/>
              <a:t>单击此处编辑母版文本样式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7275513" y="6643688"/>
            <a:ext cx="1901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>
                <a:solidFill>
                  <a:srgbClr val="385D8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buFont typeface="Times New Roman" pitchFamily="1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Courier New" pitchFamily="16" charset="0"/>
                <a:ea typeface="宋体" charset="-122"/>
              </a:defRPr>
            </a:lvl1pPr>
          </a:lstStyle>
          <a:p>
            <a:pPr>
              <a:defRPr/>
            </a:pPr>
            <a:fld id="{E1799F89-B6B3-40F7-AD0A-C77A95B02F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92" r:id="rId1"/>
    <p:sldLayoutId id="2147485893" r:id="rId2"/>
    <p:sldLayoutId id="2147485894" r:id="rId3"/>
    <p:sldLayoutId id="2147485895" r:id="rId4"/>
    <p:sldLayoutId id="2147485896" r:id="rId5"/>
    <p:sldLayoutId id="2147485897" r:id="rId6"/>
    <p:sldLayoutId id="2147485898" r:id="rId7"/>
    <p:sldLayoutId id="2147485899" r:id="rId8"/>
    <p:sldLayoutId id="2147485900" r:id="rId9"/>
    <p:sldLayoutId id="2147485901" r:id="rId10"/>
    <p:sldLayoutId id="2147485902" r:id="rId11"/>
  </p:sldLayoutIdLst>
  <p:txStyles>
    <p:titleStyle>
      <a:lvl1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DejaVu Sans" pitchFamily="16" charset="0"/>
          <a:cs typeface="+mj-cs"/>
        </a:defRPr>
      </a:lvl1pPr>
      <a:lvl2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2pPr>
      <a:lvl3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3pPr>
      <a:lvl4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4pPr>
      <a:lvl5pPr algn="ctr" defTabSz="449263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DejaVu Sans" pitchFamily="16" charset="0"/>
          <a:ea typeface="DejaVu Sans" pitchFamily="16" charset="0"/>
          <a:cs typeface="DejaVu Sans" pitchFamily="16" charset="0"/>
        </a:defRPr>
      </a:lvl5pPr>
      <a:lvl6pPr marL="25146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6pPr>
      <a:lvl7pPr marL="29718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7pPr>
      <a:lvl8pPr marL="34290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8pPr>
      <a:lvl9pPr marL="3886200" indent="-228600" algn="ctr" defTabSz="449263" rtl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DejaVu Sans" pitchFamily="16" charset="0"/>
          <a:cs typeface="DejaVu Sans" pitchFamily="16" charset="0"/>
        </a:defRPr>
      </a:lvl9pPr>
    </p:titleStyle>
    <p:bodyStyle>
      <a:lvl1pPr marL="342900" indent="-342900" algn="l" defTabSz="449263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DejaVu Sans" pitchFamily="16" charset="0"/>
          <a:cs typeface="+mn-cs"/>
        </a:defRPr>
      </a:lvl1pPr>
      <a:lvl2pPr marL="742950" indent="-285750" algn="l" defTabSz="449263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DejaVu Sans" pitchFamily="16" charset="0"/>
          <a:cs typeface="+mn-cs"/>
        </a:defRPr>
      </a:lvl2pPr>
      <a:lvl3pPr marL="11430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DejaVu Sans" pitchFamily="16" charset="0"/>
          <a:cs typeface="+mn-cs"/>
        </a:defRPr>
      </a:lvl3pPr>
      <a:lvl4pPr marL="16002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4pPr>
      <a:lvl5pPr marL="2057400" indent="-228600" algn="l" defTabSz="449263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DejaVu Sans" pitchFamily="16" charset="0"/>
          <a:cs typeface="+mn-cs"/>
        </a:defRPr>
      </a:lvl5pPr>
      <a:lvl6pPr marL="25146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8007350" cy="1082675"/>
          </a:xfrm>
        </p:spPr>
        <p:txBody>
          <a:bodyPr/>
          <a:lstStyle/>
          <a:p>
            <a:pPr eaLnBrk="1" hangingPunct="1"/>
            <a:r>
              <a:rPr lang="zh-CN" altLang="en-US" sz="600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面向对象程序设计</a:t>
            </a:r>
            <a:endParaRPr lang="en-US" altLang="zh-CN" sz="600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124325"/>
            <a:ext cx="6400800" cy="218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solidFill>
                  <a:srgbClr val="00CC00"/>
                </a:solidFill>
                <a:latin typeface="DFKai-SB" pitchFamily="65" charset="-120"/>
                <a:ea typeface="DFKai-SB" pitchFamily="65" charset="-120"/>
              </a:rPr>
              <a:t>清华大学</a:t>
            </a:r>
            <a:r>
              <a:rPr lang="en-US" altLang="zh-CN" sz="2800" smtClean="0">
                <a:solidFill>
                  <a:srgbClr val="00CC00"/>
                </a:solidFill>
                <a:latin typeface="DFKai-SB" pitchFamily="65" charset="-120"/>
                <a:ea typeface="DFKai-SB" pitchFamily="65" charset="-120"/>
              </a:rPr>
              <a:t>  </a:t>
            </a:r>
            <a:r>
              <a:rPr lang="zh-CN" altLang="en-US" sz="2800" smtClean="0">
                <a:solidFill>
                  <a:srgbClr val="00CC00"/>
                </a:solidFill>
                <a:latin typeface="DFKai-SB" pitchFamily="65" charset="-120"/>
                <a:ea typeface="DFKai-SB" pitchFamily="65" charset="-120"/>
              </a:rPr>
              <a:t>计算机科学与技术系</a:t>
            </a:r>
            <a:endParaRPr lang="en-US" altLang="zh-CN" sz="2800" smtClean="0">
              <a:solidFill>
                <a:srgbClr val="00CC00"/>
              </a:solidFill>
              <a:latin typeface="DFKai-SB" pitchFamily="65" charset="-120"/>
              <a:ea typeface="DFKai-SB" pitchFamily="65" charset="-120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800" smtClean="0">
                <a:solidFill>
                  <a:srgbClr val="FFFFFF"/>
                </a:solidFill>
                <a:latin typeface="DFKai-SB" pitchFamily="65" charset="-120"/>
                <a:ea typeface="DFKai-SB" pitchFamily="65" charset="-120"/>
              </a:rPr>
              <a:t>徐明星、黄震春、姚海龙</a:t>
            </a:r>
            <a:endParaRPr lang="en-US" altLang="zh-CN" sz="2800" smtClean="0">
              <a:solidFill>
                <a:srgbClr val="FFFFFF"/>
              </a:solidFill>
              <a:latin typeface="DFKai-SB" pitchFamily="65" charset="-120"/>
              <a:ea typeface="DFKai-SB" pitchFamily="65" charset="-12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sz="2800" smtClean="0">
                <a:solidFill>
                  <a:srgbClr val="00CC00"/>
                </a:solidFill>
                <a:latin typeface="DFKai-SB" pitchFamily="65" charset="-120"/>
                <a:ea typeface="DFKai-SB" pitchFamily="65" charset="-120"/>
              </a:rPr>
              <a:t>2012</a:t>
            </a:r>
            <a:r>
              <a:rPr lang="zh-TW" altLang="en-US" sz="2800" smtClean="0">
                <a:solidFill>
                  <a:srgbClr val="00CC00"/>
                </a:solidFill>
                <a:latin typeface="DFKai-SB" pitchFamily="65" charset="-120"/>
                <a:ea typeface="DFKai-SB" pitchFamily="65" charset="-120"/>
              </a:rPr>
              <a:t>春</a:t>
            </a:r>
            <a:endParaRPr lang="en-US" altLang="zh-CN" sz="2800" smtClean="0">
              <a:solidFill>
                <a:srgbClr val="00CC00"/>
              </a:solidFill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085" name="Group 4"/>
          <p:cNvGrpSpPr>
            <a:grpSpLocks/>
          </p:cNvGrpSpPr>
          <p:nvPr/>
        </p:nvGrpSpPr>
        <p:grpSpPr bwMode="auto">
          <a:xfrm>
            <a:off x="1377384" y="3009707"/>
            <a:ext cx="1798638" cy="2878137"/>
            <a:chOff x="1270" y="907"/>
            <a:chExt cx="1133" cy="1813"/>
          </a:xfrm>
        </p:grpSpPr>
        <p:sp>
          <p:nvSpPr>
            <p:cNvPr id="302088" name="Line 5"/>
            <p:cNvSpPr>
              <a:spLocks noChangeShapeType="1"/>
            </p:cNvSpPr>
            <p:nvPr/>
          </p:nvSpPr>
          <p:spPr bwMode="auto">
            <a:xfrm>
              <a:off x="1587" y="998"/>
              <a:ext cx="0" cy="339"/>
            </a:xfrm>
            <a:prstGeom prst="line">
              <a:avLst/>
            </a:prstGeom>
            <a:noFill/>
            <a:ln w="720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089" name="Line 6"/>
            <p:cNvSpPr>
              <a:spLocks noChangeShapeType="1"/>
            </p:cNvSpPr>
            <p:nvPr/>
          </p:nvSpPr>
          <p:spPr bwMode="auto">
            <a:xfrm>
              <a:off x="2064" y="998"/>
              <a:ext cx="0" cy="339"/>
            </a:xfrm>
            <a:prstGeom prst="line">
              <a:avLst/>
            </a:prstGeom>
            <a:noFill/>
            <a:ln w="720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090" name="Oval 7"/>
            <p:cNvSpPr>
              <a:spLocks noChangeArrowheads="1"/>
            </p:cNvSpPr>
            <p:nvPr/>
          </p:nvSpPr>
          <p:spPr bwMode="auto">
            <a:xfrm>
              <a:off x="1474" y="907"/>
              <a:ext cx="226" cy="2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2091" name="Oval 8"/>
            <p:cNvSpPr>
              <a:spLocks noChangeArrowheads="1"/>
            </p:cNvSpPr>
            <p:nvPr/>
          </p:nvSpPr>
          <p:spPr bwMode="auto">
            <a:xfrm>
              <a:off x="1953" y="910"/>
              <a:ext cx="226" cy="2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2092" name="AutoShape 9"/>
            <p:cNvSpPr>
              <a:spLocks noChangeArrowheads="1"/>
            </p:cNvSpPr>
            <p:nvPr/>
          </p:nvSpPr>
          <p:spPr bwMode="auto">
            <a:xfrm>
              <a:off x="1315" y="1315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00AE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接口函数</a:t>
              </a:r>
            </a:p>
          </p:txBody>
        </p:sp>
        <p:sp>
          <p:nvSpPr>
            <p:cNvPr id="302093" name="AutoShape 10"/>
            <p:cNvSpPr>
              <a:spLocks noChangeArrowheads="1"/>
            </p:cNvSpPr>
            <p:nvPr/>
          </p:nvSpPr>
          <p:spPr bwMode="auto">
            <a:xfrm>
              <a:off x="1315" y="2222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6666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数据成员</a:t>
              </a:r>
            </a:p>
          </p:txBody>
        </p:sp>
        <p:sp>
          <p:nvSpPr>
            <p:cNvPr id="302094" name="AutoShape 11"/>
            <p:cNvSpPr>
              <a:spLocks noChangeArrowheads="1"/>
            </p:cNvSpPr>
            <p:nvPr/>
          </p:nvSpPr>
          <p:spPr bwMode="auto">
            <a:xfrm>
              <a:off x="1315" y="1769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6666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函数成员</a:t>
              </a:r>
            </a:p>
          </p:txBody>
        </p:sp>
        <p:sp>
          <p:nvSpPr>
            <p:cNvPr id="302095" name="AutoShape 12"/>
            <p:cNvSpPr>
              <a:spLocks noChangeArrowheads="1"/>
            </p:cNvSpPr>
            <p:nvPr/>
          </p:nvSpPr>
          <p:spPr bwMode="auto">
            <a:xfrm>
              <a:off x="1270" y="1247"/>
              <a:ext cx="1133" cy="1473"/>
            </a:xfrm>
            <a:prstGeom prst="roundRect">
              <a:avLst>
                <a:gd name="adj" fmla="val 88"/>
              </a:avLst>
            </a:prstGeom>
            <a:noFill/>
            <a:ln w="9525">
              <a:solidFill>
                <a:srgbClr val="FF0000"/>
              </a:solidFill>
              <a:prstDash val="sysDashDot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99499" y="980728"/>
            <a:ext cx="3464410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繁衍 </a:t>
            </a:r>
            <a:r>
              <a:rPr lang="en-US" altLang="zh-CN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</a:t>
            </a:r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传承 </a:t>
            </a:r>
            <a:r>
              <a:rPr lang="en-US" altLang="zh-CN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</a:t>
            </a:r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永生</a:t>
            </a:r>
            <a:endParaRPr lang="en-US" sz="280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6451827" y="1640042"/>
            <a:ext cx="0" cy="100811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5995352" y="2781598"/>
            <a:ext cx="902811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轮回</a:t>
            </a:r>
            <a:endParaRPr lang="en-US" sz="280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500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085" name="Group 4"/>
          <p:cNvGrpSpPr>
            <a:grpSpLocks/>
          </p:cNvGrpSpPr>
          <p:nvPr/>
        </p:nvGrpSpPr>
        <p:grpSpPr bwMode="auto">
          <a:xfrm>
            <a:off x="1377384" y="3009707"/>
            <a:ext cx="1798638" cy="2878137"/>
            <a:chOff x="1270" y="907"/>
            <a:chExt cx="1133" cy="1813"/>
          </a:xfrm>
        </p:grpSpPr>
        <p:sp>
          <p:nvSpPr>
            <p:cNvPr id="302088" name="Line 5"/>
            <p:cNvSpPr>
              <a:spLocks noChangeShapeType="1"/>
            </p:cNvSpPr>
            <p:nvPr/>
          </p:nvSpPr>
          <p:spPr bwMode="auto">
            <a:xfrm>
              <a:off x="1587" y="998"/>
              <a:ext cx="0" cy="339"/>
            </a:xfrm>
            <a:prstGeom prst="line">
              <a:avLst/>
            </a:prstGeom>
            <a:noFill/>
            <a:ln w="720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089" name="Line 6"/>
            <p:cNvSpPr>
              <a:spLocks noChangeShapeType="1"/>
            </p:cNvSpPr>
            <p:nvPr/>
          </p:nvSpPr>
          <p:spPr bwMode="auto">
            <a:xfrm>
              <a:off x="2064" y="998"/>
              <a:ext cx="0" cy="339"/>
            </a:xfrm>
            <a:prstGeom prst="line">
              <a:avLst/>
            </a:prstGeom>
            <a:noFill/>
            <a:ln w="720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090" name="Oval 7"/>
            <p:cNvSpPr>
              <a:spLocks noChangeArrowheads="1"/>
            </p:cNvSpPr>
            <p:nvPr/>
          </p:nvSpPr>
          <p:spPr bwMode="auto">
            <a:xfrm>
              <a:off x="1474" y="907"/>
              <a:ext cx="226" cy="2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2091" name="Oval 8"/>
            <p:cNvSpPr>
              <a:spLocks noChangeArrowheads="1"/>
            </p:cNvSpPr>
            <p:nvPr/>
          </p:nvSpPr>
          <p:spPr bwMode="auto">
            <a:xfrm>
              <a:off x="1953" y="910"/>
              <a:ext cx="226" cy="2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2092" name="AutoShape 9"/>
            <p:cNvSpPr>
              <a:spLocks noChangeArrowheads="1"/>
            </p:cNvSpPr>
            <p:nvPr/>
          </p:nvSpPr>
          <p:spPr bwMode="auto">
            <a:xfrm>
              <a:off x="1315" y="1315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00AE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接口函数</a:t>
              </a:r>
            </a:p>
          </p:txBody>
        </p:sp>
        <p:sp>
          <p:nvSpPr>
            <p:cNvPr id="302093" name="AutoShape 10"/>
            <p:cNvSpPr>
              <a:spLocks noChangeArrowheads="1"/>
            </p:cNvSpPr>
            <p:nvPr/>
          </p:nvSpPr>
          <p:spPr bwMode="auto">
            <a:xfrm>
              <a:off x="1315" y="2222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6666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数据成员</a:t>
              </a:r>
            </a:p>
          </p:txBody>
        </p:sp>
        <p:sp>
          <p:nvSpPr>
            <p:cNvPr id="302094" name="AutoShape 11"/>
            <p:cNvSpPr>
              <a:spLocks noChangeArrowheads="1"/>
            </p:cNvSpPr>
            <p:nvPr/>
          </p:nvSpPr>
          <p:spPr bwMode="auto">
            <a:xfrm>
              <a:off x="1315" y="1769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6666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函数成员</a:t>
              </a:r>
            </a:p>
          </p:txBody>
        </p:sp>
        <p:sp>
          <p:nvSpPr>
            <p:cNvPr id="302095" name="AutoShape 12"/>
            <p:cNvSpPr>
              <a:spLocks noChangeArrowheads="1"/>
            </p:cNvSpPr>
            <p:nvPr/>
          </p:nvSpPr>
          <p:spPr bwMode="auto">
            <a:xfrm>
              <a:off x="1270" y="1247"/>
              <a:ext cx="1133" cy="1473"/>
            </a:xfrm>
            <a:prstGeom prst="roundRect">
              <a:avLst>
                <a:gd name="adj" fmla="val 88"/>
              </a:avLst>
            </a:prstGeom>
            <a:noFill/>
            <a:ln w="9525">
              <a:solidFill>
                <a:srgbClr val="FF0000"/>
              </a:solidFill>
              <a:prstDash val="sysDashDot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99499" y="980728"/>
            <a:ext cx="3464410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繁衍 </a:t>
            </a:r>
            <a:r>
              <a:rPr lang="en-US" altLang="zh-CN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</a:t>
            </a:r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传承 </a:t>
            </a:r>
            <a:r>
              <a:rPr lang="en-US" altLang="zh-CN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</a:t>
            </a:r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永生</a:t>
            </a:r>
            <a:endParaRPr lang="en-US" sz="280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6451827" y="1640042"/>
            <a:ext cx="0" cy="100811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5995352" y="2781598"/>
            <a:ext cx="902811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轮回</a:t>
            </a:r>
            <a:endParaRPr lang="en-US" sz="280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6307811" y="3368234"/>
            <a:ext cx="288032" cy="504056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DejaVu Sans" pitchFamily="16" charset="0"/>
              <a:cs typeface="DejaVu Sans" pitchFamily="1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2291" y="4066500"/>
            <a:ext cx="1980029" cy="514628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保存与恢复</a:t>
            </a:r>
            <a:endParaRPr lang="en-US" sz="28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5853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085" name="Group 4"/>
          <p:cNvGrpSpPr>
            <a:grpSpLocks/>
          </p:cNvGrpSpPr>
          <p:nvPr/>
        </p:nvGrpSpPr>
        <p:grpSpPr bwMode="auto">
          <a:xfrm>
            <a:off x="1377384" y="3009707"/>
            <a:ext cx="1798638" cy="2878137"/>
            <a:chOff x="1270" y="907"/>
            <a:chExt cx="1133" cy="1813"/>
          </a:xfrm>
        </p:grpSpPr>
        <p:sp>
          <p:nvSpPr>
            <p:cNvPr id="302088" name="Line 5"/>
            <p:cNvSpPr>
              <a:spLocks noChangeShapeType="1"/>
            </p:cNvSpPr>
            <p:nvPr/>
          </p:nvSpPr>
          <p:spPr bwMode="auto">
            <a:xfrm>
              <a:off x="1587" y="998"/>
              <a:ext cx="0" cy="339"/>
            </a:xfrm>
            <a:prstGeom prst="line">
              <a:avLst/>
            </a:prstGeom>
            <a:noFill/>
            <a:ln w="720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089" name="Line 6"/>
            <p:cNvSpPr>
              <a:spLocks noChangeShapeType="1"/>
            </p:cNvSpPr>
            <p:nvPr/>
          </p:nvSpPr>
          <p:spPr bwMode="auto">
            <a:xfrm>
              <a:off x="2064" y="998"/>
              <a:ext cx="0" cy="339"/>
            </a:xfrm>
            <a:prstGeom prst="line">
              <a:avLst/>
            </a:prstGeom>
            <a:noFill/>
            <a:ln w="720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090" name="Oval 7"/>
            <p:cNvSpPr>
              <a:spLocks noChangeArrowheads="1"/>
            </p:cNvSpPr>
            <p:nvPr/>
          </p:nvSpPr>
          <p:spPr bwMode="auto">
            <a:xfrm>
              <a:off x="1474" y="907"/>
              <a:ext cx="226" cy="2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2091" name="Oval 8"/>
            <p:cNvSpPr>
              <a:spLocks noChangeArrowheads="1"/>
            </p:cNvSpPr>
            <p:nvPr/>
          </p:nvSpPr>
          <p:spPr bwMode="auto">
            <a:xfrm>
              <a:off x="1953" y="910"/>
              <a:ext cx="226" cy="2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2092" name="AutoShape 9"/>
            <p:cNvSpPr>
              <a:spLocks noChangeArrowheads="1"/>
            </p:cNvSpPr>
            <p:nvPr/>
          </p:nvSpPr>
          <p:spPr bwMode="auto">
            <a:xfrm>
              <a:off x="1315" y="1315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00AE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接口函数</a:t>
              </a:r>
            </a:p>
          </p:txBody>
        </p:sp>
        <p:sp>
          <p:nvSpPr>
            <p:cNvPr id="302093" name="AutoShape 10"/>
            <p:cNvSpPr>
              <a:spLocks noChangeArrowheads="1"/>
            </p:cNvSpPr>
            <p:nvPr/>
          </p:nvSpPr>
          <p:spPr bwMode="auto">
            <a:xfrm>
              <a:off x="1315" y="2222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6666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数据成员</a:t>
              </a:r>
            </a:p>
          </p:txBody>
        </p:sp>
        <p:sp>
          <p:nvSpPr>
            <p:cNvPr id="302094" name="AutoShape 11"/>
            <p:cNvSpPr>
              <a:spLocks noChangeArrowheads="1"/>
            </p:cNvSpPr>
            <p:nvPr/>
          </p:nvSpPr>
          <p:spPr bwMode="auto">
            <a:xfrm>
              <a:off x="1315" y="1769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6666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函数成员</a:t>
              </a:r>
            </a:p>
          </p:txBody>
        </p:sp>
        <p:sp>
          <p:nvSpPr>
            <p:cNvPr id="302095" name="AutoShape 12"/>
            <p:cNvSpPr>
              <a:spLocks noChangeArrowheads="1"/>
            </p:cNvSpPr>
            <p:nvPr/>
          </p:nvSpPr>
          <p:spPr bwMode="auto">
            <a:xfrm>
              <a:off x="1270" y="1247"/>
              <a:ext cx="1133" cy="1473"/>
            </a:xfrm>
            <a:prstGeom prst="roundRect">
              <a:avLst>
                <a:gd name="adj" fmla="val 88"/>
              </a:avLst>
            </a:prstGeom>
            <a:noFill/>
            <a:ln w="9525">
              <a:solidFill>
                <a:srgbClr val="FF0000"/>
              </a:solidFill>
              <a:prstDash val="sysDashDot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99499" y="980728"/>
            <a:ext cx="3464410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繁衍 </a:t>
            </a:r>
            <a:r>
              <a:rPr lang="en-US" altLang="zh-CN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</a:t>
            </a:r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传承 </a:t>
            </a:r>
            <a:r>
              <a:rPr lang="en-US" altLang="zh-CN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</a:t>
            </a:r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永生</a:t>
            </a:r>
            <a:endParaRPr lang="en-US" sz="280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6451827" y="1640042"/>
            <a:ext cx="0" cy="100811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5995352" y="2781598"/>
            <a:ext cx="902811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轮回</a:t>
            </a:r>
            <a:endParaRPr lang="en-US" sz="280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6307811" y="3368234"/>
            <a:ext cx="288032" cy="504056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DejaVu Sans" pitchFamily="16" charset="0"/>
              <a:cs typeface="DejaVu Sans" pitchFamily="1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2291" y="4066500"/>
            <a:ext cx="1980029" cy="514628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保存与恢复</a:t>
            </a:r>
            <a:endParaRPr lang="en-US" sz="280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下箭头 21"/>
          <p:cNvSpPr/>
          <p:nvPr/>
        </p:nvSpPr>
        <p:spPr bwMode="auto">
          <a:xfrm>
            <a:off x="6318289" y="4725144"/>
            <a:ext cx="288032" cy="504056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DejaVu Sans" pitchFamily="16" charset="0"/>
              <a:cs typeface="DejaVu Sans" pitchFamily="1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72291" y="5373216"/>
            <a:ext cx="1980029" cy="514628"/>
          </a:xfrm>
          <a:prstGeom prst="rect">
            <a:avLst/>
          </a:prstGeom>
          <a:solidFill>
            <a:srgbClr val="339933"/>
          </a:solidFill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输出与输入</a:t>
            </a:r>
            <a:endParaRPr lang="en-US" sz="280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5270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085" name="Group 4"/>
          <p:cNvGrpSpPr>
            <a:grpSpLocks/>
          </p:cNvGrpSpPr>
          <p:nvPr/>
        </p:nvGrpSpPr>
        <p:grpSpPr bwMode="auto">
          <a:xfrm>
            <a:off x="7092280" y="3818084"/>
            <a:ext cx="1798638" cy="2878137"/>
            <a:chOff x="1270" y="907"/>
            <a:chExt cx="1133" cy="1813"/>
          </a:xfrm>
        </p:grpSpPr>
        <p:sp>
          <p:nvSpPr>
            <p:cNvPr id="302088" name="Line 5"/>
            <p:cNvSpPr>
              <a:spLocks noChangeShapeType="1"/>
            </p:cNvSpPr>
            <p:nvPr/>
          </p:nvSpPr>
          <p:spPr bwMode="auto">
            <a:xfrm>
              <a:off x="1587" y="998"/>
              <a:ext cx="0" cy="339"/>
            </a:xfrm>
            <a:prstGeom prst="line">
              <a:avLst/>
            </a:prstGeom>
            <a:noFill/>
            <a:ln w="720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089" name="Line 6"/>
            <p:cNvSpPr>
              <a:spLocks noChangeShapeType="1"/>
            </p:cNvSpPr>
            <p:nvPr/>
          </p:nvSpPr>
          <p:spPr bwMode="auto">
            <a:xfrm>
              <a:off x="2064" y="998"/>
              <a:ext cx="0" cy="339"/>
            </a:xfrm>
            <a:prstGeom prst="line">
              <a:avLst/>
            </a:prstGeom>
            <a:noFill/>
            <a:ln w="720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090" name="Oval 7"/>
            <p:cNvSpPr>
              <a:spLocks noChangeArrowheads="1"/>
            </p:cNvSpPr>
            <p:nvPr/>
          </p:nvSpPr>
          <p:spPr bwMode="auto">
            <a:xfrm>
              <a:off x="1474" y="907"/>
              <a:ext cx="226" cy="2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2091" name="Oval 8"/>
            <p:cNvSpPr>
              <a:spLocks noChangeArrowheads="1"/>
            </p:cNvSpPr>
            <p:nvPr/>
          </p:nvSpPr>
          <p:spPr bwMode="auto">
            <a:xfrm>
              <a:off x="1953" y="910"/>
              <a:ext cx="226" cy="2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2092" name="AutoShape 9"/>
            <p:cNvSpPr>
              <a:spLocks noChangeArrowheads="1"/>
            </p:cNvSpPr>
            <p:nvPr/>
          </p:nvSpPr>
          <p:spPr bwMode="auto">
            <a:xfrm>
              <a:off x="1315" y="1315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00AE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接口函数</a:t>
              </a:r>
            </a:p>
          </p:txBody>
        </p:sp>
        <p:sp>
          <p:nvSpPr>
            <p:cNvPr id="302093" name="AutoShape 10"/>
            <p:cNvSpPr>
              <a:spLocks noChangeArrowheads="1"/>
            </p:cNvSpPr>
            <p:nvPr/>
          </p:nvSpPr>
          <p:spPr bwMode="auto">
            <a:xfrm>
              <a:off x="1315" y="2222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6666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数据成员</a:t>
              </a:r>
            </a:p>
          </p:txBody>
        </p:sp>
        <p:sp>
          <p:nvSpPr>
            <p:cNvPr id="302094" name="AutoShape 11"/>
            <p:cNvSpPr>
              <a:spLocks noChangeArrowheads="1"/>
            </p:cNvSpPr>
            <p:nvPr/>
          </p:nvSpPr>
          <p:spPr bwMode="auto">
            <a:xfrm>
              <a:off x="1315" y="1769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6666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函数成员</a:t>
              </a:r>
            </a:p>
          </p:txBody>
        </p:sp>
        <p:sp>
          <p:nvSpPr>
            <p:cNvPr id="302095" name="AutoShape 12"/>
            <p:cNvSpPr>
              <a:spLocks noChangeArrowheads="1"/>
            </p:cNvSpPr>
            <p:nvPr/>
          </p:nvSpPr>
          <p:spPr bwMode="auto">
            <a:xfrm>
              <a:off x="1270" y="1247"/>
              <a:ext cx="1133" cy="1473"/>
            </a:xfrm>
            <a:prstGeom prst="roundRect">
              <a:avLst>
                <a:gd name="adj" fmla="val 88"/>
              </a:avLst>
            </a:prstGeom>
            <a:noFill/>
            <a:ln w="9525">
              <a:solidFill>
                <a:srgbClr val="FF0000"/>
              </a:solidFill>
              <a:prstDash val="sysDashDot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52779" y="980728"/>
            <a:ext cx="1620957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内容复制</a:t>
            </a:r>
            <a:endParaRPr lang="en-US" sz="280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连接符 4"/>
          <p:cNvCxnSpPr>
            <a:stCxn id="2" idx="2"/>
            <a:endCxn id="6" idx="0"/>
          </p:cNvCxnSpPr>
          <p:nvPr/>
        </p:nvCxnSpPr>
        <p:spPr bwMode="auto">
          <a:xfrm flipH="1">
            <a:off x="3962368" y="1495356"/>
            <a:ext cx="890" cy="199508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3151889" y="3490436"/>
            <a:ext cx="1620957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对象诞生</a:t>
            </a:r>
            <a:endParaRPr lang="en-US" sz="280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H="1">
            <a:off x="1907704" y="1495356"/>
            <a:ext cx="1591795" cy="121356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150843" y="2852936"/>
            <a:ext cx="1620957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拷贝构造</a:t>
            </a:r>
            <a:endParaRPr lang="en-US" sz="280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4402310" y="1495356"/>
            <a:ext cx="1465834" cy="1213564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5004048" y="2842364"/>
            <a:ext cx="1620957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赋值操作</a:t>
            </a:r>
            <a:endParaRPr lang="en-US" sz="280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827584" y="3513800"/>
            <a:ext cx="2160240" cy="429109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DejaVu Sans" pitchFamily="16" charset="0"/>
              <a:cs typeface="DejaVu Sans" pitchFamily="16" charset="0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4915495" y="3513800"/>
            <a:ext cx="2160240" cy="429109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DejaVu Sans" pitchFamily="16" charset="0"/>
              <a:cs typeface="DejaVu Sans" pitchFamily="1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4" y="4220144"/>
            <a:ext cx="34868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solidFill>
                  <a:schemeClr val="bg1"/>
                </a:solidFill>
                <a:latin typeface="Nina" pitchFamily="34" charset="0"/>
                <a:ea typeface="微软雅黑" pitchFamily="34" charset="-122"/>
              </a:rPr>
              <a:t>class_type  obj2(obj1);</a:t>
            </a:r>
          </a:p>
          <a:p>
            <a:pPr>
              <a:lnSpc>
                <a:spcPct val="150000"/>
              </a:lnSpc>
            </a:pPr>
            <a:r>
              <a:rPr lang="en-US" sz="2800" smtClean="0">
                <a:solidFill>
                  <a:schemeClr val="bg1"/>
                </a:solidFill>
                <a:latin typeface="Nina" pitchFamily="34" charset="0"/>
                <a:ea typeface="微软雅黑" pitchFamily="34" charset="-122"/>
              </a:rPr>
              <a:t>class_type  obj2 = obj1;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80112" y="620688"/>
            <a:ext cx="32704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smtClean="0">
                <a:solidFill>
                  <a:schemeClr val="bg1"/>
                </a:solidFill>
                <a:latin typeface="Nina" pitchFamily="34" charset="0"/>
                <a:ea typeface="微软雅黑" pitchFamily="34" charset="-122"/>
              </a:rPr>
              <a:t>class_type  obj1, obj2;</a:t>
            </a:r>
          </a:p>
          <a:p>
            <a:pPr>
              <a:lnSpc>
                <a:spcPct val="150000"/>
              </a:lnSpc>
            </a:pPr>
            <a:r>
              <a:rPr lang="en-US" sz="2800" smtClean="0">
                <a:solidFill>
                  <a:schemeClr val="bg1"/>
                </a:solidFill>
                <a:latin typeface="Nina" pitchFamily="34" charset="0"/>
                <a:ea typeface="微软雅黑" pitchFamily="34" charset="-122"/>
              </a:rPr>
              <a:t>/// ….</a:t>
            </a:r>
          </a:p>
          <a:p>
            <a:pPr>
              <a:lnSpc>
                <a:spcPct val="150000"/>
              </a:lnSpc>
            </a:pPr>
            <a:r>
              <a:rPr lang="en-US" sz="2800" smtClean="0">
                <a:solidFill>
                  <a:schemeClr val="bg1"/>
                </a:solidFill>
                <a:latin typeface="Nina" pitchFamily="34" charset="0"/>
                <a:ea typeface="微软雅黑" pitchFamily="34" charset="-122"/>
              </a:rPr>
              <a:t>obj2 = obj1;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608" y="5650676"/>
            <a:ext cx="295465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均调用拷贝构造函数</a:t>
            </a:r>
            <a:endParaRPr lang="en-US" sz="240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4014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Text Box 1"/>
          <p:cNvSpPr txBox="1">
            <a:spLocks noChangeArrowheads="1"/>
          </p:cNvSpPr>
          <p:nvPr/>
        </p:nvSpPr>
        <p:spPr bwMode="auto">
          <a:xfrm>
            <a:off x="2879725" y="2359025"/>
            <a:ext cx="3324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sz="40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重 载 </a:t>
            </a:r>
            <a:r>
              <a:rPr 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运 算 </a:t>
            </a:r>
            <a:r>
              <a:rPr 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符</a:t>
            </a: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&gt;&gt;=&lt;&lt;</a:t>
            </a:r>
            <a: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sz="40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3107" name="Text Box 2"/>
          <p:cNvSpPr txBox="1">
            <a:spLocks noChangeArrowheads="1"/>
          </p:cNvSpPr>
          <p:nvPr/>
        </p:nvSpPr>
        <p:spPr bwMode="auto">
          <a:xfrm>
            <a:off x="2984500" y="3752205"/>
            <a:ext cx="323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sz="2000" smtClean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2000" smtClean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</a:rPr>
              <a:t>内容的</a:t>
            </a:r>
            <a:r>
              <a:rPr lang="zh-CN" sz="2000" smtClean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smtClean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</a:rPr>
              <a:t>输入输出</a:t>
            </a:r>
            <a:r>
              <a:rPr lang="zh-CN" sz="2000" smtClean="0">
                <a:solidFill>
                  <a:srgbClr val="00FF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zh-CN" sz="2000">
              <a:solidFill>
                <a:srgbClr val="00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Text Box 1"/>
          <p:cNvSpPr txBox="1">
            <a:spLocks noChangeArrowheads="1"/>
          </p:cNvSpPr>
          <p:nvPr/>
        </p:nvSpPr>
        <p:spPr bwMode="auto">
          <a:xfrm>
            <a:off x="2407319" y="501650"/>
            <a:ext cx="425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sz="32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32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类的运算符重载</a:t>
            </a:r>
            <a:endParaRPr lang="zh-CN" sz="320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03" name="Text Box 2"/>
          <p:cNvSpPr txBox="1">
            <a:spLocks noChangeArrowheads="1"/>
          </p:cNvSpPr>
          <p:nvPr/>
        </p:nvSpPr>
        <p:spPr bwMode="auto">
          <a:xfrm>
            <a:off x="1043608" y="1412776"/>
            <a:ext cx="7056784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运算符重载，是一种特殊形式的“函数”，其特殊性表现在：</a:t>
            </a:r>
          </a:p>
          <a:p>
            <a:pPr eaLnBrk="1" hangingPunct="1">
              <a:lnSpc>
                <a:spcPct val="150000"/>
              </a:lnSpc>
            </a:pPr>
            <a:endParaRPr lang="en-US" altLang="zh-CN" sz="20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名称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的命名</a:t>
            </a:r>
            <a:r>
              <a:rPr 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operator 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@</a:t>
            </a:r>
          </a:p>
          <a:p>
            <a:pPr eaLnBrk="1" hangingPunct="1">
              <a:lnSpc>
                <a:spcPct val="150000"/>
              </a:lnSpc>
            </a:pPr>
            <a:endParaRPr lang="en-US" altLang="zh-CN" sz="20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函数的方式</a:t>
            </a:r>
            <a:r>
              <a:rPr 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endParaRPr lang="zh-CN" sz="20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无需写成 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operator  @ (obj1,  obj2) 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endParaRPr lang="en-US" altLang="zh-CN" sz="200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              obj1.operator 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@ ( obj2)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而是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obj1 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@ 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obj2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obj2 = obj1;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再如： 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cout 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&lt;&lt; obj</a:t>
            </a:r>
            <a:r>
              <a:rPr lang="en-US" alt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编译器会</a:t>
            </a:r>
            <a:r>
              <a:rPr lang="zh-CN" sz="20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将上述表达式转换成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operator &lt;&lt; (cout, obj);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6136" y="2132856"/>
            <a:ext cx="2315314" cy="1359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operator =</a:t>
            </a:r>
            <a:br>
              <a:rPr 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operator &lt;&lt;</a:t>
            </a:r>
            <a:br>
              <a:rPr 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operator &gt;&gt;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ext Box 1"/>
          <p:cNvSpPr txBox="1">
            <a:spLocks noChangeArrowheads="1"/>
          </p:cNvSpPr>
          <p:nvPr/>
        </p:nvSpPr>
        <p:spPr bwMode="auto">
          <a:xfrm>
            <a:off x="395288" y="360363"/>
            <a:ext cx="567055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36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&gt;&gt; = &lt;&lt;</a:t>
            </a:r>
            <a:endParaRPr lang="zh-CN" sz="360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5635" name="Text Box 2"/>
          <p:cNvSpPr txBox="1">
            <a:spLocks noChangeArrowheads="1"/>
          </p:cNvSpPr>
          <p:nvPr/>
        </p:nvSpPr>
        <p:spPr bwMode="auto">
          <a:xfrm>
            <a:off x="323528" y="1300311"/>
            <a:ext cx="841375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sz="2000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流运算符（输入 </a:t>
            </a:r>
            <a:r>
              <a:rPr lang="en-US" altLang="zh-CN" sz="2000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&gt;&gt; </a:t>
            </a:r>
            <a:r>
              <a:rPr lang="zh-CN" sz="2000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、输出 </a:t>
            </a:r>
            <a:r>
              <a:rPr lang="en-US" altLang="zh-CN" sz="2000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&lt;&lt; </a:t>
            </a:r>
            <a:r>
              <a:rPr lang="zh-CN" sz="2000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）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    </a:t>
            </a:r>
            <a:endParaRPr lang="en-US" altLang="zh-CN" sz="2000" smtClean="0">
              <a:solidFill>
                <a:srgbClr val="FFFFFF"/>
              </a:solidFill>
              <a:latin typeface="Courier New" pitchFamily="49" charset="0"/>
              <a:ea typeface="微软雅黑" pitchFamily="34" charset="-122"/>
            </a:endParaRPr>
          </a:p>
          <a:p>
            <a:pPr marL="628650" eaLnBrk="1" hangingPunct="1">
              <a:lnSpc>
                <a:spcPct val="100000"/>
              </a:lnSpc>
            </a:pPr>
            <a:r>
              <a:rPr lang="en-US" altLang="zh-CN" sz="2000" u="sng" smtClean="0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friend </a:t>
            </a:r>
            <a:r>
              <a:rPr lang="en-US" altLang="zh-CN" sz="2000" u="sng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ostream &amp; operator &lt;&lt; (ostream&amp;, const T&amp;);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    </a:t>
            </a:r>
            <a:endParaRPr lang="en-US" altLang="zh-CN" sz="2000" smtClean="0">
              <a:solidFill>
                <a:srgbClr val="FFFFFF"/>
              </a:solidFill>
              <a:latin typeface="Courier New" pitchFamily="49" charset="0"/>
              <a:ea typeface="微软雅黑" pitchFamily="34" charset="-122"/>
            </a:endParaRPr>
          </a:p>
          <a:p>
            <a:pPr marL="628650" eaLnBrk="1" hangingPunct="1">
              <a:lnSpc>
                <a:spcPct val="100000"/>
              </a:lnSpc>
            </a:pPr>
            <a:r>
              <a:rPr lang="en-US" altLang="zh-CN" sz="2000" u="sng" smtClean="0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friend </a:t>
            </a:r>
            <a:r>
              <a:rPr lang="en-US" altLang="zh-CN" sz="2000" u="sng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istream &amp; operator &gt;&gt; (istream&amp;, T&amp;);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>
                <a:solidFill>
                  <a:srgbClr val="FFFF00"/>
                </a:solidFill>
                <a:latin typeface="Courier New" pitchFamily="49" charset="0"/>
                <a:ea typeface="微软雅黑" pitchFamily="34" charset="-122"/>
              </a:rPr>
              <a:t>     </a:t>
            </a:r>
            <a:r>
              <a:rPr lang="en-US" altLang="zh-CN">
                <a:solidFill>
                  <a:srgbClr val="23FF23"/>
                </a:solidFill>
                <a:latin typeface="Courier New" pitchFamily="49" charset="0"/>
                <a:ea typeface="微软雅黑" pitchFamily="34" charset="-122"/>
              </a:rPr>
              <a:t>// </a:t>
            </a:r>
            <a:r>
              <a:rPr lang="zh-CN">
                <a:solidFill>
                  <a:srgbClr val="23FF23"/>
                </a:solidFill>
                <a:latin typeface="Courier New" pitchFamily="49" charset="0"/>
                <a:ea typeface="微软雅黑" pitchFamily="34" charset="-122"/>
              </a:rPr>
              <a:t>记住</a:t>
            </a:r>
            <a:r>
              <a:rPr lang="en-US" altLang="zh-CN">
                <a:solidFill>
                  <a:srgbClr val="23FF23"/>
                </a:solidFill>
                <a:latin typeface="Courier New" pitchFamily="49" charset="0"/>
                <a:ea typeface="微软雅黑" pitchFamily="34" charset="-122"/>
              </a:rPr>
              <a:t>P286</a:t>
            </a:r>
            <a:r>
              <a:rPr lang="zh-CN">
                <a:solidFill>
                  <a:srgbClr val="23FF23"/>
                </a:solidFill>
                <a:latin typeface="Courier New" pitchFamily="49" charset="0"/>
                <a:ea typeface="微软雅黑" pitchFamily="34" charset="-122"/>
              </a:rPr>
              <a:t>中的“标准”实现</a:t>
            </a:r>
          </a:p>
          <a:p>
            <a:pPr eaLnBrk="1" hangingPunct="1">
              <a:lnSpc>
                <a:spcPct val="100000"/>
              </a:lnSpc>
            </a:pPr>
            <a:endParaRPr lang="en-US" altLang="zh-CN">
              <a:solidFill>
                <a:srgbClr val="FFFF00"/>
              </a:solidFill>
              <a:latin typeface="Courier New" pitchFamily="49" charset="0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</a:pPr>
            <a:endParaRPr lang="en-US" altLang="zh-CN" sz="2000" smtClean="0">
              <a:solidFill>
                <a:srgbClr val="FFFFFF"/>
              </a:solidFill>
              <a:latin typeface="Courier New" pitchFamily="49" charset="0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sz="2000" smtClean="0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赋值</a:t>
            </a:r>
            <a:r>
              <a:rPr lang="zh-CN" sz="2000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运算符（＝）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    </a:t>
            </a:r>
            <a:endParaRPr lang="en-US" altLang="zh-CN" sz="2000" smtClean="0">
              <a:solidFill>
                <a:srgbClr val="FFFFFF"/>
              </a:solidFill>
              <a:latin typeface="Courier New" pitchFamily="49" charset="0"/>
              <a:ea typeface="微软雅黑" pitchFamily="34" charset="-122"/>
            </a:endParaRPr>
          </a:p>
          <a:p>
            <a:pPr marL="628650" eaLnBrk="1" hangingPunct="1">
              <a:lnSpc>
                <a:spcPct val="100000"/>
              </a:lnSpc>
            </a:pPr>
            <a:r>
              <a:rPr lang="en-US" altLang="zh-CN" sz="2000" smtClean="0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class </a:t>
            </a:r>
            <a:r>
              <a:rPr lang="en-US" altLang="zh-CN" sz="2000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T {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      // ....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    public: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      </a:t>
            </a:r>
            <a:r>
              <a:rPr lang="en-US" altLang="zh-CN" sz="2000" u="sng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T&amp; operator = (const T&amp;);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    };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000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    </a:t>
            </a:r>
            <a:r>
              <a:rPr lang="en-US" altLang="zh-CN">
                <a:solidFill>
                  <a:srgbClr val="00FF00"/>
                </a:solidFill>
                <a:latin typeface="Courier New" pitchFamily="49" charset="0"/>
                <a:ea typeface="微软雅黑" pitchFamily="34" charset="-122"/>
              </a:rPr>
              <a:t>// </a:t>
            </a:r>
            <a:r>
              <a:rPr lang="zh-CN">
                <a:solidFill>
                  <a:srgbClr val="00FF00"/>
                </a:solidFill>
                <a:latin typeface="Courier New" pitchFamily="49" charset="0"/>
                <a:ea typeface="微软雅黑" pitchFamily="34" charset="-122"/>
              </a:rPr>
              <a:t>认真阅读</a:t>
            </a:r>
            <a:r>
              <a:rPr lang="en-US" altLang="zh-CN">
                <a:solidFill>
                  <a:srgbClr val="00FF00"/>
                </a:solidFill>
                <a:latin typeface="Courier New" pitchFamily="49" charset="0"/>
                <a:ea typeface="微软雅黑" pitchFamily="34" charset="-122"/>
              </a:rPr>
              <a:t>P289</a:t>
            </a:r>
            <a:r>
              <a:rPr lang="zh-CN">
                <a:solidFill>
                  <a:srgbClr val="00FF00"/>
                </a:solidFill>
                <a:latin typeface="Courier New" pitchFamily="49" charset="0"/>
                <a:ea typeface="微软雅黑" pitchFamily="34" charset="-122"/>
              </a:rPr>
              <a:t>示例代码之后的说明文字（关于赋值的“常见错误”</a:t>
            </a:r>
            <a:r>
              <a:rPr lang="zh-CN" smtClean="0">
                <a:solidFill>
                  <a:srgbClr val="00FF00"/>
                </a:solidFill>
                <a:latin typeface="Courier New" pitchFamily="49" charset="0"/>
                <a:ea typeface="微软雅黑" pitchFamily="34" charset="-122"/>
              </a:rPr>
              <a:t>）</a:t>
            </a:r>
            <a:endParaRPr lang="zh-CN">
              <a:solidFill>
                <a:srgbClr val="00FF00"/>
              </a:solidFill>
              <a:latin typeface="Courier New" pitchFamily="49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ext Box 1"/>
          <p:cNvSpPr txBox="1">
            <a:spLocks noChangeArrowheads="1"/>
          </p:cNvSpPr>
          <p:nvPr/>
        </p:nvSpPr>
        <p:spPr bwMode="auto">
          <a:xfrm>
            <a:off x="1634084" y="1061988"/>
            <a:ext cx="4889600" cy="2361801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zh-CN" sz="2000" b="1" smtClean="0">
                <a:solidFill>
                  <a:srgbClr val="FFFFFF"/>
                </a:solidFill>
                <a:ea typeface="宋体" pitchFamily="2" charset="-122"/>
              </a:rPr>
              <a:t>Type  </a:t>
            </a:r>
            <a:r>
              <a:rPr lang="en-US" altLang="zh-CN" sz="2400" b="1" smtClean="0">
                <a:solidFill>
                  <a:srgbClr val="FFFFFF"/>
                </a:solidFill>
                <a:ea typeface="宋体" pitchFamily="2" charset="-122"/>
              </a:rPr>
              <a:t>&amp;</a:t>
            </a:r>
            <a:r>
              <a:rPr lang="en-US" altLang="zh-CN" sz="2000" b="1" smtClean="0">
                <a:solidFill>
                  <a:srgbClr val="FFFFFF"/>
                </a:solidFill>
                <a:ea typeface="宋体" pitchFamily="2" charset="-122"/>
              </a:rPr>
              <a:t> </a:t>
            </a:r>
            <a:r>
              <a:rPr lang="en-US" altLang="zh-CN" sz="2000" b="1">
                <a:solidFill>
                  <a:srgbClr val="FFFFFF"/>
                </a:solidFill>
                <a:ea typeface="宋体" pitchFamily="2" charset="-122"/>
              </a:rPr>
              <a:t>operator = (const Type&amp; src)</a:t>
            </a:r>
          </a:p>
          <a:p>
            <a:pPr eaLnBrk="1" hangingPunct="1">
              <a:lnSpc>
                <a:spcPct val="10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FFFF"/>
                </a:solidFill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FFFF"/>
                </a:solidFill>
                <a:ea typeface="宋体" pitchFamily="2" charset="-122"/>
              </a:rPr>
              <a:t>	//assignment …</a:t>
            </a:r>
          </a:p>
          <a:p>
            <a:pPr eaLnBrk="1" hangingPunct="1">
              <a:lnSpc>
                <a:spcPct val="10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FFFF"/>
                </a:solidFill>
                <a:ea typeface="宋体" pitchFamily="2" charset="-122"/>
              </a:rPr>
              <a:t>	return *this;</a:t>
            </a:r>
          </a:p>
          <a:p>
            <a:pPr eaLnBrk="1" hangingPunct="1">
              <a:lnSpc>
                <a:spcPct val="10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FFFF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328707" name="Line 2"/>
          <p:cNvSpPr>
            <a:spLocks noChangeShapeType="1"/>
          </p:cNvSpPr>
          <p:nvPr/>
        </p:nvSpPr>
        <p:spPr bwMode="auto">
          <a:xfrm>
            <a:off x="1418060" y="1495623"/>
            <a:ext cx="1151756" cy="0"/>
          </a:xfrm>
          <a:prstGeom prst="line">
            <a:avLst/>
          </a:prstGeom>
          <a:noFill/>
          <a:ln w="28440">
            <a:solidFill>
              <a:srgbClr val="33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8708" name="Group 3"/>
          <p:cNvGrpSpPr>
            <a:grpSpLocks/>
          </p:cNvGrpSpPr>
          <p:nvPr/>
        </p:nvGrpSpPr>
        <p:grpSpPr bwMode="auto">
          <a:xfrm>
            <a:off x="554162" y="1530201"/>
            <a:ext cx="2192338" cy="5186363"/>
            <a:chOff x="340" y="822"/>
            <a:chExt cx="1381" cy="3267"/>
          </a:xfrm>
        </p:grpSpPr>
        <p:sp>
          <p:nvSpPr>
            <p:cNvPr id="328725" name="Line 4"/>
            <p:cNvSpPr>
              <a:spLocks noChangeShapeType="1"/>
            </p:cNvSpPr>
            <p:nvPr/>
          </p:nvSpPr>
          <p:spPr bwMode="auto">
            <a:xfrm flipV="1">
              <a:off x="1043" y="821"/>
              <a:ext cx="0" cy="3029"/>
            </a:xfrm>
            <a:prstGeom prst="line">
              <a:avLst/>
            </a:prstGeom>
            <a:noFill/>
            <a:ln w="19080">
              <a:solidFill>
                <a:srgbClr val="33CC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26" name="Text Box 5"/>
            <p:cNvSpPr txBox="1">
              <a:spLocks noChangeArrowheads="1"/>
            </p:cNvSpPr>
            <p:nvPr/>
          </p:nvSpPr>
          <p:spPr bwMode="auto">
            <a:xfrm>
              <a:off x="340" y="3839"/>
              <a:ext cx="1381" cy="250"/>
            </a:xfrm>
            <a:prstGeom prst="rect">
              <a:avLst/>
            </a:prstGeom>
            <a:noFill/>
            <a:ln w="28440">
              <a:solidFill>
                <a:srgbClr val="99CC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DejaVu Sans" pitchFamily="16" charset="0"/>
                  <a:ea typeface="DejaVu Sans" pitchFamily="16" charset="0"/>
                  <a:cs typeface="DejaVu Sans" pitchFamily="16" charset="0"/>
                </a:defRPr>
              </a:lvl1pPr>
              <a:lvl2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DejaVu Sans" pitchFamily="16" charset="0"/>
                  <a:ea typeface="DejaVu Sans" pitchFamily="16" charset="0"/>
                  <a:cs typeface="DejaVu Sans" pitchFamily="16" charset="0"/>
                </a:defRPr>
              </a:lvl2pPr>
              <a:lvl3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DejaVu Sans" pitchFamily="16" charset="0"/>
                  <a:ea typeface="DejaVu Sans" pitchFamily="16" charset="0"/>
                  <a:cs typeface="DejaVu Sans" pitchFamily="16" charset="0"/>
                </a:defRPr>
              </a:lvl3pPr>
              <a:lvl4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DejaVu Sans" pitchFamily="16" charset="0"/>
                  <a:ea typeface="DejaVu Sans" pitchFamily="16" charset="0"/>
                  <a:cs typeface="DejaVu Sans" pitchFamily="16" charset="0"/>
                </a:defRPr>
              </a:lvl4pPr>
              <a:lvl5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DejaVu Sans" pitchFamily="16" charset="0"/>
                  <a:ea typeface="DejaVu Sans" pitchFamily="16" charset="0"/>
                  <a:cs typeface="DejaVu Sans" pitchFamily="16" charset="0"/>
                </a:defRPr>
              </a:lvl5pPr>
              <a:lvl6pPr marL="2514600" indent="-228600" defTabSz="449263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DejaVu Sans" pitchFamily="16" charset="0"/>
                  <a:ea typeface="DejaVu Sans" pitchFamily="16" charset="0"/>
                  <a:cs typeface="DejaVu Sans" pitchFamily="16" charset="0"/>
                </a:defRPr>
              </a:lvl6pPr>
              <a:lvl7pPr marL="2971800" indent="-228600" defTabSz="449263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DejaVu Sans" pitchFamily="16" charset="0"/>
                  <a:ea typeface="DejaVu Sans" pitchFamily="16" charset="0"/>
                  <a:cs typeface="DejaVu Sans" pitchFamily="16" charset="0"/>
                </a:defRPr>
              </a:lvl7pPr>
              <a:lvl8pPr marL="3429000" indent="-228600" defTabSz="449263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DejaVu Sans" pitchFamily="16" charset="0"/>
                  <a:ea typeface="DejaVu Sans" pitchFamily="16" charset="0"/>
                  <a:cs typeface="DejaVu Sans" pitchFamily="16" charset="0"/>
                </a:defRPr>
              </a:lvl8pPr>
              <a:lvl9pPr marL="3886200" indent="-228600" defTabSz="449263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DejaVu Sans" pitchFamily="16" charset="0"/>
                  <a:ea typeface="DejaVu Sans" pitchFamily="16" charset="0"/>
                  <a:cs typeface="DejaVu Sans" pitchFamily="16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125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rgbClr val="FFCC00"/>
                  </a:solidFill>
                  <a:ea typeface="宋体" pitchFamily="2" charset="-122"/>
                </a:rPr>
                <a:t>x = y = z = …</a:t>
              </a:r>
            </a:p>
          </p:txBody>
        </p:sp>
      </p:grpSp>
      <p:sp>
        <p:nvSpPr>
          <p:cNvPr id="328709" name="Line 6"/>
          <p:cNvSpPr>
            <a:spLocks noChangeShapeType="1"/>
          </p:cNvSpPr>
          <p:nvPr/>
        </p:nvSpPr>
        <p:spPr bwMode="auto">
          <a:xfrm flipV="1">
            <a:off x="2568601" y="1457176"/>
            <a:ext cx="1587" cy="3132138"/>
          </a:xfrm>
          <a:prstGeom prst="line">
            <a:avLst/>
          </a:prstGeom>
          <a:noFill/>
          <a:ln w="19080">
            <a:solidFill>
              <a:srgbClr val="00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10" name="Text Box 7"/>
          <p:cNvSpPr txBox="1">
            <a:spLocks noChangeArrowheads="1"/>
          </p:cNvSpPr>
          <p:nvPr/>
        </p:nvSpPr>
        <p:spPr bwMode="auto">
          <a:xfrm>
            <a:off x="1849562" y="4586139"/>
            <a:ext cx="3025775" cy="1325562"/>
          </a:xfrm>
          <a:prstGeom prst="rect">
            <a:avLst/>
          </a:prstGeom>
          <a:noFill/>
          <a:ln w="28440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50"/>
              </a:spcBef>
              <a:buClrTx/>
              <a:buFontTx/>
              <a:buNone/>
            </a:pPr>
            <a:r>
              <a:rPr lang="en-US" altLang="zh-CN" sz="2000">
                <a:solidFill>
                  <a:srgbClr val="FFCC00"/>
                </a:solidFill>
                <a:latin typeface="DFKai-SB" pitchFamily="65" charset="-120"/>
                <a:ea typeface="黑体" pitchFamily="49" charset="-122"/>
              </a:rPr>
              <a:t>x = (y = z = …)</a:t>
            </a:r>
          </a:p>
          <a:p>
            <a:pPr eaLnBrk="1" hangingPunct="1">
              <a:lnSpc>
                <a:spcPct val="100000"/>
              </a:lnSpc>
              <a:spcBef>
                <a:spcPts val="1250"/>
              </a:spcBef>
              <a:buClrTx/>
              <a:buFontTx/>
              <a:buNone/>
            </a:pPr>
            <a:r>
              <a:rPr lang="zh-CN" sz="2000">
                <a:solidFill>
                  <a:srgbClr val="FFCC00"/>
                </a:solidFill>
                <a:latin typeface="DFKai-SB" pitchFamily="65" charset="-120"/>
                <a:ea typeface="DFKai-SB" pitchFamily="65" charset="-120"/>
              </a:rPr>
              <a:t>等价于完成对</a:t>
            </a:r>
            <a:r>
              <a:rPr lang="en-US" altLang="zh-CN" sz="2000">
                <a:solidFill>
                  <a:srgbClr val="FFCC00"/>
                </a:solidFill>
                <a:latin typeface="DFKai-SB" pitchFamily="65" charset="-120"/>
                <a:ea typeface="DFKai-SB" pitchFamily="65" charset="-120"/>
              </a:rPr>
              <a:t>y</a:t>
            </a:r>
            <a:r>
              <a:rPr lang="zh-CN" sz="2000">
                <a:solidFill>
                  <a:srgbClr val="FFCC00"/>
                </a:solidFill>
                <a:latin typeface="DFKai-SB" pitchFamily="65" charset="-120"/>
                <a:ea typeface="DFKai-SB" pitchFamily="65" charset="-120"/>
              </a:rPr>
              <a:t>赋值后，</a:t>
            </a:r>
          </a:p>
          <a:p>
            <a:pPr eaLnBrk="1" hangingPunct="1">
              <a:lnSpc>
                <a:spcPct val="100000"/>
              </a:lnSpc>
              <a:spcBef>
                <a:spcPts val="1250"/>
              </a:spcBef>
              <a:buClrTx/>
              <a:buFontTx/>
              <a:buNone/>
            </a:pPr>
            <a:r>
              <a:rPr lang="zh-CN" sz="2000">
                <a:solidFill>
                  <a:srgbClr val="FFCC00"/>
                </a:solidFill>
                <a:latin typeface="DFKai-SB" pitchFamily="65" charset="-120"/>
                <a:ea typeface="DFKai-SB" pitchFamily="65" charset="-120"/>
              </a:rPr>
              <a:t>再进行</a:t>
            </a:r>
            <a:r>
              <a:rPr lang="en-US" altLang="zh-CN" sz="2000">
                <a:solidFill>
                  <a:srgbClr val="FFCC00"/>
                </a:solidFill>
                <a:latin typeface="DFKai-SB" pitchFamily="65" charset="-120"/>
                <a:ea typeface="DFKai-SB" pitchFamily="65" charset="-120"/>
              </a:rPr>
              <a:t>x = y</a:t>
            </a:r>
          </a:p>
        </p:txBody>
      </p:sp>
      <p:sp>
        <p:nvSpPr>
          <p:cNvPr id="328711" name="Line 8"/>
          <p:cNvSpPr>
            <a:spLocks noChangeShapeType="1"/>
          </p:cNvSpPr>
          <p:nvPr/>
        </p:nvSpPr>
        <p:spPr bwMode="auto">
          <a:xfrm flipV="1">
            <a:off x="3578300" y="2897039"/>
            <a:ext cx="1588" cy="1663700"/>
          </a:xfrm>
          <a:prstGeom prst="line">
            <a:avLst/>
          </a:prstGeom>
          <a:noFill/>
          <a:ln w="1908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12" name="Line 9"/>
          <p:cNvSpPr>
            <a:spLocks noChangeShapeType="1"/>
          </p:cNvSpPr>
          <p:nvPr/>
        </p:nvSpPr>
        <p:spPr bwMode="auto">
          <a:xfrm>
            <a:off x="3218260" y="2900214"/>
            <a:ext cx="792162" cy="1587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17" name="Text Box 14"/>
          <p:cNvSpPr txBox="1">
            <a:spLocks noChangeArrowheads="1"/>
          </p:cNvSpPr>
          <p:nvPr/>
        </p:nvSpPr>
        <p:spPr bwMode="auto">
          <a:xfrm>
            <a:off x="2763377" y="6314273"/>
            <a:ext cx="172064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1250"/>
              </a:spcBef>
              <a:buClrTx/>
              <a:buFontTx/>
              <a:buNone/>
            </a:pPr>
            <a:r>
              <a:rPr lang="zh-CN" altLang="en-US" sz="2000" smtClean="0">
                <a:solidFill>
                  <a:srgbClr val="FFCC00"/>
                </a:solidFill>
                <a:latin typeface="DFKai-SB" pitchFamily="65" charset="-120"/>
                <a:ea typeface="DFKai-SB" pitchFamily="65" charset="-120"/>
              </a:rPr>
              <a:t>支持链式</a:t>
            </a:r>
            <a:r>
              <a:rPr lang="zh-CN" sz="2000" smtClean="0">
                <a:solidFill>
                  <a:srgbClr val="FFCC00"/>
                </a:solidFill>
                <a:latin typeface="DFKai-SB" pitchFamily="65" charset="-120"/>
                <a:ea typeface="DFKai-SB" pitchFamily="65" charset="-120"/>
              </a:rPr>
              <a:t>连写</a:t>
            </a:r>
            <a:endParaRPr lang="zh-CN" sz="2000">
              <a:solidFill>
                <a:srgbClr val="FFCC00"/>
              </a:solidFill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328719" name="Text Box 16"/>
          <p:cNvSpPr txBox="1">
            <a:spLocks noChangeArrowheads="1"/>
          </p:cNvSpPr>
          <p:nvPr/>
        </p:nvSpPr>
        <p:spPr bwMode="auto">
          <a:xfrm>
            <a:off x="6675562" y="1633389"/>
            <a:ext cx="226695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50"/>
              </a:spcBef>
              <a:buClrTx/>
              <a:buFontTx/>
              <a:buNone/>
            </a:pPr>
            <a:r>
              <a:rPr lang="zh-CN" sz="2000">
                <a:solidFill>
                  <a:srgbClr val="FFCC00"/>
                </a:solidFill>
                <a:latin typeface="DFKai-SB" pitchFamily="65" charset="-120"/>
                <a:ea typeface="DFKai-SB" pitchFamily="65" charset="-120"/>
              </a:rPr>
              <a:t>避免发生拷贝构造</a:t>
            </a:r>
          </a:p>
        </p:txBody>
      </p:sp>
      <p:sp>
        <p:nvSpPr>
          <p:cNvPr id="328720" name="Line 17"/>
          <p:cNvSpPr>
            <a:spLocks noChangeShapeType="1"/>
          </p:cNvSpPr>
          <p:nvPr/>
        </p:nvSpPr>
        <p:spPr bwMode="auto">
          <a:xfrm flipH="1" flipV="1">
            <a:off x="5807200" y="1414314"/>
            <a:ext cx="942975" cy="438150"/>
          </a:xfrm>
          <a:prstGeom prst="line">
            <a:avLst/>
          </a:prstGeom>
          <a:noFill/>
          <a:ln w="28440">
            <a:solidFill>
              <a:srgbClr val="33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21" name="Text Box 18"/>
          <p:cNvSpPr txBox="1">
            <a:spLocks noChangeArrowheads="1"/>
          </p:cNvSpPr>
          <p:nvPr/>
        </p:nvSpPr>
        <p:spPr bwMode="auto">
          <a:xfrm>
            <a:off x="4408612" y="2414439"/>
            <a:ext cx="2266950" cy="710067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50"/>
              </a:spcBef>
              <a:buClrTx/>
              <a:buFontTx/>
              <a:buNone/>
            </a:pPr>
            <a:r>
              <a:rPr lang="zh-CN" altLang="en-US" sz="2000" smtClean="0">
                <a:solidFill>
                  <a:srgbClr val="FFFFFF"/>
                </a:solidFill>
                <a:latin typeface="DFKai-SB" pitchFamily="65" charset="-120"/>
                <a:ea typeface="DFKai-SB" pitchFamily="65" charset="-120"/>
              </a:rPr>
              <a:t>能</a:t>
            </a:r>
            <a:r>
              <a:rPr lang="zh-CN" sz="200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接受</a:t>
            </a:r>
            <a:r>
              <a:rPr lang="zh-CN" sz="200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编译器</a:t>
            </a:r>
            <a:r>
              <a:rPr lang="zh-CN" sz="2000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自动产生</a:t>
            </a:r>
            <a:r>
              <a:rPr lang="zh-CN" sz="200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的临时对象</a:t>
            </a:r>
          </a:p>
        </p:txBody>
      </p:sp>
      <p:sp>
        <p:nvSpPr>
          <p:cNvPr id="328722" name="Line 19"/>
          <p:cNvSpPr>
            <a:spLocks noChangeShapeType="1"/>
          </p:cNvSpPr>
          <p:nvPr/>
        </p:nvSpPr>
        <p:spPr bwMode="auto">
          <a:xfrm flipV="1">
            <a:off x="4657850" y="1558776"/>
            <a:ext cx="1587" cy="798513"/>
          </a:xfrm>
          <a:prstGeom prst="line">
            <a:avLst/>
          </a:prstGeom>
          <a:noFill/>
          <a:ln w="28440">
            <a:solidFill>
              <a:srgbClr val="33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23" name="Line 20"/>
          <p:cNvSpPr>
            <a:spLocks noChangeShapeType="1"/>
          </p:cNvSpPr>
          <p:nvPr/>
        </p:nvSpPr>
        <p:spPr bwMode="auto">
          <a:xfrm>
            <a:off x="4154612" y="1528614"/>
            <a:ext cx="647700" cy="1587"/>
          </a:xfrm>
          <a:prstGeom prst="line">
            <a:avLst/>
          </a:prstGeom>
          <a:noFill/>
          <a:ln w="28440">
            <a:solidFill>
              <a:srgbClr val="33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24" name="Text Box 21"/>
          <p:cNvSpPr txBox="1">
            <a:spLocks noChangeArrowheads="1"/>
          </p:cNvSpPr>
          <p:nvPr/>
        </p:nvSpPr>
        <p:spPr bwMode="auto">
          <a:xfrm>
            <a:off x="179512" y="188640"/>
            <a:ext cx="5926920" cy="525401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sz="2800" smtClean="0">
                <a:solidFill>
                  <a:srgbClr val="FFFFFF"/>
                </a:solidFill>
                <a:latin typeface="DFKai-SB" pitchFamily="65" charset="-120"/>
                <a:ea typeface="DFKai-SB" pitchFamily="65" charset="-120"/>
              </a:rPr>
              <a:t>关于</a:t>
            </a:r>
            <a:r>
              <a:rPr lang="zh-CN" altLang="en-US" sz="2800">
                <a:solidFill>
                  <a:srgbClr val="FFFFFF"/>
                </a:solidFill>
                <a:latin typeface="DFKai-SB" pitchFamily="65" charset="-120"/>
                <a:ea typeface="DFKai-SB" pitchFamily="65" charset="-120"/>
              </a:rPr>
              <a:t>重载</a:t>
            </a:r>
            <a:r>
              <a:rPr lang="zh-CN" sz="2800" smtClean="0">
                <a:solidFill>
                  <a:srgbClr val="FFFFFF"/>
                </a:solidFill>
                <a:latin typeface="DFKai-SB" pitchFamily="65" charset="-120"/>
                <a:ea typeface="DFKai-SB" pitchFamily="65" charset="-120"/>
              </a:rPr>
              <a:t>赋值</a:t>
            </a:r>
            <a:r>
              <a:rPr lang="zh-CN" altLang="en-US" sz="2800" smtClean="0">
                <a:solidFill>
                  <a:srgbClr val="FFFFFF"/>
                </a:solidFill>
                <a:latin typeface="DFKai-SB" pitchFamily="65" charset="-120"/>
                <a:ea typeface="DFKai-SB" pitchFamily="65" charset="-120"/>
              </a:rPr>
              <a:t>中一些</a:t>
            </a:r>
            <a:r>
              <a:rPr lang="zh-CN" sz="2800" smtClean="0">
                <a:solidFill>
                  <a:srgbClr val="FFFFFF"/>
                </a:solidFill>
                <a:latin typeface="DFKai-SB" pitchFamily="65" charset="-120"/>
                <a:ea typeface="DFKai-SB" pitchFamily="65" charset="-120"/>
              </a:rPr>
              <a:t>特殊</a:t>
            </a:r>
            <a:r>
              <a:rPr lang="zh-CN" sz="2800">
                <a:solidFill>
                  <a:srgbClr val="FFFFFF"/>
                </a:solidFill>
                <a:latin typeface="DFKai-SB" pitchFamily="65" charset="-120"/>
                <a:ea typeface="DFKai-SB" pitchFamily="65" charset="-120"/>
              </a:rPr>
              <a:t>设置的解释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Text Box 1"/>
          <p:cNvSpPr txBox="1">
            <a:spLocks noChangeArrowheads="1"/>
          </p:cNvSpPr>
          <p:nvPr/>
        </p:nvSpPr>
        <p:spPr bwMode="auto">
          <a:xfrm>
            <a:off x="472008" y="44450"/>
            <a:ext cx="77724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sz="440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重载赋值</a:t>
            </a:r>
            <a:r>
              <a:rPr lang="zh-CN" sz="440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运算的</a:t>
            </a:r>
            <a:r>
              <a:rPr lang="en-US" altLang="zh-CN" sz="440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"</a:t>
            </a:r>
            <a:r>
              <a:rPr lang="zh-CN" altLang="en-US" sz="440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三要</a:t>
            </a:r>
            <a:r>
              <a:rPr lang="en-US" altLang="zh-CN" sz="440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"</a:t>
            </a:r>
            <a:r>
              <a:rPr lang="zh-CN" altLang="en-US" sz="440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原则</a:t>
            </a:r>
            <a:endParaRPr lang="zh-CN" sz="440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7683" name="Text Box 2"/>
          <p:cNvSpPr txBox="1">
            <a:spLocks noChangeArrowheads="1"/>
          </p:cNvSpPr>
          <p:nvPr/>
        </p:nvSpPr>
        <p:spPr bwMode="auto">
          <a:xfrm>
            <a:off x="467865" y="1556593"/>
            <a:ext cx="8280599" cy="48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marL="739775" indent="-282575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indent="-225425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800"/>
              </a:spcBef>
              <a:buClr>
                <a:srgbClr val="FF3399"/>
              </a:buClr>
              <a:buFont typeface="黑体" pitchFamily="49" charset="-122"/>
              <a:buChar char="•"/>
            </a:pPr>
            <a:r>
              <a:rPr lang="zh-CN" sz="3200" smtClean="0">
                <a:solidFill>
                  <a:srgbClr val="FFCC00"/>
                </a:solidFill>
                <a:latin typeface="黑体" pitchFamily="49" charset="-122"/>
                <a:ea typeface="黑体" pitchFamily="49" charset="-122"/>
              </a:rPr>
              <a:t>要</a:t>
            </a:r>
            <a:r>
              <a:rPr lang="zh-CN" altLang="en-US" sz="3200" smtClean="0">
                <a:solidFill>
                  <a:srgbClr val="FFCC00"/>
                </a:solidFill>
                <a:latin typeface="黑体" pitchFamily="49" charset="-122"/>
                <a:ea typeface="黑体" pitchFamily="49" charset="-122"/>
              </a:rPr>
              <a:t>返</a:t>
            </a:r>
            <a:r>
              <a:rPr lang="zh-CN" sz="3200" smtClean="0">
                <a:solidFill>
                  <a:srgbClr val="FFCC00"/>
                </a:solidFill>
                <a:latin typeface="黑体" pitchFamily="49" charset="-122"/>
                <a:ea typeface="黑体" pitchFamily="49" charset="-122"/>
              </a:rPr>
              <a:t>回</a:t>
            </a:r>
            <a:r>
              <a:rPr lang="en-US" sz="3200">
                <a:solidFill>
                  <a:srgbClr val="FFCC00"/>
                </a:solidFill>
                <a:latin typeface="黑体" pitchFamily="49" charset="-122"/>
                <a:ea typeface="黑体" pitchFamily="49" charset="-122"/>
              </a:rPr>
              <a:t>*</a:t>
            </a:r>
            <a:r>
              <a:rPr lang="en-US" altLang="zh-CN" sz="3200">
                <a:solidFill>
                  <a:srgbClr val="FFCC00"/>
                </a:solidFill>
                <a:latin typeface="黑体" pitchFamily="49" charset="-122"/>
                <a:ea typeface="黑体" pitchFamily="49" charset="-122"/>
              </a:rPr>
              <a:t>this</a:t>
            </a:r>
            <a:r>
              <a:rPr lang="zh-CN" sz="3200">
                <a:solidFill>
                  <a:srgbClr val="FFCC00"/>
                </a:solidFill>
                <a:latin typeface="黑体" pitchFamily="49" charset="-122"/>
                <a:ea typeface="黑体" pitchFamily="49" charset="-122"/>
              </a:rPr>
              <a:t>的引用</a:t>
            </a:r>
          </a:p>
          <a:p>
            <a:pPr marL="457200" lvl="1" indent="0" eaLnBrk="1" hangingPunct="1">
              <a:lnSpc>
                <a:spcPct val="100000"/>
              </a:lnSpc>
              <a:spcBef>
                <a:spcPts val="700"/>
              </a:spcBef>
              <a:buClr>
                <a:srgbClr val="FE1F08"/>
              </a:buClr>
            </a:pPr>
            <a:r>
              <a:rPr lang="en-US" altLang="zh-CN" sz="2000" smtClean="0">
                <a:solidFill>
                  <a:srgbClr val="00FF00"/>
                </a:solidFill>
                <a:latin typeface="Lucida Console" pitchFamily="49" charset="0"/>
                <a:ea typeface="黑体" pitchFamily="49" charset="-122"/>
              </a:rPr>
              <a:t>   TYPE</a:t>
            </a:r>
            <a:r>
              <a:rPr lang="en-US" altLang="zh-CN" sz="2000">
                <a:solidFill>
                  <a:srgbClr val="00FF00"/>
                </a:solidFill>
                <a:latin typeface="Lucida Console" pitchFamily="49" charset="0"/>
                <a:ea typeface="黑体" pitchFamily="49" charset="-122"/>
              </a:rPr>
              <a:t>&amp; TYPE::operator</a:t>
            </a:r>
            <a:r>
              <a:rPr lang="en-US" altLang="zh-CN" sz="2000" smtClean="0">
                <a:solidFill>
                  <a:srgbClr val="00FF00"/>
                </a:solidFill>
                <a:latin typeface="Lucida Console" pitchFamily="49" charset="0"/>
                <a:ea typeface="黑体" pitchFamily="49" charset="-122"/>
              </a:rPr>
              <a:t>= (</a:t>
            </a:r>
            <a:r>
              <a:rPr lang="en-US" altLang="zh-CN" sz="2000">
                <a:solidFill>
                  <a:srgbClr val="00FF00"/>
                </a:solidFill>
                <a:latin typeface="Lucida Console" pitchFamily="49" charset="0"/>
                <a:ea typeface="黑体" pitchFamily="49" charset="-122"/>
              </a:rPr>
              <a:t>const TYPE&amp;);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buClr>
                <a:srgbClr val="FE1F08"/>
              </a:buClr>
              <a:buFont typeface="Lucida Console" pitchFamily="49" charset="0"/>
              <a:buChar char="•"/>
            </a:pPr>
            <a:r>
              <a:rPr lang="zh-CN" altLang="en-US" sz="2400" smtClean="0">
                <a:solidFill>
                  <a:srgbClr val="FFCC00"/>
                </a:solidFill>
                <a:latin typeface="仿宋" pitchFamily="49" charset="-122"/>
                <a:ea typeface="仿宋" pitchFamily="49" charset="-122"/>
              </a:rPr>
              <a:t>能支持</a:t>
            </a:r>
            <a:r>
              <a:rPr lang="zh-CN" sz="2400" smtClean="0">
                <a:solidFill>
                  <a:srgbClr val="FFCC00"/>
                </a:solidFill>
                <a:latin typeface="仿宋" pitchFamily="49" charset="-122"/>
                <a:ea typeface="仿宋" pitchFamily="49" charset="-122"/>
              </a:rPr>
              <a:t>链式</a:t>
            </a:r>
            <a:r>
              <a:rPr lang="zh-CN" sz="2400">
                <a:solidFill>
                  <a:srgbClr val="FFCC00"/>
                </a:solidFill>
                <a:latin typeface="仿宋" pitchFamily="49" charset="-122"/>
                <a:ea typeface="仿宋" pitchFamily="49" charset="-122"/>
              </a:rPr>
              <a:t>表达式</a:t>
            </a:r>
            <a:r>
              <a:rPr lang="zh-CN" sz="2400" smtClean="0">
                <a:solidFill>
                  <a:srgbClr val="FFCC00"/>
                </a:solidFill>
                <a:latin typeface="仿宋" pitchFamily="49" charset="-122"/>
                <a:ea typeface="仿宋" pitchFamily="49" charset="-122"/>
              </a:rPr>
              <a:t>，</a:t>
            </a:r>
            <a:r>
              <a:rPr lang="zh-CN" altLang="en-US" sz="2400" smtClean="0">
                <a:solidFill>
                  <a:srgbClr val="FFCC00"/>
                </a:solidFill>
                <a:latin typeface="仿宋" pitchFamily="49" charset="-122"/>
                <a:ea typeface="仿宋" pitchFamily="49" charset="-122"/>
              </a:rPr>
              <a:t>以便</a:t>
            </a:r>
            <a:r>
              <a:rPr lang="zh-CN" sz="2400" smtClean="0">
                <a:solidFill>
                  <a:srgbClr val="FFCC00"/>
                </a:solidFill>
                <a:latin typeface="仿宋" pitchFamily="49" charset="-122"/>
                <a:ea typeface="仿宋" pitchFamily="49" charset="-122"/>
              </a:rPr>
              <a:t>与</a:t>
            </a:r>
            <a:r>
              <a:rPr lang="zh-CN" sz="2400">
                <a:solidFill>
                  <a:srgbClr val="FFCC00"/>
                </a:solidFill>
                <a:latin typeface="仿宋" pitchFamily="49" charset="-122"/>
                <a:ea typeface="仿宋" pitchFamily="49" charset="-122"/>
              </a:rPr>
              <a:t>内建类型保持一致</a:t>
            </a:r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zh-CN" sz="2000">
                <a:solidFill>
                  <a:srgbClr val="00FF00"/>
                </a:solidFill>
                <a:latin typeface="Lucida Console" pitchFamily="49" charset="0"/>
                <a:ea typeface="黑体" pitchFamily="49" charset="-122"/>
              </a:rPr>
              <a:t>x=y=z=“Hello</a:t>
            </a:r>
            <a:r>
              <a:rPr lang="en-US" altLang="zh-CN" sz="2000" smtClean="0">
                <a:solidFill>
                  <a:srgbClr val="00FF00"/>
                </a:solidFill>
                <a:latin typeface="Lucida Console" pitchFamily="49" charset="0"/>
                <a:ea typeface="黑体" pitchFamily="49" charset="-122"/>
              </a:rPr>
              <a:t>”;	(</a:t>
            </a:r>
            <a:r>
              <a:rPr lang="en-US" altLang="zh-CN" sz="2000">
                <a:solidFill>
                  <a:srgbClr val="00FF00"/>
                </a:solidFill>
                <a:latin typeface="Lucida Console" pitchFamily="49" charset="0"/>
                <a:ea typeface="黑体" pitchFamily="49" charset="-122"/>
              </a:rPr>
              <a:t>i1=i2)=i3;</a:t>
            </a:r>
          </a:p>
          <a:p>
            <a:pPr eaLnBrk="1" hangingPunct="1">
              <a:lnSpc>
                <a:spcPct val="100000"/>
              </a:lnSpc>
              <a:spcBef>
                <a:spcPts val="800"/>
              </a:spcBef>
              <a:buClr>
                <a:srgbClr val="FF3399"/>
              </a:buClr>
              <a:buFont typeface="黑体" pitchFamily="49" charset="-122"/>
              <a:buChar char="•"/>
            </a:pPr>
            <a:r>
              <a:rPr lang="zh-CN" sz="3200" smtClean="0">
                <a:solidFill>
                  <a:srgbClr val="FFCC00"/>
                </a:solidFill>
                <a:latin typeface="黑体" pitchFamily="49" charset="-122"/>
                <a:ea typeface="黑体" pitchFamily="49" charset="-122"/>
              </a:rPr>
              <a:t>要为</a:t>
            </a:r>
            <a:r>
              <a:rPr lang="zh-CN" altLang="en-US" sz="3200" smtClean="0">
                <a:solidFill>
                  <a:srgbClr val="FFCC00"/>
                </a:solidFill>
                <a:latin typeface="黑体" pitchFamily="49" charset="-122"/>
                <a:ea typeface="黑体" pitchFamily="49" charset="-122"/>
              </a:rPr>
              <a:t>对象的所有</a:t>
            </a:r>
            <a:r>
              <a:rPr lang="zh-CN" sz="3200" smtClean="0">
                <a:solidFill>
                  <a:srgbClr val="FFCC00"/>
                </a:solidFill>
                <a:latin typeface="黑体" pitchFamily="49" charset="-122"/>
                <a:ea typeface="黑体" pitchFamily="49" charset="-122"/>
              </a:rPr>
              <a:t>数据</a:t>
            </a:r>
            <a:r>
              <a:rPr lang="zh-CN" sz="3200">
                <a:solidFill>
                  <a:srgbClr val="FFCC00"/>
                </a:solidFill>
                <a:latin typeface="黑体" pitchFamily="49" charset="-122"/>
                <a:ea typeface="黑体" pitchFamily="49" charset="-122"/>
              </a:rPr>
              <a:t>成员</a:t>
            </a:r>
            <a:r>
              <a:rPr lang="zh-CN" sz="3200" smtClean="0">
                <a:solidFill>
                  <a:srgbClr val="FFCC00"/>
                </a:solidFill>
                <a:latin typeface="黑体" pitchFamily="49" charset="-122"/>
                <a:ea typeface="黑体" pitchFamily="49" charset="-122"/>
              </a:rPr>
              <a:t>设定</a:t>
            </a:r>
            <a:r>
              <a:rPr lang="zh-CN" altLang="en-US" sz="3200" smtClean="0">
                <a:solidFill>
                  <a:srgbClr val="FFCC00"/>
                </a:solidFill>
                <a:latin typeface="黑体" pitchFamily="49" charset="-122"/>
                <a:ea typeface="黑体" pitchFamily="49" charset="-122"/>
              </a:rPr>
              <a:t>正确内</a:t>
            </a:r>
            <a:r>
              <a:rPr lang="zh-CN" sz="3200" smtClean="0">
                <a:solidFill>
                  <a:srgbClr val="FFCC00"/>
                </a:solidFill>
                <a:latin typeface="黑体" pitchFamily="49" charset="-122"/>
                <a:ea typeface="黑体" pitchFamily="49" charset="-122"/>
              </a:rPr>
              <a:t>容</a:t>
            </a:r>
            <a:endParaRPr lang="zh-CN" sz="3200">
              <a:solidFill>
                <a:srgbClr val="FFCC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ts val="800"/>
              </a:spcBef>
              <a:buClr>
                <a:srgbClr val="FF3399"/>
              </a:buClr>
              <a:buFont typeface="黑体" pitchFamily="49" charset="-122"/>
              <a:buChar char="•"/>
            </a:pPr>
            <a:endParaRPr lang="en-US" altLang="zh-CN" sz="3200" smtClean="0">
              <a:solidFill>
                <a:srgbClr val="FFCC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ts val="800"/>
              </a:spcBef>
              <a:buClr>
                <a:srgbClr val="FF3399"/>
              </a:buClr>
              <a:buFont typeface="黑体" pitchFamily="49" charset="-122"/>
              <a:buChar char="•"/>
            </a:pPr>
            <a:r>
              <a:rPr lang="zh-CN" sz="3200" smtClean="0">
                <a:solidFill>
                  <a:srgbClr val="FFCC00"/>
                </a:solidFill>
                <a:latin typeface="黑体" pitchFamily="49" charset="-122"/>
                <a:ea typeface="黑体" pitchFamily="49" charset="-122"/>
              </a:rPr>
              <a:t>要</a:t>
            </a:r>
            <a:r>
              <a:rPr lang="zh-CN" sz="3200" smtClean="0">
                <a:solidFill>
                  <a:srgbClr val="FFCC00"/>
                </a:solidFill>
                <a:latin typeface="黑体" pitchFamily="49" charset="-122"/>
                <a:ea typeface="黑体" pitchFamily="49" charset="-122"/>
              </a:rPr>
              <a:t>检查</a:t>
            </a:r>
            <a:r>
              <a:rPr lang="zh-CN" sz="3200">
                <a:solidFill>
                  <a:srgbClr val="FFCC00"/>
                </a:solidFill>
                <a:latin typeface="黑体" pitchFamily="49" charset="-122"/>
                <a:ea typeface="黑体" pitchFamily="49" charset="-122"/>
              </a:rPr>
              <a:t>是否</a:t>
            </a:r>
            <a:r>
              <a:rPr lang="en-US" sz="3200">
                <a:solidFill>
                  <a:srgbClr val="FFCC00"/>
                </a:solidFill>
                <a:latin typeface="Arial" charset="0"/>
                <a:ea typeface="黑体" pitchFamily="49" charset="-122"/>
              </a:rPr>
              <a:t>“</a:t>
            </a:r>
            <a:r>
              <a:rPr lang="zh-CN" sz="3200">
                <a:solidFill>
                  <a:srgbClr val="FFCC00"/>
                </a:solidFill>
                <a:latin typeface="黑体" pitchFamily="49" charset="-122"/>
                <a:ea typeface="黑体" pitchFamily="49" charset="-122"/>
              </a:rPr>
              <a:t>自己赋值给自己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buClr>
                <a:srgbClr val="FE1F08"/>
              </a:buClr>
              <a:buFont typeface="黑体" pitchFamily="49" charset="-122"/>
              <a:buChar char="•"/>
            </a:pPr>
            <a:r>
              <a:rPr lang="zh-CN" altLang="en-US" sz="2400" smtClean="0">
                <a:solidFill>
                  <a:srgbClr val="FFCC00"/>
                </a:solidFill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sz="2400" smtClean="0">
                <a:solidFill>
                  <a:srgbClr val="FFCC00"/>
                </a:solidFill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en-US" sz="2400" smtClean="0">
                <a:solidFill>
                  <a:srgbClr val="FFCC00"/>
                </a:solidFill>
                <a:latin typeface="仿宋" pitchFamily="49" charset="-122"/>
                <a:ea typeface="仿宋" pitchFamily="49" charset="-122"/>
              </a:rPr>
              <a:t>）保证</a:t>
            </a:r>
            <a:r>
              <a:rPr lang="zh-CN" sz="2400" smtClean="0">
                <a:solidFill>
                  <a:srgbClr val="FFCC00"/>
                </a:solidFill>
                <a:latin typeface="仿宋" pitchFamily="49" charset="-122"/>
                <a:ea typeface="仿宋" pitchFamily="49" charset="-122"/>
              </a:rPr>
              <a:t>正确：</a:t>
            </a:r>
            <a:r>
              <a:rPr lang="zh-CN" sz="2400">
                <a:solidFill>
                  <a:srgbClr val="FFCC00"/>
                </a:solidFill>
                <a:latin typeface="仿宋" pitchFamily="49" charset="-122"/>
                <a:ea typeface="仿宋" pitchFamily="49" charset="-122"/>
              </a:rPr>
              <a:t>旧对象资源需要释放</a:t>
            </a:r>
          </a:p>
          <a:p>
            <a:pPr lvl="1" eaLnBrk="1" hangingPunct="1">
              <a:lnSpc>
                <a:spcPct val="100000"/>
              </a:lnSpc>
              <a:spcBef>
                <a:spcPts val="700"/>
              </a:spcBef>
              <a:buClr>
                <a:srgbClr val="FE1F08"/>
              </a:buClr>
              <a:buFont typeface="黑体" pitchFamily="49" charset="-122"/>
              <a:buChar char="•"/>
            </a:pPr>
            <a:r>
              <a:rPr lang="zh-CN" altLang="en-US" sz="2400" smtClean="0">
                <a:solidFill>
                  <a:srgbClr val="FFCC00"/>
                </a:solidFill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sz="2400" smtClean="0">
                <a:solidFill>
                  <a:srgbClr val="FFCC00"/>
                </a:solidFill>
                <a:latin typeface="仿宋" pitchFamily="49" charset="-122"/>
                <a:ea typeface="仿宋" pitchFamily="49" charset="-122"/>
              </a:rPr>
              <a:t>2</a:t>
            </a:r>
            <a:r>
              <a:rPr lang="zh-CN" altLang="en-US" sz="2400" smtClean="0">
                <a:solidFill>
                  <a:srgbClr val="FFCC00"/>
                </a:solidFill>
                <a:latin typeface="仿宋" pitchFamily="49" charset="-122"/>
                <a:ea typeface="仿宋" pitchFamily="49" charset="-122"/>
              </a:rPr>
              <a:t>）保证</a:t>
            </a:r>
            <a:r>
              <a:rPr lang="zh-CN" sz="2400" smtClean="0">
                <a:solidFill>
                  <a:srgbClr val="FFCC00"/>
                </a:solidFill>
                <a:latin typeface="仿宋" pitchFamily="49" charset="-122"/>
                <a:ea typeface="仿宋" pitchFamily="49" charset="-122"/>
              </a:rPr>
              <a:t>效率</a:t>
            </a:r>
            <a:r>
              <a:rPr lang="zh-CN" sz="2400">
                <a:solidFill>
                  <a:srgbClr val="FFCC00"/>
                </a:solidFill>
                <a:latin typeface="仿宋" pitchFamily="49" charset="-122"/>
                <a:ea typeface="仿宋" pitchFamily="49" charset="-122"/>
              </a:rPr>
              <a:t>：如果同一对象，不必做了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5026" y="764704"/>
            <a:ext cx="2339102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对象输出示例</a:t>
            </a:r>
            <a:endParaRPr lang="en-US" sz="280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80" y="2852936"/>
            <a:ext cx="838317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Text Box 1"/>
          <p:cNvSpPr txBox="1">
            <a:spLocks noChangeArrowheads="1"/>
          </p:cNvSpPr>
          <p:nvPr/>
        </p:nvSpPr>
        <p:spPr bwMode="auto">
          <a:xfrm>
            <a:off x="3727450" y="3013075"/>
            <a:ext cx="1711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一段陈年往事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5026" y="764704"/>
            <a:ext cx="2339102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对象输入示例</a:t>
            </a:r>
            <a:endParaRPr lang="en-US" sz="280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8352928" cy="35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Text Box 1"/>
          <p:cNvSpPr txBox="1">
            <a:spLocks noChangeArrowheads="1"/>
          </p:cNvSpPr>
          <p:nvPr/>
        </p:nvSpPr>
        <p:spPr bwMode="auto">
          <a:xfrm>
            <a:off x="557213" y="250825"/>
            <a:ext cx="1201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陈年往事</a:t>
            </a:r>
          </a:p>
        </p:txBody>
      </p:sp>
      <p:sp>
        <p:nvSpPr>
          <p:cNvPr id="299011" name="Text Box 2"/>
          <p:cNvSpPr txBox="1">
            <a:spLocks noChangeArrowheads="1"/>
          </p:cNvSpPr>
          <p:nvPr/>
        </p:nvSpPr>
        <p:spPr bwMode="auto">
          <a:xfrm>
            <a:off x="557213" y="3851275"/>
            <a:ext cx="1201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sz="20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输出结果</a:t>
            </a:r>
          </a:p>
        </p:txBody>
      </p:sp>
      <p:sp>
        <p:nvSpPr>
          <p:cNvPr id="299012" name="Text Box 3"/>
          <p:cNvSpPr txBox="1">
            <a:spLocks noChangeArrowheads="1"/>
          </p:cNvSpPr>
          <p:nvPr/>
        </p:nvSpPr>
        <p:spPr bwMode="auto">
          <a:xfrm>
            <a:off x="557213" y="5653088"/>
            <a:ext cx="80470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为什么不同变量类型，在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中输出时会有不同的格式呢？</a:t>
            </a:r>
          </a:p>
          <a:p>
            <a:pPr eaLnBrk="1" hangingPunct="1">
              <a:lnSpc>
                <a:spcPct val="150000"/>
              </a:lnSpc>
            </a:pP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或者说：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是如何做到对不同类型的变量以不同的格式来输出 呢？</a:t>
            </a:r>
          </a:p>
        </p:txBody>
      </p:sp>
      <p:pic>
        <p:nvPicPr>
          <p:cNvPr id="2990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638175"/>
            <a:ext cx="52387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90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887788"/>
            <a:ext cx="2794000" cy="1485900"/>
          </a:xfrm>
          <a:prstGeom prst="rect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ext Box 1"/>
          <p:cNvSpPr txBox="1">
            <a:spLocks noChangeArrowheads="1"/>
          </p:cNvSpPr>
          <p:nvPr/>
        </p:nvSpPr>
        <p:spPr bwMode="auto">
          <a:xfrm>
            <a:off x="3708400" y="3022600"/>
            <a:ext cx="1711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一个新的困惑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Text Box 1"/>
          <p:cNvSpPr txBox="1">
            <a:spLocks noChangeArrowheads="1"/>
          </p:cNvSpPr>
          <p:nvPr/>
        </p:nvSpPr>
        <p:spPr bwMode="auto">
          <a:xfrm>
            <a:off x="179388" y="142875"/>
            <a:ext cx="1201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eaLnBrk="0"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新的困惑</a:t>
            </a:r>
          </a:p>
        </p:txBody>
      </p:sp>
      <p:sp>
        <p:nvSpPr>
          <p:cNvPr id="301059" name="Text Box 2"/>
          <p:cNvSpPr txBox="1">
            <a:spLocks noChangeArrowheads="1"/>
          </p:cNvSpPr>
          <p:nvPr/>
        </p:nvSpPr>
        <p:spPr bwMode="auto">
          <a:xfrm>
            <a:off x="2414588" y="179388"/>
            <a:ext cx="5532437" cy="570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#include &lt;iostream&gt;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using namespace std;</a:t>
            </a:r>
          </a:p>
          <a:p>
            <a:pPr eaLnBrk="1" hangingPunct="1">
              <a:lnSpc>
                <a:spcPct val="100000"/>
              </a:lnSpc>
            </a:pPr>
            <a:endParaRPr lang="en-US" altLang="zh-CN" sz="2000" b="1">
              <a:solidFill>
                <a:srgbClr val="FFFFFF"/>
              </a:solidFill>
              <a:latin typeface="Courier New" pitchFamily="49" charset="0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struct student {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    int id;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    float score;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};</a:t>
            </a:r>
          </a:p>
          <a:p>
            <a:pPr eaLnBrk="1" hangingPunct="1">
              <a:lnSpc>
                <a:spcPct val="100000"/>
              </a:lnSpc>
            </a:pPr>
            <a:endParaRPr lang="en-US" altLang="zh-CN" sz="2000" b="1">
              <a:solidFill>
                <a:srgbClr val="FFFFFF"/>
              </a:solidFill>
              <a:latin typeface="Courier New" pitchFamily="49" charset="0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int main() {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    int id;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    float score;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    cin &gt;&gt; id &gt;&gt; score;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    cout &lt;&lt; id &lt;&lt; ' ' &lt;&lt; score &lt;&lt; '\n';</a:t>
            </a:r>
          </a:p>
          <a:p>
            <a:pPr eaLnBrk="1" hangingPunct="1">
              <a:lnSpc>
                <a:spcPct val="100000"/>
              </a:lnSpc>
            </a:pPr>
            <a:endParaRPr lang="en-US" altLang="zh-CN" sz="2000" b="1">
              <a:solidFill>
                <a:srgbClr val="FFFFFF"/>
              </a:solidFill>
              <a:latin typeface="Courier New" pitchFamily="49" charset="0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    student stu;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    </a:t>
            </a:r>
            <a:r>
              <a:rPr lang="en-US" altLang="zh-CN" b="1">
                <a:solidFill>
                  <a:srgbClr val="FFFF00"/>
                </a:solidFill>
                <a:latin typeface="Courier New" pitchFamily="49" charset="0"/>
                <a:ea typeface="微软雅黑" pitchFamily="34" charset="-122"/>
              </a:rPr>
              <a:t>cin &gt;&gt; stu;  </a:t>
            </a:r>
            <a:r>
              <a:rPr lang="en-US" altLang="zh-CN" b="1">
                <a:solidFill>
                  <a:srgbClr val="00FF00"/>
                </a:solidFill>
                <a:latin typeface="Courier New" pitchFamily="49" charset="0"/>
                <a:ea typeface="微软雅黑" pitchFamily="34" charset="-122"/>
              </a:rPr>
              <a:t>// </a:t>
            </a:r>
            <a:r>
              <a:rPr lang="zh-CN" altLang="en-US" b="1">
                <a:solidFill>
                  <a:srgbClr val="00FF00"/>
                </a:solidFill>
                <a:latin typeface="Courier New" pitchFamily="49" charset="0"/>
                <a:ea typeface="微软雅黑" pitchFamily="34" charset="-122"/>
              </a:rPr>
              <a:t>有编译错误</a:t>
            </a:r>
            <a:endParaRPr lang="en-US" b="1">
              <a:solidFill>
                <a:srgbClr val="00FF00"/>
              </a:solidFill>
              <a:latin typeface="Courier New" pitchFamily="49" charset="0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b="1">
                <a:solidFill>
                  <a:srgbClr val="FFFF00"/>
                </a:solidFill>
                <a:latin typeface="Courier New" pitchFamily="49" charset="0"/>
                <a:ea typeface="微软雅黑" pitchFamily="34" charset="-122"/>
              </a:rPr>
              <a:t>    </a:t>
            </a:r>
            <a:r>
              <a:rPr lang="en-US" altLang="zh-CN" b="1">
                <a:solidFill>
                  <a:srgbClr val="FFFF00"/>
                </a:solidFill>
                <a:latin typeface="Courier New" pitchFamily="49" charset="0"/>
                <a:ea typeface="微软雅黑" pitchFamily="34" charset="-122"/>
              </a:rPr>
              <a:t>cout &lt;&lt; stu &lt;&lt; '\n'; </a:t>
            </a:r>
            <a:r>
              <a:rPr lang="en-US" altLang="zh-CN" b="1">
                <a:solidFill>
                  <a:srgbClr val="00FF00"/>
                </a:solidFill>
                <a:latin typeface="Courier New" pitchFamily="49" charset="0"/>
                <a:ea typeface="微软雅黑" pitchFamily="34" charset="-122"/>
              </a:rPr>
              <a:t>// </a:t>
            </a:r>
            <a:r>
              <a:rPr lang="zh-CN" altLang="en-US" b="1">
                <a:solidFill>
                  <a:srgbClr val="00FF00"/>
                </a:solidFill>
                <a:latin typeface="Courier New" pitchFamily="49" charset="0"/>
                <a:ea typeface="微软雅黑" pitchFamily="34" charset="-122"/>
              </a:rPr>
              <a:t>有编译错误</a:t>
            </a:r>
            <a:endParaRPr lang="en-US" b="1">
              <a:solidFill>
                <a:srgbClr val="00FF00"/>
              </a:solidFill>
              <a:latin typeface="Courier New" pitchFamily="49" charset="0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</a:pPr>
            <a:endParaRPr lang="en-US" sz="2000" b="1">
              <a:solidFill>
                <a:srgbClr val="FFFFFF"/>
              </a:solidFill>
              <a:latin typeface="Courier New" pitchFamily="49" charset="0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en-US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    </a:t>
            </a:r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return 0;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b="1">
                <a:solidFill>
                  <a:srgbClr val="FFFFFF"/>
                </a:solidFill>
                <a:latin typeface="Courier New" pitchFamily="49" charset="0"/>
                <a:ea typeface="微软雅黑" pitchFamily="34" charset="-122"/>
              </a:rPr>
              <a:t>}</a:t>
            </a:r>
          </a:p>
        </p:txBody>
      </p:sp>
      <p:sp>
        <p:nvSpPr>
          <p:cNvPr id="301060" name="Text Box 3"/>
          <p:cNvSpPr txBox="1">
            <a:spLocks noChangeArrowheads="1"/>
          </p:cNvSpPr>
          <p:nvPr/>
        </p:nvSpPr>
        <p:spPr bwMode="auto">
          <a:xfrm>
            <a:off x="179388" y="6170613"/>
            <a:ext cx="7662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如何让 </a:t>
            </a:r>
            <a:r>
              <a:rPr lang="en-US" altLang="zh-CN" sz="2000" u="sng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cin &gt;&gt; stu; cout &lt;&lt; stu;</a:t>
            </a:r>
            <a:r>
              <a:rPr lang="en-US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也能编译通过并正确地运行呢？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Text Box 1"/>
          <p:cNvSpPr txBox="1">
            <a:spLocks noChangeArrowheads="1"/>
          </p:cNvSpPr>
          <p:nvPr/>
        </p:nvSpPr>
        <p:spPr bwMode="auto">
          <a:xfrm>
            <a:off x="611188" y="565150"/>
            <a:ext cx="5822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温故知新</a:t>
            </a:r>
            <a:r>
              <a:rPr lang="zh-CN" alt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从发展变化看“当前的形势与任务”</a:t>
            </a:r>
          </a:p>
        </p:txBody>
      </p:sp>
      <p:sp>
        <p:nvSpPr>
          <p:cNvPr id="302083" name="Text Box 2"/>
          <p:cNvSpPr txBox="1">
            <a:spLocks noChangeArrowheads="1"/>
          </p:cNvSpPr>
          <p:nvPr/>
        </p:nvSpPr>
        <p:spPr bwMode="auto">
          <a:xfrm>
            <a:off x="4176713" y="1933575"/>
            <a:ext cx="2495550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5pPr>
            <a:lvl6pPr marL="25146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6pPr>
            <a:lvl7pPr marL="29718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7pPr>
            <a:lvl8pPr marL="34290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8pPr>
            <a:lvl9pPr marL="3886200" indent="-228600" defTabSz="449263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DejaVu Sans" pitchFamily="16" charset="0"/>
                <a:ea typeface="DejaVu Sans" pitchFamily="16" charset="0"/>
                <a:cs typeface="DejaVu Sans" pitchFamily="16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诞生：构造函数</a:t>
            </a:r>
          </a:p>
          <a:p>
            <a:pPr algn="ctr" eaLnBrk="1" hangingPunct="1">
              <a:lnSpc>
                <a:spcPct val="100000"/>
              </a:lnSpc>
            </a:pP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消亡：析构函数</a:t>
            </a:r>
          </a:p>
          <a:p>
            <a:pPr algn="ctr" eaLnBrk="1" hangingPunct="1">
              <a:lnSpc>
                <a:spcPct val="100000"/>
              </a:lnSpc>
            </a:pP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接口：访问权限</a:t>
            </a:r>
          </a:p>
          <a:p>
            <a:pPr algn="ctr" eaLnBrk="1" hangingPunct="1">
              <a:lnSpc>
                <a:spcPct val="100000"/>
              </a:lnSpc>
            </a:pP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共享：静态成员</a:t>
            </a:r>
          </a:p>
          <a:p>
            <a:pPr algn="ctr" eaLnBrk="1" hangingPunct="1">
              <a:lnSpc>
                <a:spcPct val="100000"/>
              </a:lnSpc>
            </a:pP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变化：常量成员</a:t>
            </a:r>
          </a:p>
          <a:p>
            <a:pPr algn="ctr" eaLnBrk="1" hangingPunct="1">
              <a:lnSpc>
                <a:spcPct val="100000"/>
              </a:lnSpc>
            </a:pPr>
            <a:r>
              <a:rPr lang="zh-CN" altLang="en-US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繁衍</a:t>
            </a:r>
            <a:r>
              <a:rPr lang="zh-CN" sz="2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sz="2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拷贝构造</a:t>
            </a:r>
          </a:p>
          <a:p>
            <a:pPr algn="ctr" eaLnBrk="1" hangingPunct="1">
              <a:lnSpc>
                <a:spcPct val="100000"/>
              </a:lnSpc>
            </a:pPr>
            <a:endParaRPr lang="en-US" altLang="zh-CN" sz="20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00000"/>
              </a:lnSpc>
            </a:pPr>
            <a:r>
              <a:rPr lang="zh-CN" altLang="en-US" sz="4800" b="1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sz="48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02085" name="Group 4"/>
          <p:cNvGrpSpPr>
            <a:grpSpLocks/>
          </p:cNvGrpSpPr>
          <p:nvPr/>
        </p:nvGrpSpPr>
        <p:grpSpPr bwMode="auto">
          <a:xfrm>
            <a:off x="2016125" y="1439863"/>
            <a:ext cx="1798638" cy="2878137"/>
            <a:chOff x="1270" y="907"/>
            <a:chExt cx="1133" cy="1813"/>
          </a:xfrm>
        </p:grpSpPr>
        <p:sp>
          <p:nvSpPr>
            <p:cNvPr id="302088" name="Line 5"/>
            <p:cNvSpPr>
              <a:spLocks noChangeShapeType="1"/>
            </p:cNvSpPr>
            <p:nvPr/>
          </p:nvSpPr>
          <p:spPr bwMode="auto">
            <a:xfrm>
              <a:off x="1587" y="998"/>
              <a:ext cx="0" cy="339"/>
            </a:xfrm>
            <a:prstGeom prst="line">
              <a:avLst/>
            </a:prstGeom>
            <a:noFill/>
            <a:ln w="720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089" name="Line 6"/>
            <p:cNvSpPr>
              <a:spLocks noChangeShapeType="1"/>
            </p:cNvSpPr>
            <p:nvPr/>
          </p:nvSpPr>
          <p:spPr bwMode="auto">
            <a:xfrm>
              <a:off x="2064" y="998"/>
              <a:ext cx="0" cy="339"/>
            </a:xfrm>
            <a:prstGeom prst="line">
              <a:avLst/>
            </a:prstGeom>
            <a:noFill/>
            <a:ln w="720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090" name="Oval 7"/>
            <p:cNvSpPr>
              <a:spLocks noChangeArrowheads="1"/>
            </p:cNvSpPr>
            <p:nvPr/>
          </p:nvSpPr>
          <p:spPr bwMode="auto">
            <a:xfrm>
              <a:off x="1474" y="907"/>
              <a:ext cx="226" cy="2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2091" name="Oval 8"/>
            <p:cNvSpPr>
              <a:spLocks noChangeArrowheads="1"/>
            </p:cNvSpPr>
            <p:nvPr/>
          </p:nvSpPr>
          <p:spPr bwMode="auto">
            <a:xfrm>
              <a:off x="1953" y="910"/>
              <a:ext cx="226" cy="2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2092" name="AutoShape 9"/>
            <p:cNvSpPr>
              <a:spLocks noChangeArrowheads="1"/>
            </p:cNvSpPr>
            <p:nvPr/>
          </p:nvSpPr>
          <p:spPr bwMode="auto">
            <a:xfrm>
              <a:off x="1315" y="1315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00AE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接口函数</a:t>
              </a:r>
            </a:p>
          </p:txBody>
        </p:sp>
        <p:sp>
          <p:nvSpPr>
            <p:cNvPr id="302093" name="AutoShape 10"/>
            <p:cNvSpPr>
              <a:spLocks noChangeArrowheads="1"/>
            </p:cNvSpPr>
            <p:nvPr/>
          </p:nvSpPr>
          <p:spPr bwMode="auto">
            <a:xfrm>
              <a:off x="1315" y="2222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6666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数据成员</a:t>
              </a:r>
            </a:p>
          </p:txBody>
        </p:sp>
        <p:sp>
          <p:nvSpPr>
            <p:cNvPr id="302094" name="AutoShape 11"/>
            <p:cNvSpPr>
              <a:spLocks noChangeArrowheads="1"/>
            </p:cNvSpPr>
            <p:nvPr/>
          </p:nvSpPr>
          <p:spPr bwMode="auto">
            <a:xfrm>
              <a:off x="1315" y="1769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6666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函数成员</a:t>
              </a:r>
            </a:p>
          </p:txBody>
        </p:sp>
        <p:sp>
          <p:nvSpPr>
            <p:cNvPr id="302095" name="AutoShape 12"/>
            <p:cNvSpPr>
              <a:spLocks noChangeArrowheads="1"/>
            </p:cNvSpPr>
            <p:nvPr/>
          </p:nvSpPr>
          <p:spPr bwMode="auto">
            <a:xfrm>
              <a:off x="1270" y="1247"/>
              <a:ext cx="1133" cy="1473"/>
            </a:xfrm>
            <a:prstGeom prst="roundRect">
              <a:avLst>
                <a:gd name="adj" fmla="val 88"/>
              </a:avLst>
            </a:prstGeom>
            <a:noFill/>
            <a:ln w="9525">
              <a:solidFill>
                <a:srgbClr val="FF0000"/>
              </a:solidFill>
              <a:prstDash val="sysDashDot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02087" name="AutoShape 14"/>
          <p:cNvSpPr>
            <a:spLocks noChangeArrowheads="1"/>
          </p:cNvSpPr>
          <p:nvPr/>
        </p:nvSpPr>
        <p:spPr bwMode="auto">
          <a:xfrm>
            <a:off x="6551613" y="1979613"/>
            <a:ext cx="360362" cy="2519362"/>
          </a:xfrm>
          <a:prstGeom prst="downArrow">
            <a:avLst>
              <a:gd name="adj1" fmla="val 50000"/>
              <a:gd name="adj2" fmla="val 174780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085" name="Group 4"/>
          <p:cNvGrpSpPr>
            <a:grpSpLocks/>
          </p:cNvGrpSpPr>
          <p:nvPr/>
        </p:nvGrpSpPr>
        <p:grpSpPr bwMode="auto">
          <a:xfrm>
            <a:off x="1377384" y="3009707"/>
            <a:ext cx="1798638" cy="2878137"/>
            <a:chOff x="1270" y="907"/>
            <a:chExt cx="1133" cy="1813"/>
          </a:xfrm>
        </p:grpSpPr>
        <p:sp>
          <p:nvSpPr>
            <p:cNvPr id="302088" name="Line 5"/>
            <p:cNvSpPr>
              <a:spLocks noChangeShapeType="1"/>
            </p:cNvSpPr>
            <p:nvPr/>
          </p:nvSpPr>
          <p:spPr bwMode="auto">
            <a:xfrm>
              <a:off x="1587" y="998"/>
              <a:ext cx="0" cy="339"/>
            </a:xfrm>
            <a:prstGeom prst="line">
              <a:avLst/>
            </a:prstGeom>
            <a:noFill/>
            <a:ln w="720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089" name="Line 6"/>
            <p:cNvSpPr>
              <a:spLocks noChangeShapeType="1"/>
            </p:cNvSpPr>
            <p:nvPr/>
          </p:nvSpPr>
          <p:spPr bwMode="auto">
            <a:xfrm>
              <a:off x="2064" y="998"/>
              <a:ext cx="0" cy="339"/>
            </a:xfrm>
            <a:prstGeom prst="line">
              <a:avLst/>
            </a:prstGeom>
            <a:noFill/>
            <a:ln w="720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090" name="Oval 7"/>
            <p:cNvSpPr>
              <a:spLocks noChangeArrowheads="1"/>
            </p:cNvSpPr>
            <p:nvPr/>
          </p:nvSpPr>
          <p:spPr bwMode="auto">
            <a:xfrm>
              <a:off x="1474" y="907"/>
              <a:ext cx="226" cy="2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2091" name="Oval 8"/>
            <p:cNvSpPr>
              <a:spLocks noChangeArrowheads="1"/>
            </p:cNvSpPr>
            <p:nvPr/>
          </p:nvSpPr>
          <p:spPr bwMode="auto">
            <a:xfrm>
              <a:off x="1953" y="910"/>
              <a:ext cx="226" cy="2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2092" name="AutoShape 9"/>
            <p:cNvSpPr>
              <a:spLocks noChangeArrowheads="1"/>
            </p:cNvSpPr>
            <p:nvPr/>
          </p:nvSpPr>
          <p:spPr bwMode="auto">
            <a:xfrm>
              <a:off x="1315" y="1315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00AE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接口函数</a:t>
              </a:r>
            </a:p>
          </p:txBody>
        </p:sp>
        <p:sp>
          <p:nvSpPr>
            <p:cNvPr id="302093" name="AutoShape 10"/>
            <p:cNvSpPr>
              <a:spLocks noChangeArrowheads="1"/>
            </p:cNvSpPr>
            <p:nvPr/>
          </p:nvSpPr>
          <p:spPr bwMode="auto">
            <a:xfrm>
              <a:off x="1315" y="2222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6666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数据成员</a:t>
              </a:r>
            </a:p>
          </p:txBody>
        </p:sp>
        <p:sp>
          <p:nvSpPr>
            <p:cNvPr id="302094" name="AutoShape 11"/>
            <p:cNvSpPr>
              <a:spLocks noChangeArrowheads="1"/>
            </p:cNvSpPr>
            <p:nvPr/>
          </p:nvSpPr>
          <p:spPr bwMode="auto">
            <a:xfrm>
              <a:off x="1315" y="1769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6666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函数成员</a:t>
              </a:r>
            </a:p>
          </p:txBody>
        </p:sp>
        <p:sp>
          <p:nvSpPr>
            <p:cNvPr id="302095" name="AutoShape 12"/>
            <p:cNvSpPr>
              <a:spLocks noChangeArrowheads="1"/>
            </p:cNvSpPr>
            <p:nvPr/>
          </p:nvSpPr>
          <p:spPr bwMode="auto">
            <a:xfrm>
              <a:off x="1270" y="1247"/>
              <a:ext cx="1133" cy="1473"/>
            </a:xfrm>
            <a:prstGeom prst="roundRect">
              <a:avLst>
                <a:gd name="adj" fmla="val 88"/>
              </a:avLst>
            </a:prstGeom>
            <a:noFill/>
            <a:ln w="9525">
              <a:solidFill>
                <a:srgbClr val="FF0000"/>
              </a:solidFill>
              <a:prstDash val="sysDashDot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99499" y="980728"/>
            <a:ext cx="902811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繁衍</a:t>
            </a:r>
            <a:endParaRPr lang="en-US" sz="280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013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085" name="Group 4"/>
          <p:cNvGrpSpPr>
            <a:grpSpLocks/>
          </p:cNvGrpSpPr>
          <p:nvPr/>
        </p:nvGrpSpPr>
        <p:grpSpPr bwMode="auto">
          <a:xfrm>
            <a:off x="1377384" y="3009707"/>
            <a:ext cx="1798638" cy="2878137"/>
            <a:chOff x="1270" y="907"/>
            <a:chExt cx="1133" cy="1813"/>
          </a:xfrm>
        </p:grpSpPr>
        <p:sp>
          <p:nvSpPr>
            <p:cNvPr id="302088" name="Line 5"/>
            <p:cNvSpPr>
              <a:spLocks noChangeShapeType="1"/>
            </p:cNvSpPr>
            <p:nvPr/>
          </p:nvSpPr>
          <p:spPr bwMode="auto">
            <a:xfrm>
              <a:off x="1587" y="998"/>
              <a:ext cx="0" cy="339"/>
            </a:xfrm>
            <a:prstGeom prst="line">
              <a:avLst/>
            </a:prstGeom>
            <a:noFill/>
            <a:ln w="720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089" name="Line 6"/>
            <p:cNvSpPr>
              <a:spLocks noChangeShapeType="1"/>
            </p:cNvSpPr>
            <p:nvPr/>
          </p:nvSpPr>
          <p:spPr bwMode="auto">
            <a:xfrm>
              <a:off x="2064" y="998"/>
              <a:ext cx="0" cy="339"/>
            </a:xfrm>
            <a:prstGeom prst="line">
              <a:avLst/>
            </a:prstGeom>
            <a:noFill/>
            <a:ln w="720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090" name="Oval 7"/>
            <p:cNvSpPr>
              <a:spLocks noChangeArrowheads="1"/>
            </p:cNvSpPr>
            <p:nvPr/>
          </p:nvSpPr>
          <p:spPr bwMode="auto">
            <a:xfrm>
              <a:off x="1474" y="907"/>
              <a:ext cx="226" cy="2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2091" name="Oval 8"/>
            <p:cNvSpPr>
              <a:spLocks noChangeArrowheads="1"/>
            </p:cNvSpPr>
            <p:nvPr/>
          </p:nvSpPr>
          <p:spPr bwMode="auto">
            <a:xfrm>
              <a:off x="1953" y="910"/>
              <a:ext cx="226" cy="2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2092" name="AutoShape 9"/>
            <p:cNvSpPr>
              <a:spLocks noChangeArrowheads="1"/>
            </p:cNvSpPr>
            <p:nvPr/>
          </p:nvSpPr>
          <p:spPr bwMode="auto">
            <a:xfrm>
              <a:off x="1315" y="1315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00AE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接口函数</a:t>
              </a:r>
            </a:p>
          </p:txBody>
        </p:sp>
        <p:sp>
          <p:nvSpPr>
            <p:cNvPr id="302093" name="AutoShape 10"/>
            <p:cNvSpPr>
              <a:spLocks noChangeArrowheads="1"/>
            </p:cNvSpPr>
            <p:nvPr/>
          </p:nvSpPr>
          <p:spPr bwMode="auto">
            <a:xfrm>
              <a:off x="1315" y="2222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6666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数据成员</a:t>
              </a:r>
            </a:p>
          </p:txBody>
        </p:sp>
        <p:sp>
          <p:nvSpPr>
            <p:cNvPr id="302094" name="AutoShape 11"/>
            <p:cNvSpPr>
              <a:spLocks noChangeArrowheads="1"/>
            </p:cNvSpPr>
            <p:nvPr/>
          </p:nvSpPr>
          <p:spPr bwMode="auto">
            <a:xfrm>
              <a:off x="1315" y="1769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6666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函数成员</a:t>
              </a:r>
            </a:p>
          </p:txBody>
        </p:sp>
        <p:sp>
          <p:nvSpPr>
            <p:cNvPr id="302095" name="AutoShape 12"/>
            <p:cNvSpPr>
              <a:spLocks noChangeArrowheads="1"/>
            </p:cNvSpPr>
            <p:nvPr/>
          </p:nvSpPr>
          <p:spPr bwMode="auto">
            <a:xfrm>
              <a:off x="1270" y="1247"/>
              <a:ext cx="1133" cy="1473"/>
            </a:xfrm>
            <a:prstGeom prst="roundRect">
              <a:avLst>
                <a:gd name="adj" fmla="val 88"/>
              </a:avLst>
            </a:prstGeom>
            <a:noFill/>
            <a:ln w="9525">
              <a:solidFill>
                <a:srgbClr val="FF0000"/>
              </a:solidFill>
              <a:prstDash val="sysDashDot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99499" y="980728"/>
            <a:ext cx="2183611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繁衍 </a:t>
            </a:r>
            <a:r>
              <a:rPr lang="en-US" altLang="zh-CN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</a:t>
            </a:r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传承</a:t>
            </a:r>
            <a:endParaRPr lang="en-US" sz="280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938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085" name="Group 4"/>
          <p:cNvGrpSpPr>
            <a:grpSpLocks/>
          </p:cNvGrpSpPr>
          <p:nvPr/>
        </p:nvGrpSpPr>
        <p:grpSpPr bwMode="auto">
          <a:xfrm>
            <a:off x="1377384" y="3009707"/>
            <a:ext cx="1798638" cy="2878137"/>
            <a:chOff x="1270" y="907"/>
            <a:chExt cx="1133" cy="1813"/>
          </a:xfrm>
        </p:grpSpPr>
        <p:sp>
          <p:nvSpPr>
            <p:cNvPr id="302088" name="Line 5"/>
            <p:cNvSpPr>
              <a:spLocks noChangeShapeType="1"/>
            </p:cNvSpPr>
            <p:nvPr/>
          </p:nvSpPr>
          <p:spPr bwMode="auto">
            <a:xfrm>
              <a:off x="1587" y="998"/>
              <a:ext cx="0" cy="339"/>
            </a:xfrm>
            <a:prstGeom prst="line">
              <a:avLst/>
            </a:prstGeom>
            <a:noFill/>
            <a:ln w="720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089" name="Line 6"/>
            <p:cNvSpPr>
              <a:spLocks noChangeShapeType="1"/>
            </p:cNvSpPr>
            <p:nvPr/>
          </p:nvSpPr>
          <p:spPr bwMode="auto">
            <a:xfrm>
              <a:off x="2064" y="998"/>
              <a:ext cx="0" cy="339"/>
            </a:xfrm>
            <a:prstGeom prst="line">
              <a:avLst/>
            </a:prstGeom>
            <a:noFill/>
            <a:ln w="720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090" name="Oval 7"/>
            <p:cNvSpPr>
              <a:spLocks noChangeArrowheads="1"/>
            </p:cNvSpPr>
            <p:nvPr/>
          </p:nvSpPr>
          <p:spPr bwMode="auto">
            <a:xfrm>
              <a:off x="1474" y="907"/>
              <a:ext cx="226" cy="2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2091" name="Oval 8"/>
            <p:cNvSpPr>
              <a:spLocks noChangeArrowheads="1"/>
            </p:cNvSpPr>
            <p:nvPr/>
          </p:nvSpPr>
          <p:spPr bwMode="auto">
            <a:xfrm>
              <a:off x="1953" y="910"/>
              <a:ext cx="226" cy="2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2092" name="AutoShape 9"/>
            <p:cNvSpPr>
              <a:spLocks noChangeArrowheads="1"/>
            </p:cNvSpPr>
            <p:nvPr/>
          </p:nvSpPr>
          <p:spPr bwMode="auto">
            <a:xfrm>
              <a:off x="1315" y="1315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00AE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接口函数</a:t>
              </a:r>
            </a:p>
          </p:txBody>
        </p:sp>
        <p:sp>
          <p:nvSpPr>
            <p:cNvPr id="302093" name="AutoShape 10"/>
            <p:cNvSpPr>
              <a:spLocks noChangeArrowheads="1"/>
            </p:cNvSpPr>
            <p:nvPr/>
          </p:nvSpPr>
          <p:spPr bwMode="auto">
            <a:xfrm>
              <a:off x="1315" y="2222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6666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数据成员</a:t>
              </a:r>
            </a:p>
          </p:txBody>
        </p:sp>
        <p:sp>
          <p:nvSpPr>
            <p:cNvPr id="302094" name="AutoShape 11"/>
            <p:cNvSpPr>
              <a:spLocks noChangeArrowheads="1"/>
            </p:cNvSpPr>
            <p:nvPr/>
          </p:nvSpPr>
          <p:spPr bwMode="auto">
            <a:xfrm>
              <a:off x="1315" y="1769"/>
              <a:ext cx="1019" cy="453"/>
            </a:xfrm>
            <a:prstGeom prst="roundRect">
              <a:avLst>
                <a:gd name="adj" fmla="val 218"/>
              </a:avLst>
            </a:prstGeom>
            <a:solidFill>
              <a:srgbClr val="66666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/>
            <a:p>
              <a:pPr algn="ctr">
                <a:lnSpc>
                  <a:spcPct val="109000"/>
                </a:lnSpc>
                <a:tabLst>
                  <a:tab pos="723900" algn="l"/>
                  <a:tab pos="1447800" algn="l"/>
                </a:tabLst>
              </a:pPr>
              <a:r>
                <a:rPr lang="zh-CN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函数成员</a:t>
              </a:r>
            </a:p>
          </p:txBody>
        </p:sp>
        <p:sp>
          <p:nvSpPr>
            <p:cNvPr id="302095" name="AutoShape 12"/>
            <p:cNvSpPr>
              <a:spLocks noChangeArrowheads="1"/>
            </p:cNvSpPr>
            <p:nvPr/>
          </p:nvSpPr>
          <p:spPr bwMode="auto">
            <a:xfrm>
              <a:off x="1270" y="1247"/>
              <a:ext cx="1133" cy="1473"/>
            </a:xfrm>
            <a:prstGeom prst="roundRect">
              <a:avLst>
                <a:gd name="adj" fmla="val 88"/>
              </a:avLst>
            </a:prstGeom>
            <a:noFill/>
            <a:ln w="9525">
              <a:solidFill>
                <a:srgbClr val="FF0000"/>
              </a:solidFill>
              <a:prstDash val="sysDashDot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99499" y="980728"/>
            <a:ext cx="3464410" cy="51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繁衍 </a:t>
            </a:r>
            <a:r>
              <a:rPr lang="en-US" altLang="zh-CN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</a:t>
            </a:r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传承 </a:t>
            </a:r>
            <a:r>
              <a:rPr lang="en-US" altLang="zh-CN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 </a:t>
            </a:r>
            <a:r>
              <a:rPr lang="zh-CN" altLang="en-US" sz="280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永生</a:t>
            </a:r>
            <a:endParaRPr lang="en-US" sz="280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1152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2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solidFill>
              <a:srgbClr val="FFFF00"/>
            </a:solidFill>
          </a:defRPr>
        </a:defPPr>
      </a:lstStyle>
    </a:tx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solidFill>
          <a:srgbClr val="00B8FF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800" smtClean="0">
            <a:solidFill>
              <a:srgbClr val="FFFF00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DejaVu Sans"/>
        <a:ea typeface=""/>
        <a:cs typeface="DejaVu Sans"/>
      </a:majorFont>
      <a:minorFont>
        <a:latin typeface="DejaVu Sans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DejaVu Sans" pitchFamily="16" charset="0"/>
            <a:cs typeface="DejaVu Sans" pitchFamily="16" charset="0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643</Words>
  <Application>Microsoft Office PowerPoint</Application>
  <PresentationFormat>全屏显示(4:3)</PresentationFormat>
  <Paragraphs>161</Paragraphs>
  <Slides>20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24</vt:i4>
      </vt:variant>
      <vt:variant>
        <vt:lpstr>幻灯片标题</vt:lpstr>
      </vt:variant>
      <vt:variant>
        <vt:i4>20</vt:i4>
      </vt:variant>
    </vt:vector>
  </HeadingPairs>
  <TitlesOfParts>
    <vt:vector size="44" baseType="lpstr">
      <vt:lpstr>Office 主题​​</vt:lpstr>
      <vt:lpstr>1_Office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12_Office 主题​​</vt:lpstr>
      <vt:lpstr>13_Office 主题​​</vt:lpstr>
      <vt:lpstr>14_Office 主题​​</vt:lpstr>
      <vt:lpstr>15_Office 主题​​</vt:lpstr>
      <vt:lpstr>16_Office 主题​​</vt:lpstr>
      <vt:lpstr>17_Office 主题​​</vt:lpstr>
      <vt:lpstr>18_Office 主题​​</vt:lpstr>
      <vt:lpstr>19_Office 主题​​</vt:lpstr>
      <vt:lpstr>20_Office 主题​​</vt:lpstr>
      <vt:lpstr>21_Office 主题​​</vt:lpstr>
      <vt:lpstr>22_Office 主题​​</vt:lpstr>
      <vt:lpstr>23_Office 主题​​</vt:lpstr>
      <vt:lpstr>面向对象程序设计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函数重载</dc:title>
  <dc:creator>XuMingxing</dc:creator>
  <cp:lastModifiedBy>Xu Mingxing</cp:lastModifiedBy>
  <cp:revision>2234</cp:revision>
  <cp:lastPrinted>1601-01-01T00:00:00Z</cp:lastPrinted>
  <dcterms:created xsi:type="dcterms:W3CDTF">2010-03-24T02:13:05Z</dcterms:created>
  <dcterms:modified xsi:type="dcterms:W3CDTF">2012-03-26T01:25:58Z</dcterms:modified>
</cp:coreProperties>
</file>