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1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EE202-3789-2994-D8B7-E6C8118FD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09F55D-1E66-B64E-FD3A-8FB615039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DF173-127C-C2AA-C8FB-89A4418C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465D-BEF2-4E70-B6AA-662E5E8E87CD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5E311-F78E-2690-188F-5E5B94D6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0C3B1-9E8B-49A8-3810-D6C861F4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8C49-B9AF-40A5-96B8-594403A4C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8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0D105-53ED-5C66-1625-544CFEAA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F8170A-C884-1CFC-470E-B480DBDA9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A1C70-78B2-9C64-35B5-E4E3BF19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465D-BEF2-4E70-B6AA-662E5E8E87CD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7499C-99CE-49BF-F035-BE241206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5E733-3C7B-1E41-7B78-F0A6DEB3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8C49-B9AF-40A5-96B8-594403A4C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5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962595-E709-BCDF-B8FA-BD7514165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6061D6-D2C8-2609-58BF-CD2CEFC91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C4022-780F-5D65-0CAA-FAB76561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465D-BEF2-4E70-B6AA-662E5E8E87CD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6815C6-40D9-478D-E5D3-320E1922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83323-4734-51CB-2D8F-B85DDC90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8C49-B9AF-40A5-96B8-594403A4C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47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BBFBF-A3B9-9216-B1D8-8DC85540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9B33F6-EEBD-A443-3820-2C8882A43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19F61-5DF9-1FEF-1DFB-D9ABA012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465D-BEF2-4E70-B6AA-662E5E8E87CD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18E87-1CD5-7665-246A-934E5096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AE5D5-F7AF-B9AE-F8CC-661E8DC4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8C49-B9AF-40A5-96B8-594403A4C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56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AF690-925E-84C3-E266-E59FF052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C5667B-33D5-1565-E276-1C9943D82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F3766-731C-A809-20DB-3F13D581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465D-BEF2-4E70-B6AA-662E5E8E87CD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5F0CB-F058-CF11-92AB-7B2643E4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7F848-60E3-EDD4-FA4D-6080DE64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8C49-B9AF-40A5-96B8-594403A4C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57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9A308-6B6C-349C-42F2-8655CFFD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DAFBC-146C-9859-990F-C287BF0AE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DB9BB8-A496-F3EB-4DF9-5E6F7D722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F9E9E-62F2-7BAD-0A15-406F5550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465D-BEF2-4E70-B6AA-662E5E8E87CD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30555B-582F-915D-00FD-8A1D9EA0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41984-AE7A-1835-F38B-E57A7D9D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8C49-B9AF-40A5-96B8-594403A4C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7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17BB4-DF4E-45FC-CB52-85A7AE7D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63537-39FE-EE9B-7B47-7F44C63BB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6B2D8-1E9F-08B9-77A9-B6D9AD887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A304CC-9EB6-D95D-8178-0CA59AC7D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EDB27-473E-8811-E10B-C71101A0C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15243A-A5C8-DF5A-5010-0EB040A9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465D-BEF2-4E70-B6AA-662E5E8E87CD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A25EC7-ABCD-E151-82B9-95267E59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7D5F76-06CD-4AA7-6E82-BC7009BF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8C49-B9AF-40A5-96B8-594403A4C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20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69649-0E15-BEC3-D145-39DAB931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8163C0-BBEC-074E-0B0A-84581DA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465D-BEF2-4E70-B6AA-662E5E8E87CD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8735F-6FD1-47A0-2E1E-790F98DE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3A1AA7-A5B0-AB0F-6061-22449C6E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8C49-B9AF-40A5-96B8-594403A4C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4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507DCB-3D45-BF15-3D4C-DCC15FC8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465D-BEF2-4E70-B6AA-662E5E8E87CD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7390C9-DA42-51B8-AC27-237473E8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6A7FA3-1BE0-557E-0490-E9031826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8C49-B9AF-40A5-96B8-594403A4C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5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A264-A030-869E-57DE-ED50CDB7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8B3CE-F760-CE8A-2A92-08EB9F691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15309-DE1A-C7D9-BE66-A839C69F4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09FC61-A105-6437-1AF5-F0048E91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465D-BEF2-4E70-B6AA-662E5E8E87CD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34814A-DC7B-3190-D54A-277C2656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12D4FA-25F7-8BFB-F000-0FCE785F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8C49-B9AF-40A5-96B8-594403A4C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48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6E650-C188-FC3C-C615-155FD7B0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8D4B42-828C-25AF-0B63-422F815E0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02FE4E-56FB-8092-671B-BC0FE178F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4129A7-DDCE-3A7A-FA86-0D6F82C0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465D-BEF2-4E70-B6AA-662E5E8E87CD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BD4E2-5E8F-3BAE-3069-6A4DB76B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E3A62D-D8DA-D818-7242-FEEB0422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8C49-B9AF-40A5-96B8-594403A4C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3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AF42F9-B155-0080-1572-4663D852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3E7F6-B553-3E6B-69BA-06AFFDB13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D220D-1E76-9F20-880C-672A1B912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465D-BEF2-4E70-B6AA-662E5E8E87CD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928A2-FA0B-126E-C19E-E97905871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D8E9B-1F36-BAAA-83AA-59666CDCD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C8C49-B9AF-40A5-96B8-594403A4C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8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FD1AB0F-4D24-9CAB-E1A5-CD656D11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46"/>
            <a:ext cx="7131263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C3C416-E152-05E2-5246-14BD599858C4}"/>
              </a:ext>
            </a:extLst>
          </p:cNvPr>
          <p:cNvSpPr/>
          <p:nvPr/>
        </p:nvSpPr>
        <p:spPr>
          <a:xfrm>
            <a:off x="397164" y="1191491"/>
            <a:ext cx="6734099" cy="37869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DE59A-0A9C-AB22-92BC-0DA5095114FA}"/>
              </a:ext>
            </a:extLst>
          </p:cNvPr>
          <p:cNvSpPr txBox="1"/>
          <p:nvPr/>
        </p:nvSpPr>
        <p:spPr>
          <a:xfrm>
            <a:off x="7197131" y="960888"/>
            <a:ext cx="18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Header-buttons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8F2E73-3972-64AC-B587-A9CEED880E7D}"/>
              </a:ext>
            </a:extLst>
          </p:cNvPr>
          <p:cNvSpPr/>
          <p:nvPr/>
        </p:nvSpPr>
        <p:spPr>
          <a:xfrm>
            <a:off x="397164" y="1265382"/>
            <a:ext cx="6734099" cy="135774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EFC2B-E54D-6052-35CF-4209F0002DAF}"/>
              </a:ext>
            </a:extLst>
          </p:cNvPr>
          <p:cNvSpPr txBox="1"/>
          <p:nvPr/>
        </p:nvSpPr>
        <p:spPr>
          <a:xfrm>
            <a:off x="-65868" y="85479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679ED4-0CAE-5F2E-8B16-627259FE0D23}"/>
              </a:ext>
            </a:extLst>
          </p:cNvPr>
          <p:cNvSpPr/>
          <p:nvPr/>
        </p:nvSpPr>
        <p:spPr>
          <a:xfrm>
            <a:off x="6568440" y="1302342"/>
            <a:ext cx="299646" cy="249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DDBA28-618B-140C-596D-D74AEEC3E56E}"/>
              </a:ext>
            </a:extLst>
          </p:cNvPr>
          <p:cNvSpPr/>
          <p:nvPr/>
        </p:nvSpPr>
        <p:spPr>
          <a:xfrm>
            <a:off x="628015" y="1302342"/>
            <a:ext cx="299646" cy="2493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EB886F-E5DE-C129-C141-E17124E4D790}"/>
              </a:ext>
            </a:extLst>
          </p:cNvPr>
          <p:cNvSpPr txBox="1"/>
          <p:nvPr/>
        </p:nvSpPr>
        <p:spPr>
          <a:xfrm>
            <a:off x="5478327" y="854792"/>
            <a:ext cx="171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Header-button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688BA-AAE7-939D-BA68-E7DCE5880714}"/>
              </a:ext>
            </a:extLst>
          </p:cNvPr>
          <p:cNvSpPr txBox="1"/>
          <p:nvPr/>
        </p:nvSpPr>
        <p:spPr>
          <a:xfrm>
            <a:off x="777838" y="960888"/>
            <a:ext cx="171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Header-button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76605D-F258-1D1A-1CC5-4CA6D7E06BB3}"/>
              </a:ext>
            </a:extLst>
          </p:cNvPr>
          <p:cNvSpPr txBox="1"/>
          <p:nvPr/>
        </p:nvSpPr>
        <p:spPr>
          <a:xfrm>
            <a:off x="6727290" y="1816009"/>
            <a:ext cx="293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Header-recommend-video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99A1A1-DF2C-8858-4367-ED0C03847281}"/>
              </a:ext>
            </a:extLst>
          </p:cNvPr>
          <p:cNvSpPr txBox="1"/>
          <p:nvPr/>
        </p:nvSpPr>
        <p:spPr>
          <a:xfrm>
            <a:off x="4301473" y="2015459"/>
            <a:ext cx="2266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Header-recommend-video-</a:t>
            </a:r>
            <a:r>
              <a:rPr lang="en-US" altLang="ko-KR" sz="1100" b="1" dirty="0" err="1">
                <a:solidFill>
                  <a:schemeClr val="bg1"/>
                </a:solidFill>
              </a:rPr>
              <a:t>img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699A3F-AA5C-D1D2-F8AB-E2652F6EA180}"/>
              </a:ext>
            </a:extLst>
          </p:cNvPr>
          <p:cNvSpPr txBox="1"/>
          <p:nvPr/>
        </p:nvSpPr>
        <p:spPr>
          <a:xfrm>
            <a:off x="1588640" y="1629908"/>
            <a:ext cx="22733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Header-recommend-video-title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7CBEB-5C76-438A-9611-67E61B73FD1A}"/>
              </a:ext>
            </a:extLst>
          </p:cNvPr>
          <p:cNvSpPr txBox="1"/>
          <p:nvPr/>
        </p:nvSpPr>
        <p:spPr>
          <a:xfrm>
            <a:off x="1393073" y="1869870"/>
            <a:ext cx="2468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Header-recommend-video-button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F5C615-B9CE-E7CA-A798-9DF53ED4424B}"/>
              </a:ext>
            </a:extLst>
          </p:cNvPr>
          <p:cNvSpPr txBox="1"/>
          <p:nvPr/>
        </p:nvSpPr>
        <p:spPr>
          <a:xfrm>
            <a:off x="628015" y="2172738"/>
            <a:ext cx="27606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Header-recommend-video-description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9132A9-8DA2-E29C-02D0-6A8CB954B1D4}"/>
              </a:ext>
            </a:extLst>
          </p:cNvPr>
          <p:cNvSpPr/>
          <p:nvPr/>
        </p:nvSpPr>
        <p:spPr>
          <a:xfrm>
            <a:off x="397164" y="2697591"/>
            <a:ext cx="6734099" cy="296891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091461-1E02-958F-E5DC-5E4F94006EC7}"/>
              </a:ext>
            </a:extLst>
          </p:cNvPr>
          <p:cNvSpPr txBox="1"/>
          <p:nvPr/>
        </p:nvSpPr>
        <p:spPr>
          <a:xfrm>
            <a:off x="1401619" y="2658612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video-type-title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70E2CE-378B-DA54-655C-85A6B10DF067}"/>
              </a:ext>
            </a:extLst>
          </p:cNvPr>
          <p:cNvSpPr txBox="1"/>
          <p:nvPr/>
        </p:nvSpPr>
        <p:spPr>
          <a:xfrm>
            <a:off x="2008361" y="3247252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Video-poster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FC1BA4-8D4C-6A0B-9D77-29A71FD9A200}"/>
              </a:ext>
            </a:extLst>
          </p:cNvPr>
          <p:cNvSpPr/>
          <p:nvPr/>
        </p:nvSpPr>
        <p:spPr>
          <a:xfrm>
            <a:off x="312420" y="2730225"/>
            <a:ext cx="6884711" cy="103405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53AD2-C0DE-F4EC-A8D8-ABDDF95CB3B2}"/>
              </a:ext>
            </a:extLst>
          </p:cNvPr>
          <p:cNvSpPr txBox="1"/>
          <p:nvPr/>
        </p:nvSpPr>
        <p:spPr>
          <a:xfrm>
            <a:off x="7108270" y="4294610"/>
            <a:ext cx="167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Video-content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9B38A0-D6AC-937B-659C-EABDCC0263DF}"/>
              </a:ext>
            </a:extLst>
          </p:cNvPr>
          <p:cNvSpPr txBox="1"/>
          <p:nvPr/>
        </p:nvSpPr>
        <p:spPr>
          <a:xfrm>
            <a:off x="7177927" y="2577020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Video-container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DE7DB2-2EF9-D5FB-01FE-372DD026B8AA}"/>
              </a:ext>
            </a:extLst>
          </p:cNvPr>
          <p:cNvSpPr txBox="1"/>
          <p:nvPr/>
        </p:nvSpPr>
        <p:spPr>
          <a:xfrm>
            <a:off x="3916805" y="1629908"/>
            <a:ext cx="22765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Header-recommend-video-info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025DC7-B96C-F422-1E87-8ED15E072140}"/>
              </a:ext>
            </a:extLst>
          </p:cNvPr>
          <p:cNvSpPr/>
          <p:nvPr/>
        </p:nvSpPr>
        <p:spPr>
          <a:xfrm>
            <a:off x="312420" y="2859147"/>
            <a:ext cx="6884711" cy="90513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1D3B53-1495-FBFA-D5CC-1B0278D5E8F6}"/>
              </a:ext>
            </a:extLst>
          </p:cNvPr>
          <p:cNvSpPr txBox="1"/>
          <p:nvPr/>
        </p:nvSpPr>
        <p:spPr>
          <a:xfrm>
            <a:off x="7177927" y="3121974"/>
            <a:ext cx="259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Video-poster-container</a:t>
            </a:r>
          </a:p>
        </p:txBody>
      </p:sp>
    </p:spTree>
    <p:extLst>
      <p:ext uri="{BB962C8B-B14F-4D97-AF65-F5344CB8AC3E}">
        <p14:creationId xmlns:p14="http://schemas.microsoft.com/office/powerpoint/2010/main" val="381040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15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Kevin Robbins</dc:creator>
  <cp:lastModifiedBy>Kevin Robbins</cp:lastModifiedBy>
  <cp:revision>3</cp:revision>
  <dcterms:created xsi:type="dcterms:W3CDTF">2023-12-13T00:59:38Z</dcterms:created>
  <dcterms:modified xsi:type="dcterms:W3CDTF">2023-12-15T09:33:53Z</dcterms:modified>
</cp:coreProperties>
</file>