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78" autoAdjust="0"/>
  </p:normalViewPr>
  <p:slideViewPr>
    <p:cSldViewPr>
      <p:cViewPr>
        <p:scale>
          <a:sx n="147" d="100"/>
          <a:sy n="147" d="100"/>
        </p:scale>
        <p:origin x="808" y="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4C7F0-6A6C-E84C-A974-3F8B76B41B04}" type="datetimeFigureOut">
              <a:rPr lang="zh-CN" altLang="en-US"/>
              <a:pPr>
                <a:defRPr/>
              </a:pPr>
              <a:t>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C26A9-0C30-B443-A622-DFD323DED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2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69CA3-A2AF-C240-A6A6-2BC16849A3CD}" type="datetimeFigureOut">
              <a:rPr lang="zh-CN" altLang="en-US"/>
              <a:pPr>
                <a:defRPr/>
              </a:pPr>
              <a:t>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76834-C712-4643-93CF-94E48CBED8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9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6E91A-E131-B842-B149-81BB209428F0}" type="datetimeFigureOut">
              <a:rPr lang="zh-CN" altLang="en-US"/>
              <a:pPr>
                <a:defRPr/>
              </a:pPr>
              <a:t>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045AA-379C-5A42-856B-5980A48ABF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51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309" y="32210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E6972-C0DB-434F-A7D2-F6530B0C3EAC}" type="datetimeFigureOut">
              <a:rPr lang="zh-CN" altLang="en-US"/>
              <a:pPr>
                <a:defRPr/>
              </a:pPr>
              <a:t>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9463A-6E03-9A49-882A-1835D88F60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3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F1387-527B-C648-BF4A-0CDCF905429E}" type="datetimeFigureOut">
              <a:rPr lang="zh-CN" altLang="en-US"/>
              <a:pPr>
                <a:defRPr/>
              </a:pPr>
              <a:t>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20EE-CFB4-3547-B09A-36D8F6F40A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3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E612D-035A-6C43-8570-45DFD9AAACA8}" type="datetimeFigureOut">
              <a:rPr lang="zh-CN" altLang="en-US"/>
              <a:pPr>
                <a:defRPr/>
              </a:pPr>
              <a:t>15/7/29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DCCE1-CF14-6E4D-B249-9166810AC2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1FD1-085D-CB45-9187-51F07F903E3C}" type="datetimeFigureOut">
              <a:rPr lang="zh-CN" altLang="en-US"/>
              <a:pPr>
                <a:defRPr/>
              </a:pPr>
              <a:t>15/7/29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3ED5-5534-E241-A2F0-8071CD6C8E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F29B-B7BC-3A4F-86A5-62894DA064C4}" type="datetimeFigureOut">
              <a:rPr lang="zh-CN" altLang="en-US"/>
              <a:pPr>
                <a:defRPr/>
              </a:pPr>
              <a:t>15/7/29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1AD6B-3703-E74E-970E-108BB1FF29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8E738-FCF2-FA45-8D18-161024A63DCF}" type="datetimeFigureOut">
              <a:rPr lang="zh-CN" altLang="en-US"/>
              <a:pPr>
                <a:defRPr/>
              </a:pPr>
              <a:t>15/7/29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B9FE7-9491-A64D-8AD5-5CBDBBE2B9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2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271BB-040F-6C47-91B3-8DAEC2CB586C}" type="datetimeFigureOut">
              <a:rPr lang="zh-CN" altLang="en-US"/>
              <a:pPr>
                <a:defRPr/>
              </a:pPr>
              <a:t>15/7/29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A8479-534C-F740-A319-1DCD812B8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6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3E1C4-20D9-5241-8B2F-D906C48AADD7}" type="datetimeFigureOut">
              <a:rPr lang="zh-CN" altLang="en-US"/>
              <a:pPr>
                <a:defRPr/>
              </a:pPr>
              <a:t>15/7/29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7B70A-CE38-FF43-81CA-5D1651B960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-36513" y="6597650"/>
            <a:ext cx="7129463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164388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18375" y="6381750"/>
            <a:ext cx="1646238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en-US" altLang="zh-CN" sz="1000" dirty="0" smtClean="0">
                <a:latin typeface="Verdana" charset="0"/>
                <a:cs typeface="Verdana" charset="0"/>
              </a:rPr>
              <a:t>WWW.GETWHERE.NET</a:t>
            </a:r>
            <a:endParaRPr lang="zh-CN" altLang="en-US" sz="1000" dirty="0" smtClean="0">
              <a:latin typeface="Verdana" charset="0"/>
              <a:cs typeface="Verdana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7308850" y="630872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AAC2C580-952E-584B-8BA7-870ADE890879}" type="datetimeFigureOut">
              <a:rPr lang="zh-CN" altLang="en-US"/>
              <a:pPr>
                <a:defRPr/>
              </a:pPr>
              <a:t>15/7/29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3D6A26A-F4FB-574D-A5E3-C8C1199859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2813050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2378075"/>
            <a:ext cx="0" cy="4333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4716463" y="2559050"/>
            <a:ext cx="16462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000">
                <a:latin typeface="Verdana" charset="0"/>
                <a:cs typeface="Verdana" charset="0"/>
              </a:rPr>
              <a:t>WWW.GETWHERE.NET</a:t>
            </a:r>
            <a:endParaRPr kumimoji="0" lang="zh-CN" altLang="en-US" sz="1000">
              <a:latin typeface="Verdana" charset="0"/>
              <a:cs typeface="Verdana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656138" y="2522538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75656" y="980728"/>
            <a:ext cx="2160240" cy="648072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开发信息采集与标定工具，采集和学习人的运动状态规律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4008" y="980728"/>
            <a:ext cx="2232248" cy="648072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建立人的活动状态的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Markov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模型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3635896" y="130476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475656" y="1988840"/>
            <a:ext cx="2232248" cy="936104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基于手机实现数据采集、特征提取、基于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KNN, SVM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的基本状态识别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44008" y="1916832"/>
            <a:ext cx="2232248" cy="79208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研究采样、特征提取、机器学习算法对状态分类问题的能耗和准确性的影响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>
            <a:off x="3707904" y="263691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44008" y="3140968"/>
            <a:ext cx="2232248" cy="576064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设计优化的数据采集、特征提取和机器学习方法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5652120" y="27089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475656" y="3212976"/>
            <a:ext cx="2232248" cy="576064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开发个性化的数据采集、状态分类的应用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肘形连接符 20"/>
          <p:cNvCxnSpPr>
            <a:stCxn id="11" idx="1"/>
            <a:endCxn id="19" idx="3"/>
          </p:cNvCxnSpPr>
          <p:nvPr/>
        </p:nvCxnSpPr>
        <p:spPr>
          <a:xfrm rot="10800000" flipV="1">
            <a:off x="3707904" y="3429000"/>
            <a:ext cx="936104" cy="7200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644008" y="4077072"/>
            <a:ext cx="2232248" cy="576064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研究个性化的状态识别方法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644008" y="5085184"/>
            <a:ext cx="2232248" cy="576064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研究在线的状态监测与机器学习方法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5652120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5652120" y="465313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5652120" y="1628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1475656" y="4077072"/>
            <a:ext cx="2232248" cy="576064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开发个性化、用户反馈的在线学习状态监测应用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475656" y="5013176"/>
            <a:ext cx="2232248" cy="648072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最终实现节能的、个性化的、在线学习的状态识别应用系统，并推广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/>
          <p:cNvCxnSpPr>
            <a:stCxn id="25" idx="1"/>
          </p:cNvCxnSpPr>
          <p:nvPr/>
        </p:nvCxnSpPr>
        <p:spPr>
          <a:xfrm flipH="1">
            <a:off x="3707904" y="537321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24" idx="1"/>
            <a:endCxn id="35" idx="3"/>
          </p:cNvCxnSpPr>
          <p:nvPr/>
        </p:nvCxnSpPr>
        <p:spPr>
          <a:xfrm flipH="1">
            <a:off x="3707904" y="436510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>
            <a:off x="2411760" y="162880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>
            <a:off x="2411760" y="292494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>
            <a:off x="2411760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2411760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716016" y="5393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理论与算法研究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619672" y="539388"/>
            <a:ext cx="187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应用与系统开发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12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直线箭头连接符 96"/>
          <p:cNvCxnSpPr>
            <a:stCxn id="31" idx="3"/>
            <a:endCxn id="80" idx="2"/>
          </p:cNvCxnSpPr>
          <p:nvPr/>
        </p:nvCxnSpPr>
        <p:spPr>
          <a:xfrm flipV="1">
            <a:off x="3347864" y="2185119"/>
            <a:ext cx="504056" cy="987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1311215" y="1360513"/>
            <a:ext cx="1368152" cy="100811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58898" y="1412776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40</a:t>
            </a:r>
            <a:endParaRPr kumimoji="1"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0946" y="1412776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45</a:t>
            </a:r>
            <a:endParaRPr kumimoji="1"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2247319" y="1412776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1358898" y="1720553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43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358898" y="200858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790946" y="200858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55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47319" y="200858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60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790946" y="1720553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5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47319" y="1720553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55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67199" y="2368625"/>
            <a:ext cx="160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Point-type radio map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835696" y="332656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RSS measured by a mobile phone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883379" y="744959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43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315427" y="744959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51</a:t>
            </a:r>
            <a:endParaRPr kumimoji="1"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771800" y="744959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59</a:t>
            </a:r>
            <a:endParaRPr kumimoji="1"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859054" y="548680"/>
            <a:ext cx="521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>
                <a:solidFill>
                  <a:srgbClr val="FF0000"/>
                </a:solidFill>
              </a:rPr>
              <a:t>10:01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50175" y="548680"/>
            <a:ext cx="521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>
                <a:solidFill>
                  <a:srgbClr val="FF0000"/>
                </a:solidFill>
              </a:rPr>
              <a:t>10:02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99792" y="548680"/>
            <a:ext cx="521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>
                <a:solidFill>
                  <a:srgbClr val="FF0000"/>
                </a:solidFill>
              </a:rPr>
              <a:t>10:01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31640" y="548680"/>
            <a:ext cx="49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Time</a:t>
            </a:r>
            <a:endParaRPr kumimoji="1" lang="zh-CN" altLang="en-US" sz="11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331640" y="764704"/>
            <a:ext cx="474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RSS</a:t>
            </a:r>
            <a:endParaRPr kumimoji="1" lang="zh-CN" altLang="en-US" sz="1100" dirty="0"/>
          </a:p>
        </p:txBody>
      </p:sp>
      <p:sp>
        <p:nvSpPr>
          <p:cNvPr id="26" name="圆角矩形 25"/>
          <p:cNvSpPr/>
          <p:nvPr/>
        </p:nvSpPr>
        <p:spPr>
          <a:xfrm>
            <a:off x="2915816" y="1340768"/>
            <a:ext cx="1368152" cy="100811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963499" y="1340768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40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395547" y="1340768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45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851920" y="1340768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51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963499" y="1681063"/>
            <a:ext cx="45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43</a:t>
            </a:r>
            <a:endParaRPr kumimoji="1"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963499" y="2041103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51</a:t>
            </a:r>
            <a:endParaRPr kumimoji="1"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395547" y="2041103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55</a:t>
            </a:r>
            <a:endParaRPr kumimoji="1"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851920" y="2041103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60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395547" y="1681063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5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851920" y="1681063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55</a:t>
            </a:r>
            <a:endParaRPr kumimoji="1" lang="zh-CN" altLang="en-US" sz="1400" dirty="0"/>
          </a:p>
        </p:txBody>
      </p:sp>
      <p:sp>
        <p:nvSpPr>
          <p:cNvPr id="67" name="文本框 66"/>
          <p:cNvSpPr txBox="1"/>
          <p:nvPr/>
        </p:nvSpPr>
        <p:spPr>
          <a:xfrm>
            <a:off x="2915816" y="24208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Locating by point type radio map </a:t>
            </a:r>
            <a:endParaRPr kumimoji="1" lang="zh-CN" altLang="en-US" sz="1200" dirty="0"/>
          </a:p>
        </p:txBody>
      </p:sp>
      <p:sp>
        <p:nvSpPr>
          <p:cNvPr id="70" name="椭圆 69"/>
          <p:cNvSpPr/>
          <p:nvPr/>
        </p:nvSpPr>
        <p:spPr>
          <a:xfrm>
            <a:off x="2987824" y="1681063"/>
            <a:ext cx="360040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2915816" y="1844824"/>
            <a:ext cx="521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FF0000"/>
                </a:solidFill>
              </a:rPr>
              <a:t>10:01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3851920" y="1340768"/>
            <a:ext cx="360040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3851920" y="2041103"/>
            <a:ext cx="360040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779912" y="1166555"/>
            <a:ext cx="50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FF0000"/>
                </a:solidFill>
              </a:rPr>
              <a:t>10:02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779912" y="2204864"/>
            <a:ext cx="50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FF0000"/>
                </a:solidFill>
              </a:rPr>
              <a:t>10:03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84" name="直线箭头连接符 83"/>
          <p:cNvCxnSpPr>
            <a:stCxn id="70" idx="7"/>
          </p:cNvCxnSpPr>
          <p:nvPr/>
        </p:nvCxnSpPr>
        <p:spPr>
          <a:xfrm flipV="1">
            <a:off x="3295137" y="1556792"/>
            <a:ext cx="628791" cy="16645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9" idx="2"/>
            <a:endCxn id="80" idx="0"/>
          </p:cNvCxnSpPr>
          <p:nvPr/>
        </p:nvCxnSpPr>
        <p:spPr>
          <a:xfrm flipH="1">
            <a:off x="4031940" y="1648545"/>
            <a:ext cx="12163" cy="39255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2987824" y="2060848"/>
            <a:ext cx="360040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2915816" y="2204864"/>
            <a:ext cx="50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FF0000"/>
                </a:solidFill>
              </a:rPr>
              <a:t>10:02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94" name="直线箭头连接符 93"/>
          <p:cNvCxnSpPr>
            <a:endCxn id="71" idx="2"/>
          </p:cNvCxnSpPr>
          <p:nvPr/>
        </p:nvCxnSpPr>
        <p:spPr>
          <a:xfrm>
            <a:off x="3131840" y="1988840"/>
            <a:ext cx="44789" cy="10990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6296526" y="1288505"/>
            <a:ext cx="1368152" cy="100811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344209" y="128850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40</a:t>
            </a:r>
            <a:endParaRPr kumimoji="1" lang="zh-CN" altLang="en-US" sz="14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6776257" y="128850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45</a:t>
            </a:r>
            <a:endParaRPr kumimoji="1" lang="zh-CN" altLang="en-US" sz="14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7232630" y="128850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51</a:t>
            </a:r>
            <a:endParaRPr kumimoji="1" lang="zh-CN" altLang="en-US" sz="14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344209" y="1658417"/>
            <a:ext cx="45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43</a:t>
            </a:r>
            <a:endParaRPr kumimoji="1" lang="zh-CN" altLang="en-US" sz="14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344209" y="198884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51</a:t>
            </a:r>
            <a:endParaRPr kumimoji="1" lang="zh-CN" altLang="en-US" sz="14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776257" y="198884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55</a:t>
            </a:r>
            <a:endParaRPr kumimoji="1" lang="zh-CN" altLang="en-US" sz="14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7232630" y="198884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60</a:t>
            </a:r>
            <a:endParaRPr kumimoji="1" lang="zh-CN" altLang="en-US" sz="14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776257" y="1658417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5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7232630" y="16288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55</a:t>
            </a:r>
            <a:endParaRPr kumimoji="1" lang="zh-CN" altLang="en-US" sz="14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296526" y="236862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Locating by trace type radio map </a:t>
            </a:r>
            <a:endParaRPr kumimoji="1" lang="zh-CN" altLang="en-US" sz="1200" dirty="0"/>
          </a:p>
        </p:txBody>
      </p:sp>
      <p:sp>
        <p:nvSpPr>
          <p:cNvPr id="112" name="椭圆 111"/>
          <p:cNvSpPr/>
          <p:nvPr/>
        </p:nvSpPr>
        <p:spPr>
          <a:xfrm>
            <a:off x="6368534" y="1678162"/>
            <a:ext cx="360040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6296526" y="1856294"/>
            <a:ext cx="521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FF0000"/>
                </a:solidFill>
              </a:rPr>
              <a:t>10:01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7232630" y="1988840"/>
            <a:ext cx="360040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6728574" y="1863989"/>
            <a:ext cx="50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FF0000"/>
                </a:solidFill>
              </a:rPr>
              <a:t>10:02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160622" y="2152601"/>
            <a:ext cx="50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solidFill>
                  <a:srgbClr val="FF0000"/>
                </a:solidFill>
              </a:rPr>
              <a:t>10:03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9" name="直线箭头连接符 118"/>
          <p:cNvCxnSpPr>
            <a:stCxn id="104" idx="2"/>
            <a:endCxn id="115" idx="0"/>
          </p:cNvCxnSpPr>
          <p:nvPr/>
        </p:nvCxnSpPr>
        <p:spPr>
          <a:xfrm flipH="1">
            <a:off x="7412650" y="1596282"/>
            <a:ext cx="12163" cy="39255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>
            <a:off x="6800582" y="1678162"/>
            <a:ext cx="360040" cy="2880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4572000" y="2368625"/>
            <a:ext cx="1698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trace-graph radio map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4686501" y="1288505"/>
            <a:ext cx="1368152" cy="100811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4734184" y="1340768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40</a:t>
            </a:r>
            <a:endParaRPr kumimoji="1" lang="zh-CN" altLang="en-US" sz="14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5166232" y="1340768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45</a:t>
            </a:r>
            <a:endParaRPr kumimoji="1" lang="zh-CN" altLang="en-US" sz="14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622605" y="1340768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734184" y="164854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43</a:t>
            </a:r>
            <a:endParaRPr kumimoji="1" lang="zh-CN" altLang="en-US" sz="14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734184" y="1936577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5166232" y="1936577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55</a:t>
            </a:r>
            <a:endParaRPr kumimoji="1" lang="zh-CN" altLang="en-US" sz="14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5622605" y="1936577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60</a:t>
            </a:r>
            <a:endParaRPr kumimoji="1" lang="zh-CN" altLang="en-US" sz="14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5166232" y="164854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5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5622605" y="1648545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55</a:t>
            </a:r>
            <a:endParaRPr kumimoji="1" lang="zh-CN" altLang="en-US" sz="1400" dirty="0"/>
          </a:p>
        </p:txBody>
      </p:sp>
      <p:cxnSp>
        <p:nvCxnSpPr>
          <p:cNvPr id="135" name="直线连接符 134"/>
          <p:cNvCxnSpPr/>
          <p:nvPr/>
        </p:nvCxnSpPr>
        <p:spPr>
          <a:xfrm>
            <a:off x="5022699" y="1576537"/>
            <a:ext cx="239866" cy="153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/>
          <p:cNvCxnSpPr/>
          <p:nvPr/>
        </p:nvCxnSpPr>
        <p:spPr>
          <a:xfrm>
            <a:off x="5478589" y="1864569"/>
            <a:ext cx="239866" cy="153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/>
          <p:cNvCxnSpPr/>
          <p:nvPr/>
        </p:nvCxnSpPr>
        <p:spPr>
          <a:xfrm>
            <a:off x="5046541" y="1504529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/>
          <p:cNvCxnSpPr/>
          <p:nvPr/>
        </p:nvCxnSpPr>
        <p:spPr>
          <a:xfrm>
            <a:off x="5478589" y="1504529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/>
          <p:cNvCxnSpPr/>
          <p:nvPr/>
        </p:nvCxnSpPr>
        <p:spPr>
          <a:xfrm>
            <a:off x="5046541" y="2080593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/>
          <p:cNvCxnSpPr/>
          <p:nvPr/>
        </p:nvCxnSpPr>
        <p:spPr>
          <a:xfrm>
            <a:off x="5478589" y="2080593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/>
          <p:cNvCxnSpPr/>
          <p:nvPr/>
        </p:nvCxnSpPr>
        <p:spPr>
          <a:xfrm>
            <a:off x="4902525" y="1576537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/>
          <p:cNvCxnSpPr/>
          <p:nvPr/>
        </p:nvCxnSpPr>
        <p:spPr>
          <a:xfrm>
            <a:off x="4902525" y="1864569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/>
          <p:cNvCxnSpPr/>
          <p:nvPr/>
        </p:nvCxnSpPr>
        <p:spPr>
          <a:xfrm>
            <a:off x="5766621" y="1576537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/>
          <p:cNvCxnSpPr/>
          <p:nvPr/>
        </p:nvCxnSpPr>
        <p:spPr>
          <a:xfrm>
            <a:off x="5766621" y="1864569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/>
          <p:cNvCxnSpPr/>
          <p:nvPr/>
        </p:nvCxnSpPr>
        <p:spPr>
          <a:xfrm>
            <a:off x="5046541" y="1792561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/>
          <p:cNvCxnSpPr/>
          <p:nvPr/>
        </p:nvCxnSpPr>
        <p:spPr>
          <a:xfrm>
            <a:off x="5478589" y="1792561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>
            <a:off x="7064289" y="1864569"/>
            <a:ext cx="239866" cy="15388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/>
          <p:cNvCxnSpPr/>
          <p:nvPr/>
        </p:nvCxnSpPr>
        <p:spPr>
          <a:xfrm>
            <a:off x="6632241" y="1792561"/>
            <a:ext cx="216024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直线连接符 156"/>
          <p:cNvCxnSpPr/>
          <p:nvPr/>
        </p:nvCxnSpPr>
        <p:spPr>
          <a:xfrm>
            <a:off x="4499992" y="1196752"/>
            <a:ext cx="0" cy="151216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/>
          <p:cNvCxnSpPr/>
          <p:nvPr/>
        </p:nvCxnSpPr>
        <p:spPr>
          <a:xfrm>
            <a:off x="1835696" y="4077072"/>
            <a:ext cx="1368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/>
          <p:cNvCxnSpPr/>
          <p:nvPr/>
        </p:nvCxnSpPr>
        <p:spPr>
          <a:xfrm>
            <a:off x="1835696" y="4869160"/>
            <a:ext cx="1368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/>
          <p:cNvCxnSpPr/>
          <p:nvPr/>
        </p:nvCxnSpPr>
        <p:spPr>
          <a:xfrm>
            <a:off x="2195736" y="3573016"/>
            <a:ext cx="0" cy="1872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/>
          <p:cNvCxnSpPr/>
          <p:nvPr/>
        </p:nvCxnSpPr>
        <p:spPr>
          <a:xfrm>
            <a:off x="2843808" y="3573016"/>
            <a:ext cx="0" cy="1872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/>
          <p:cNvCxnSpPr/>
          <p:nvPr/>
        </p:nvCxnSpPr>
        <p:spPr>
          <a:xfrm>
            <a:off x="3779912" y="4077072"/>
            <a:ext cx="1368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/>
          <p:cNvCxnSpPr/>
          <p:nvPr/>
        </p:nvCxnSpPr>
        <p:spPr>
          <a:xfrm>
            <a:off x="3779912" y="4869160"/>
            <a:ext cx="1368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/>
          <p:cNvCxnSpPr/>
          <p:nvPr/>
        </p:nvCxnSpPr>
        <p:spPr>
          <a:xfrm>
            <a:off x="4139952" y="3573016"/>
            <a:ext cx="0" cy="1872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/>
          <p:cNvCxnSpPr/>
          <p:nvPr/>
        </p:nvCxnSpPr>
        <p:spPr>
          <a:xfrm>
            <a:off x="4788024" y="3573016"/>
            <a:ext cx="0" cy="1872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右箭头 167"/>
          <p:cNvSpPr/>
          <p:nvPr/>
        </p:nvSpPr>
        <p:spPr>
          <a:xfrm>
            <a:off x="3419872" y="4293096"/>
            <a:ext cx="216024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4108200" y="4031524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756272" y="4031524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34456" y="4036816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120848" y="4828904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751736" y="4837408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751736" y="5422544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4747768" y="3510080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4108200" y="3523688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4103664" y="4819832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4099128" y="5382288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3735120" y="4837408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3739656" y="4041352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2" name="直线连接符 181"/>
          <p:cNvCxnSpPr/>
          <p:nvPr/>
        </p:nvCxnSpPr>
        <p:spPr>
          <a:xfrm>
            <a:off x="4139668" y="3560164"/>
            <a:ext cx="0" cy="467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/>
          <p:cNvCxnSpPr>
            <a:stCxn id="170" idx="2"/>
          </p:cNvCxnSpPr>
          <p:nvPr/>
        </p:nvCxnSpPr>
        <p:spPr>
          <a:xfrm flipH="1">
            <a:off x="4130881" y="4067528"/>
            <a:ext cx="625391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>
            <a:stCxn id="173" idx="0"/>
            <a:endCxn id="170" idx="4"/>
          </p:cNvCxnSpPr>
          <p:nvPr/>
        </p:nvCxnSpPr>
        <p:spPr>
          <a:xfrm flipV="1">
            <a:off x="4787740" y="4103532"/>
            <a:ext cx="4536" cy="733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/>
          <p:cNvCxnSpPr/>
          <p:nvPr/>
        </p:nvCxnSpPr>
        <p:spPr>
          <a:xfrm flipV="1">
            <a:off x="4788024" y="4860656"/>
            <a:ext cx="369112" cy="8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851920" y="3398803"/>
            <a:ext cx="291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v</a:t>
            </a:r>
            <a:r>
              <a:rPr kumimoji="1" lang="en-US" altLang="zh-CN" sz="1000" baseline="-25000" dirty="0" smtClean="0">
                <a:latin typeface="Times"/>
                <a:cs typeface="Times"/>
              </a:rPr>
              <a:t>1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4788024" y="342900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v</a:t>
            </a:r>
            <a:r>
              <a:rPr kumimoji="1" lang="en-US" altLang="zh-CN" sz="1000" baseline="-25000" dirty="0" smtClean="0">
                <a:latin typeface="Times"/>
                <a:cs typeface="Times"/>
              </a:rPr>
              <a:t>2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3635896" y="4005064"/>
            <a:ext cx="291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v</a:t>
            </a:r>
            <a:r>
              <a:rPr kumimoji="1" lang="en-US" altLang="zh-CN" sz="1000" baseline="-25000" dirty="0" smtClean="0">
                <a:latin typeface="Times"/>
                <a:cs typeface="Times"/>
              </a:rPr>
              <a:t>3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4067944" y="4005064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v</a:t>
            </a:r>
            <a:r>
              <a:rPr kumimoji="1" lang="en-US" altLang="zh-CN" sz="1000" baseline="-25000" dirty="0" smtClean="0">
                <a:latin typeface="Times"/>
                <a:cs typeface="Times"/>
              </a:rPr>
              <a:t>4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4716016" y="4005064"/>
            <a:ext cx="291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v</a:t>
            </a:r>
            <a:r>
              <a:rPr kumimoji="1" lang="en-US" altLang="zh-CN" sz="1000" baseline="-25000" dirty="0">
                <a:latin typeface="Times"/>
                <a:cs typeface="Times"/>
              </a:rPr>
              <a:t>5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5076056" y="4005064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v</a:t>
            </a:r>
            <a:r>
              <a:rPr kumimoji="1" lang="en-US" altLang="zh-CN" sz="1000" baseline="-25000" dirty="0" smtClean="0">
                <a:latin typeface="Times"/>
                <a:cs typeface="Times"/>
              </a:rPr>
              <a:t>6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635896" y="4797152"/>
            <a:ext cx="291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v</a:t>
            </a:r>
            <a:r>
              <a:rPr kumimoji="1" lang="en-US" altLang="zh-CN" sz="1000" baseline="-25000" dirty="0">
                <a:latin typeface="Times"/>
                <a:cs typeface="Times"/>
              </a:rPr>
              <a:t>7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4067944" y="4797152"/>
            <a:ext cx="291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v</a:t>
            </a:r>
            <a:r>
              <a:rPr kumimoji="1" lang="en-US" altLang="zh-CN" sz="1000" baseline="-25000" dirty="0">
                <a:latin typeface="Times"/>
                <a:cs typeface="Times"/>
              </a:rPr>
              <a:t>8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4716016" y="4797152"/>
            <a:ext cx="291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v</a:t>
            </a:r>
            <a:r>
              <a:rPr kumimoji="1" lang="en-US" altLang="zh-CN" sz="1000" baseline="-25000" dirty="0">
                <a:latin typeface="Times"/>
                <a:cs typeface="Times"/>
              </a:rPr>
              <a:t>9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5076056" y="4797152"/>
            <a:ext cx="334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v</a:t>
            </a:r>
            <a:r>
              <a:rPr kumimoji="1" lang="en-US" altLang="zh-CN" sz="1000" baseline="-25000" dirty="0" smtClean="0">
                <a:latin typeface="Times"/>
                <a:cs typeface="Times"/>
              </a:rPr>
              <a:t>10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4067944" y="5301208"/>
            <a:ext cx="33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v</a:t>
            </a:r>
            <a:r>
              <a:rPr kumimoji="1" lang="en-US" altLang="zh-CN" sz="1000" baseline="-25000" dirty="0">
                <a:latin typeface="Times"/>
                <a:cs typeface="Times"/>
              </a:rPr>
              <a:t>1</a:t>
            </a:r>
            <a:r>
              <a:rPr kumimoji="1" lang="en-US" altLang="zh-CN" sz="1000" baseline="-25000" dirty="0" smtClean="0">
                <a:latin typeface="Times"/>
                <a:cs typeface="Times"/>
              </a:rPr>
              <a:t>1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4716016" y="537321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v</a:t>
            </a:r>
            <a:r>
              <a:rPr kumimoji="1" lang="en-US" altLang="zh-CN" sz="1000" baseline="-25000" dirty="0">
                <a:latin typeface="Times"/>
                <a:cs typeface="Times"/>
              </a:rPr>
              <a:t>1</a:t>
            </a:r>
            <a:r>
              <a:rPr kumimoji="1" lang="en-US" altLang="zh-CN" sz="1000" baseline="-25000" dirty="0" smtClean="0">
                <a:latin typeface="Times"/>
                <a:cs typeface="Times"/>
              </a:rPr>
              <a:t>2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4211960" y="3861048"/>
            <a:ext cx="498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edge</a:t>
            </a:r>
            <a:endParaRPr kumimoji="1" lang="zh-CN" altLang="en-US" sz="1050" dirty="0"/>
          </a:p>
        </p:txBody>
      </p:sp>
      <p:sp>
        <p:nvSpPr>
          <p:cNvPr id="209" name="文本框 208"/>
          <p:cNvSpPr txBox="1"/>
          <p:nvPr/>
        </p:nvSpPr>
        <p:spPr>
          <a:xfrm>
            <a:off x="4138741" y="3398803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vertex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1907704" y="4293096"/>
            <a:ext cx="472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>
                <a:latin typeface="Times"/>
                <a:cs typeface="Times"/>
              </a:rPr>
              <a:t>Trace</a:t>
            </a:r>
            <a:endParaRPr kumimoji="1" lang="zh-CN" altLang="en-US" sz="1000" baseline="-25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43567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2813050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4632325" y="234950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4789488" y="2443163"/>
            <a:ext cx="2244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600">
                <a:latin typeface="Verdana" charset="0"/>
              </a:rPr>
              <a:t>BREAD PPT DESIGN</a:t>
            </a:r>
            <a:endParaRPr kumimoji="0" lang="zh-CN" altLang="en-US" sz="1600">
              <a:latin typeface="Verdana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716463" y="249237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7" name="TextBox 7"/>
          <p:cNvSpPr txBox="1">
            <a:spLocks noChangeArrowheads="1"/>
          </p:cNvSpPr>
          <p:nvPr/>
        </p:nvSpPr>
        <p:spPr bwMode="auto">
          <a:xfrm>
            <a:off x="4784725" y="2781300"/>
            <a:ext cx="36718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sz="1200">
                <a:cs typeface="Arial" charset="0"/>
              </a:rPr>
              <a:t>www.1ppt.com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简约白色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简约白色ppt模板.potx</Template>
  <TotalTime>6939</TotalTime>
  <Words>193</Words>
  <Application>Microsoft Macintosh PowerPoint</Application>
  <PresentationFormat>全屏显示(4:3)</PresentationFormat>
  <Paragraphs>86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简约白色ppt模板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ycw wang</cp:lastModifiedBy>
  <cp:revision>37</cp:revision>
  <cp:lastPrinted>2015-07-29T16:49:40Z</cp:lastPrinted>
  <dcterms:created xsi:type="dcterms:W3CDTF">2011-03-30T14:55:45Z</dcterms:created>
  <dcterms:modified xsi:type="dcterms:W3CDTF">2015-07-31T03:23:22Z</dcterms:modified>
</cp:coreProperties>
</file>