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>
      <p:cViewPr>
        <p:scale>
          <a:sx n="105" d="100"/>
          <a:sy n="105" d="100"/>
        </p:scale>
        <p:origin x="84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F518-135C-CC52-9696-A8751FB09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D92E3-1B1C-7B0A-26DD-391ED67F4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0964-6101-78B5-C5ED-E3D92353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3F68-2028-654E-A76F-183E9C8F1CD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03A3A-365C-D47E-6F63-04D5B7BD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4B49B-8459-1AC4-7814-A3B76179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0FF6-B8CB-3A40-87C7-C52109E3D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7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0C5E-A1FB-2E14-A0F2-EAC2FB1C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00D51-0042-D8F3-C2A4-90B13773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98F0-0BA1-E838-9699-60156B10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3F68-2028-654E-A76F-183E9C8F1CD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D0703-DFE9-FD1C-1272-203B8154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7B24E-8333-03B2-FDD0-7ABB6951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0FF6-B8CB-3A40-87C7-C52109E3D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7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3F620-4FBD-289B-0D40-B434D144C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7B6BC-49F6-5EDD-7F0B-8B601BBE6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2E18A-CF20-B8E7-0E7F-5E4666B6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3F68-2028-654E-A76F-183E9C8F1CD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B98E3-C0D1-10B0-195D-7B097344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25765-BC48-4CF3-0C75-41E6C31F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0FF6-B8CB-3A40-87C7-C52109E3D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5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F029-FEAB-6523-C3F3-C5F39A66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6F78-0BE3-5949-182F-56F49DACA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ECC1C-2943-2D5E-21FF-3D102363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3F68-2028-654E-A76F-183E9C8F1CD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7E66-8D16-AE21-91E6-AD35B7BD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DBBB6-D7C5-63F3-17E2-AE3C416C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0FF6-B8CB-3A40-87C7-C52109E3D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9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BC81-9AAB-242D-8E1D-871DF2D4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40245-F4B4-3B96-C7FC-9A823523A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E0186-9EA1-16DF-DA97-6677FE8E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3F68-2028-654E-A76F-183E9C8F1CD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8A9F2-D921-9AAB-0FC9-05CA0076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EE992-AC3F-A254-CF53-5729B1DD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0FF6-B8CB-3A40-87C7-C52109E3D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7563-815B-FFB3-D56F-DFC6BEE0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7C38-5337-AC7F-7C9A-0EA4FBBBC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33276-C5C6-083C-EC32-626049809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D8BB-615F-C3FA-0412-4E4685CD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3F68-2028-654E-A76F-183E9C8F1CD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BB86-5A9E-128B-ACF7-8603F2F8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C5F3B-6BD4-07F2-06F6-FC12CEAB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0FF6-B8CB-3A40-87C7-C52109E3D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2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6AC6-403B-387C-07BB-532354B0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BC87E-5729-2680-0254-214B3F75A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BC80B-EE02-DA11-9358-B53D3D037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40032-2DB1-15B9-A2CF-726CE1237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FF38E-8481-E095-E305-76510CE44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61457-C1A5-2790-CA1C-9F965594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3F68-2028-654E-A76F-183E9C8F1CD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8FFD7-0286-B93D-20A6-E44F87BE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81E5A-1F51-A2A5-3A4F-ECD799F2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0FF6-B8CB-3A40-87C7-C52109E3D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3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5668-9AEF-C030-961C-39E235D6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FAA55-D996-5FBD-DA82-0E84985D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3F68-2028-654E-A76F-183E9C8F1CD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C5009-9DAC-80A2-184B-66B77BC0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D1F45-9F87-BDFD-6C77-EC21B1C5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0FF6-B8CB-3A40-87C7-C52109E3D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BCBE3-0407-95B8-5C0E-A885125A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3F68-2028-654E-A76F-183E9C8F1CD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F6519-2F6B-4256-9128-93AE764B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548F1-F7D0-77E7-EE7C-73472880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0FF6-B8CB-3A40-87C7-C52109E3D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3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5C55-74C5-2303-EC2D-5FE0908D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1877-FB5A-C675-4E8D-ED00AF0E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EEA18-3653-BE48-B7CF-CAF758A23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62BF7-C545-548C-959E-CA09F2FB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3F68-2028-654E-A76F-183E9C8F1CD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2ADB4-FC18-6E09-F57F-1620EE17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CF006-3AEF-0D18-15F2-6C784B19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0FF6-B8CB-3A40-87C7-C52109E3D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6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8D33-B754-CBEE-5C5F-A4665BF7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731ED-1401-8CB7-5D3A-668E2CB09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45732-D714-B086-C118-B0DA9EBBE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DDDF2-1AAD-D939-46D4-0F381B83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3F68-2028-654E-A76F-183E9C8F1CD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A84C-494A-61D2-B5B1-24E7E794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8F964-7E9F-F797-4647-88800B2D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0FF6-B8CB-3A40-87C7-C52109E3D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3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78D86-5957-1CA4-D295-C39B671B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8CD2B-6177-1039-356F-8320F1F53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AF247-5760-F030-0862-BF2302959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B3F68-2028-654E-A76F-183E9C8F1CD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61E29-A6F8-0E4A-4E08-D7E44BCC0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42A9C-CEBF-1117-7CAE-8F89855DC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EA0FF6-B8CB-3A40-87C7-C52109E3D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4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C28FB6-BC93-6A84-0421-65CBFF7DA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6" y="-539291"/>
            <a:ext cx="7772400" cy="2356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6B2DBE-7ACA-ED96-397B-0DA8ED1B0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06" y="1817501"/>
            <a:ext cx="7772400" cy="3328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0C3D5A-9A0C-84A1-291C-DD992AA68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06" y="5145656"/>
            <a:ext cx="7772400" cy="3404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287FF-DD34-AF98-1B7B-FB8F8D668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06" y="8549846"/>
            <a:ext cx="7772400" cy="16368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5B53954-3F24-C867-C67C-F073E13CF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906" y="-1148673"/>
            <a:ext cx="7772400" cy="64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9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Chen, Yongchao</dc:creator>
  <cp:lastModifiedBy>Chen, Yongchao</cp:lastModifiedBy>
  <cp:revision>2</cp:revision>
  <dcterms:created xsi:type="dcterms:W3CDTF">2024-10-04T21:06:25Z</dcterms:created>
  <dcterms:modified xsi:type="dcterms:W3CDTF">2024-10-04T23:35:39Z</dcterms:modified>
</cp:coreProperties>
</file>