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sldIdLst>
    <p:sldId id="271" r:id="rId3"/>
    <p:sldId id="272" r:id="rId4"/>
    <p:sldId id="273" r:id="rId5"/>
    <p:sldId id="274" r:id="rId6"/>
    <p:sldId id="275" r:id="rId7"/>
    <p:sldId id="277" r:id="rId8"/>
    <p:sldId id="278" r:id="rId9"/>
    <p:sldId id="279" r:id="rId10"/>
    <p:sldId id="280" r:id="rId11"/>
    <p:sldId id="281" r:id="rId12"/>
    <p:sldId id="282" r:id="rId13"/>
    <p:sldId id="284" r:id="rId14"/>
    <p:sldId id="28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showGuides="1">
      <p:cViewPr varScale="1">
        <p:scale>
          <a:sx n="117" d="100"/>
          <a:sy n="117" d="100"/>
        </p:scale>
        <p:origin x="28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slideMaster" Target="../slideMasters/slideMaster1.xml"/><Relationship Id="rId2" Type="http://schemas.openxmlformats.org/officeDocument/2006/relationships/tags" Target="../tags/tag8.xml"/><Relationship Id="rId16" Type="http://schemas.openxmlformats.org/officeDocument/2006/relationships/tags" Target="../tags/tag2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slideMaster" Target="../slideMasters/slideMaster1.xml"/><Relationship Id="rId4" Type="http://schemas.openxmlformats.org/officeDocument/2006/relationships/tags" Target="../tags/tag8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tags" Target="../tags/tag96.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slideMaster" Target="../slideMasters/slideMaster1.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image" Target="../media/image1.png"/><Relationship Id="rId18" Type="http://schemas.openxmlformats.org/officeDocument/2006/relationships/image" Target="file:///F:\Lets_Create/pic_temp/0_pic_quater_right_down.png" TargetMode="Externa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slideMaster" Target="../slideMasters/slideMaster2.xml"/><Relationship Id="rId17" Type="http://schemas.openxmlformats.org/officeDocument/2006/relationships/image" Target="../media/image3.png"/><Relationship Id="rId2" Type="http://schemas.openxmlformats.org/officeDocument/2006/relationships/tags" Target="../tags/tag105.xml"/><Relationship Id="rId16" Type="http://schemas.openxmlformats.org/officeDocument/2006/relationships/image" Target="file:///C:\Users\Administrator\Desktop\&#32032;&#26448;&#20998;&#31867;\&#25968;&#25454;&#21830;&#21153;\&#20027;&#39064;\&#22270;&#29255;11.png" TargetMode="External"/><Relationship Id="rId20" Type="http://schemas.openxmlformats.org/officeDocument/2006/relationships/image" Target="file:///F:\Lets_Create/pic_temp/1_pic_quater_right_down.png" TargetMode="Externa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image" Target="../media/image2.png"/><Relationship Id="rId10" Type="http://schemas.openxmlformats.org/officeDocument/2006/relationships/tags" Target="../tags/tag113.xml"/><Relationship Id="rId19" Type="http://schemas.openxmlformats.org/officeDocument/2006/relationships/image" Target="../media/image4.png"/><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image" Target="file:///F:\Lets_Create/pic_temp/pic_sup.png"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slideMaster" Target="../slideMasters/slideMaster2.xml"/><Relationship Id="rId5" Type="http://schemas.openxmlformats.org/officeDocument/2006/relationships/tags" Target="../tags/tag119.xml"/><Relationship Id="rId4" Type="http://schemas.openxmlformats.org/officeDocument/2006/relationships/tags" Target="../tags/tag118.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image" Target="file:///F:\Lets_Create/pic_temp/pic_half_top.png" TargetMode="Externa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image" Target="../media/image5.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image" Target="file:///F:\Lets_Create/pic_temp/pic_sup.png" TargetMode="External"/><Relationship Id="rId5" Type="http://schemas.openxmlformats.org/officeDocument/2006/relationships/tags" Target="../tags/tag124.xml"/><Relationship Id="rId15" Type="http://schemas.openxmlformats.org/officeDocument/2006/relationships/image" Target="file:///F:\Lets_Create/pic_temp/pic_half_down.png" TargetMode="External"/><Relationship Id="rId10" Type="http://schemas.openxmlformats.org/officeDocument/2006/relationships/image" Target="../media/image1.png"/><Relationship Id="rId4" Type="http://schemas.openxmlformats.org/officeDocument/2006/relationships/tags" Target="../tags/tag123.xml"/><Relationship Id="rId9" Type="http://schemas.openxmlformats.org/officeDocument/2006/relationships/slideMaster" Target="../slideMasters/slideMaster2.xml"/><Relationship Id="rId1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slideMaster" Target="../slideMasters/slideMaster2.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41.xml"/><Relationship Id="rId3" Type="http://schemas.openxmlformats.org/officeDocument/2006/relationships/tags" Target="../tags/tag136.xml"/><Relationship Id="rId7" Type="http://schemas.openxmlformats.org/officeDocument/2006/relationships/tags" Target="../tags/tag140.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image" Target="../media/image4.png"/><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image" Target="file:///C:\Users\Administrator\Desktop\&#32032;&#26448;&#20998;&#31867;\&#25968;&#25454;&#21830;&#21153;\&#20027;&#39064;\&#22270;&#29255;11.png" TargetMode="Externa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image" Target="../media/image7.png"/><Relationship Id="rId5" Type="http://schemas.openxmlformats.org/officeDocument/2006/relationships/tags" Target="../tags/tag146.xml"/><Relationship Id="rId10" Type="http://schemas.openxmlformats.org/officeDocument/2006/relationships/image" Target="file:///F:\Lets_Create/pic_temp/pic_sup.png" TargetMode="External"/><Relationship Id="rId4" Type="http://schemas.openxmlformats.org/officeDocument/2006/relationships/tags" Target="../tags/tag145.xml"/><Relationship Id="rId9" Type="http://schemas.openxmlformats.org/officeDocument/2006/relationships/image" Target="../media/image1.png"/><Relationship Id="rId14" Type="http://schemas.openxmlformats.org/officeDocument/2006/relationships/image" Target="file:///F:\Lets_Create/pic_temp/1_pic_quater_right_down.png" TargetMode="Externa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54.xml"/><Relationship Id="rId7" Type="http://schemas.openxmlformats.org/officeDocument/2006/relationships/slideMaster" Target="../slideMasters/slideMaster2.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slideMaster" Target="../slideMasters/slideMaster2.xml"/><Relationship Id="rId5" Type="http://schemas.openxmlformats.org/officeDocument/2006/relationships/tags" Target="../tags/tag162.xml"/><Relationship Id="rId4" Type="http://schemas.openxmlformats.org/officeDocument/2006/relationships/tags" Target="../tags/tag16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5" Type="http://schemas.openxmlformats.org/officeDocument/2006/relationships/slideMaster" Target="../slideMasters/slideMaster2.xml"/><Relationship Id="rId4" Type="http://schemas.openxmlformats.org/officeDocument/2006/relationships/tags" Target="../tags/tag166.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slideMaster" Target="../slideMasters/slideMaster2.xml"/><Relationship Id="rId18" Type="http://schemas.openxmlformats.org/officeDocument/2006/relationships/image" Target="../media/image9.png"/><Relationship Id="rId3" Type="http://schemas.openxmlformats.org/officeDocument/2006/relationships/tags" Target="../tags/tag169.xml"/><Relationship Id="rId21" Type="http://schemas.openxmlformats.org/officeDocument/2006/relationships/image" Target="file:///F:\Lets_Create/pic_temp/1_pic_quater_right_down.png" TargetMode="External"/><Relationship Id="rId7" Type="http://schemas.openxmlformats.org/officeDocument/2006/relationships/tags" Target="../tags/tag173.xml"/><Relationship Id="rId12" Type="http://schemas.openxmlformats.org/officeDocument/2006/relationships/tags" Target="../tags/tag178.xml"/><Relationship Id="rId17" Type="http://schemas.openxmlformats.org/officeDocument/2006/relationships/image" Target="file:///F:\Lets_Create/pic_temp/pic_half_left.png" TargetMode="External"/><Relationship Id="rId2" Type="http://schemas.openxmlformats.org/officeDocument/2006/relationships/tags" Target="../tags/tag168.xml"/><Relationship Id="rId16" Type="http://schemas.openxmlformats.org/officeDocument/2006/relationships/image" Target="../media/image8.png"/><Relationship Id="rId20" Type="http://schemas.openxmlformats.org/officeDocument/2006/relationships/image" Target="../media/image4.png"/><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5" Type="http://schemas.openxmlformats.org/officeDocument/2006/relationships/image" Target="file:///F:\Lets_Create/pic_temp/pic_sup.png" TargetMode="External"/><Relationship Id="rId10" Type="http://schemas.openxmlformats.org/officeDocument/2006/relationships/tags" Target="../tags/tag176.xml"/><Relationship Id="rId19" Type="http://schemas.openxmlformats.org/officeDocument/2006/relationships/image" Target="file:///F:\Lets_Create/pic_temp/pic_half_right.png" TargetMode="Externa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81.xml"/><Relationship Id="rId7" Type="http://schemas.openxmlformats.org/officeDocument/2006/relationships/slideMaster" Target="../slideMasters/slideMaster2.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image" Target="file:///F:\Lets_Create/pic_temp/1_pic_quater_right_down.png" TargetMode="External"/><Relationship Id="rId5" Type="http://schemas.openxmlformats.org/officeDocument/2006/relationships/tags" Target="../tags/tag183.xml"/><Relationship Id="rId10" Type="http://schemas.openxmlformats.org/officeDocument/2006/relationships/image" Target="../media/image4.png"/><Relationship Id="rId4" Type="http://schemas.openxmlformats.org/officeDocument/2006/relationships/tags" Target="../tags/tag182.xml"/><Relationship Id="rId9" Type="http://schemas.openxmlformats.org/officeDocument/2006/relationships/image" Target="file:///F:\Lets_Create/pic_temp/0_pic_quater_right_down.png"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slideMaster" Target="../slideMasters/slideMaster2.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98.xml"/><Relationship Id="rId13" Type="http://schemas.openxmlformats.org/officeDocument/2006/relationships/image" Target="../media/image10.png"/><Relationship Id="rId3" Type="http://schemas.openxmlformats.org/officeDocument/2006/relationships/tags" Target="../tags/tag193.xml"/><Relationship Id="rId7" Type="http://schemas.openxmlformats.org/officeDocument/2006/relationships/tags" Target="../tags/tag197.xml"/><Relationship Id="rId12" Type="http://schemas.openxmlformats.org/officeDocument/2006/relationships/image" Target="file:///F:\Lets_Create/pic_temp/0_pic_quater_right_down.png" TargetMode="Externa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image" Target="../media/image3.png"/><Relationship Id="rId5" Type="http://schemas.openxmlformats.org/officeDocument/2006/relationships/tags" Target="../tags/tag195.xml"/><Relationship Id="rId10" Type="http://schemas.openxmlformats.org/officeDocument/2006/relationships/slideMaster" Target="../slideMasters/slideMaster2.xml"/><Relationship Id="rId4" Type="http://schemas.openxmlformats.org/officeDocument/2006/relationships/tags" Target="../tags/tag194.xml"/><Relationship Id="rId9" Type="http://schemas.openxmlformats.org/officeDocument/2006/relationships/tags" Target="../tags/tag199.xml"/><Relationship Id="rId14" Type="http://schemas.openxmlformats.org/officeDocument/2006/relationships/image" Target="file:///F:\Lets_Create/pic_temp/1_pic_quater_right_down.png"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image" Target="../media/image4.png"/><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image" Target="file:///F:\Lets_Create/pic_temp/0_pic_quater_right_down.png" TargetMode="Externa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image" Target="../media/image3.png"/><Relationship Id="rId5" Type="http://schemas.openxmlformats.org/officeDocument/2006/relationships/tags" Target="../tags/tag204.xml"/><Relationship Id="rId10" Type="http://schemas.openxmlformats.org/officeDocument/2006/relationships/slideMaster" Target="../slideMasters/slideMaster2.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image" Target="file:///F:\Lets_Create/pic_temp/1_pic_quater_right_down.png"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16.xml"/><Relationship Id="rId13" Type="http://schemas.openxmlformats.org/officeDocument/2006/relationships/image" Target="../media/image4.png"/><Relationship Id="rId3" Type="http://schemas.openxmlformats.org/officeDocument/2006/relationships/tags" Target="../tags/tag211.xml"/><Relationship Id="rId7" Type="http://schemas.openxmlformats.org/officeDocument/2006/relationships/tags" Target="../tags/tag215.xml"/><Relationship Id="rId12" Type="http://schemas.openxmlformats.org/officeDocument/2006/relationships/image" Target="file:///F:\Lets_Create/pic_temp/0_pic_quater_right_down.png" TargetMode="Externa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11" Type="http://schemas.openxmlformats.org/officeDocument/2006/relationships/image" Target="../media/image3.png"/><Relationship Id="rId5" Type="http://schemas.openxmlformats.org/officeDocument/2006/relationships/tags" Target="../tags/tag213.xml"/><Relationship Id="rId10" Type="http://schemas.openxmlformats.org/officeDocument/2006/relationships/slideMaster" Target="../slideMasters/slideMaster2.xml"/><Relationship Id="rId4" Type="http://schemas.openxmlformats.org/officeDocument/2006/relationships/tags" Target="../tags/tag212.xml"/><Relationship Id="rId9" Type="http://schemas.openxmlformats.org/officeDocument/2006/relationships/tags" Target="../tags/tag217.xml"/><Relationship Id="rId14" Type="http://schemas.openxmlformats.org/officeDocument/2006/relationships/image" Target="file:///F:\Lets_Create/pic_temp/1_pic_quater_right_down.png" TargetMode="Externa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25.xml"/><Relationship Id="rId13" Type="http://schemas.openxmlformats.org/officeDocument/2006/relationships/image" Target="../media/image11.png"/><Relationship Id="rId3" Type="http://schemas.openxmlformats.org/officeDocument/2006/relationships/tags" Target="../tags/tag220.xml"/><Relationship Id="rId7" Type="http://schemas.openxmlformats.org/officeDocument/2006/relationships/tags" Target="../tags/tag224.xml"/><Relationship Id="rId12" Type="http://schemas.openxmlformats.org/officeDocument/2006/relationships/slideMaster" Target="../slideMasters/slideMaster2.xml"/><Relationship Id="rId2" Type="http://schemas.openxmlformats.org/officeDocument/2006/relationships/tags" Target="../tags/tag219.xml"/><Relationship Id="rId16" Type="http://schemas.openxmlformats.org/officeDocument/2006/relationships/image" Target="file:///F:\Lets_Create/pic_temp/1_pic_quater_right_down.png" TargetMode="External"/><Relationship Id="rId1" Type="http://schemas.openxmlformats.org/officeDocument/2006/relationships/tags" Target="../tags/tag218.xml"/><Relationship Id="rId6" Type="http://schemas.openxmlformats.org/officeDocument/2006/relationships/tags" Target="../tags/tag223.xml"/><Relationship Id="rId11" Type="http://schemas.openxmlformats.org/officeDocument/2006/relationships/tags" Target="../tags/tag228.xml"/><Relationship Id="rId5" Type="http://schemas.openxmlformats.org/officeDocument/2006/relationships/tags" Target="../tags/tag222.xml"/><Relationship Id="rId15" Type="http://schemas.openxmlformats.org/officeDocument/2006/relationships/image" Target="../media/image4.png"/><Relationship Id="rId10" Type="http://schemas.openxmlformats.org/officeDocument/2006/relationships/tags" Target="../tags/tag227.xml"/><Relationship Id="rId4" Type="http://schemas.openxmlformats.org/officeDocument/2006/relationships/tags" Target="../tags/tag221.xml"/><Relationship Id="rId9" Type="http://schemas.openxmlformats.org/officeDocument/2006/relationships/tags" Target="../tags/tag226.xml"/><Relationship Id="rId14" Type="http://schemas.openxmlformats.org/officeDocument/2006/relationships/image" Target="file:///F:\Lets_Create/pic_temp/0_pic_quater_right_down.png" TargetMode="Externa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36.xml"/><Relationship Id="rId13" Type="http://schemas.openxmlformats.org/officeDocument/2006/relationships/image" Target="file:///F:\Lets_Create/pic_temp/1_pic_quater_right_down.png" TargetMode="External"/><Relationship Id="rId3" Type="http://schemas.openxmlformats.org/officeDocument/2006/relationships/tags" Target="../tags/tag231.xml"/><Relationship Id="rId7" Type="http://schemas.openxmlformats.org/officeDocument/2006/relationships/tags" Target="../tags/tag235.xml"/><Relationship Id="rId12" Type="http://schemas.openxmlformats.org/officeDocument/2006/relationships/image" Target="../media/image10.png"/><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tags" Target="../tags/tag234.xml"/><Relationship Id="rId11" Type="http://schemas.openxmlformats.org/officeDocument/2006/relationships/image" Target="file:///F:\Lets_Create/pic_temp/0_pic_quater_right_down.png" TargetMode="External"/><Relationship Id="rId5" Type="http://schemas.openxmlformats.org/officeDocument/2006/relationships/tags" Target="../tags/tag233.xml"/><Relationship Id="rId10" Type="http://schemas.openxmlformats.org/officeDocument/2006/relationships/image" Target="../media/image12.png"/><Relationship Id="rId4" Type="http://schemas.openxmlformats.org/officeDocument/2006/relationships/tags" Target="../tags/tag232.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tags" Target="../tags/tag45.xml"/><Relationship Id="rId3" Type="http://schemas.openxmlformats.org/officeDocument/2006/relationships/tags" Target="../tags/tag30.xml"/><Relationship Id="rId21" Type="http://schemas.openxmlformats.org/officeDocument/2006/relationships/slideMaster" Target="../slideMasters/slideMaster1.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tags" Target="../tags/tag47.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tags" Target="../tags/tag46.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6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slideMaster" Target="../slideMasters/slideMaster1.xml"/><Relationship Id="rId4" Type="http://schemas.openxmlformats.org/officeDocument/2006/relationships/tags" Target="../tags/tag6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1.xml"/><Relationship Id="rId5" Type="http://schemas.openxmlformats.org/officeDocument/2006/relationships/tags" Target="../tags/tag79.xml"/><Relationship Id="rId4"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任意多边形: 形状 3"/>
          <p:cNvSpPr/>
          <p:nvPr>
            <p:custDataLst>
              <p:tags r:id="rId1"/>
            </p:custDataLst>
          </p:nvPr>
        </p:nvSpPr>
        <p:spPr>
          <a:xfrm>
            <a:off x="8342710" y="-7938"/>
            <a:ext cx="801290"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微软雅黑" charset="-122"/>
            </a:endParaRPr>
          </a:p>
        </p:txBody>
      </p:sp>
      <p:sp>
        <p:nvSpPr>
          <p:cNvPr id="5" name="椭圆 4"/>
          <p:cNvSpPr/>
          <p:nvPr>
            <p:custDataLst>
              <p:tags r:id="rId2"/>
            </p:custDataLst>
          </p:nvPr>
        </p:nvSpPr>
        <p:spPr>
          <a:xfrm>
            <a:off x="6022181" y="458788"/>
            <a:ext cx="556022" cy="7413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微软雅黑" charset="-122"/>
            </a:endParaRPr>
          </a:p>
        </p:txBody>
      </p:sp>
      <p:sp>
        <p:nvSpPr>
          <p:cNvPr id="6" name="任意多边形: 形状 5"/>
          <p:cNvSpPr/>
          <p:nvPr>
            <p:custDataLst>
              <p:tags r:id="rId3"/>
            </p:custDataLst>
          </p:nvPr>
        </p:nvSpPr>
        <p:spPr>
          <a:xfrm>
            <a:off x="2465785" y="-7938"/>
            <a:ext cx="1092994" cy="584201"/>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微软雅黑" charset="-122"/>
            </a:endParaRPr>
          </a:p>
        </p:txBody>
      </p:sp>
      <p:sp>
        <p:nvSpPr>
          <p:cNvPr id="7" name="任意多边形: 形状 6"/>
          <p:cNvSpPr/>
          <p:nvPr>
            <p:custDataLst>
              <p:tags r:id="rId4"/>
            </p:custDataLst>
          </p:nvPr>
        </p:nvSpPr>
        <p:spPr>
          <a:xfrm>
            <a:off x="3899297" y="5929313"/>
            <a:ext cx="1371600" cy="938212"/>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微软雅黑" charset="-122"/>
            </a:endParaRPr>
          </a:p>
        </p:txBody>
      </p:sp>
      <p:sp>
        <p:nvSpPr>
          <p:cNvPr id="8" name="任意多边形: 形状 7"/>
          <p:cNvSpPr/>
          <p:nvPr>
            <p:custDataLst>
              <p:tags r:id="rId5"/>
            </p:custDataLst>
          </p:nvPr>
        </p:nvSpPr>
        <p:spPr>
          <a:xfrm>
            <a:off x="8209360" y="6275388"/>
            <a:ext cx="777478"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微软雅黑" charset="-122"/>
            </a:endParaRPr>
          </a:p>
        </p:txBody>
      </p:sp>
      <p:sp>
        <p:nvSpPr>
          <p:cNvPr id="9" name="任意多边形: 形状 8"/>
          <p:cNvSpPr/>
          <p:nvPr>
            <p:custDataLst>
              <p:tags r:id="rId6"/>
            </p:custDataLst>
          </p:nvPr>
        </p:nvSpPr>
        <p:spPr>
          <a:xfrm>
            <a:off x="-14287" y="6184900"/>
            <a:ext cx="59055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微软雅黑" charset="-122"/>
            </a:endParaRPr>
          </a:p>
        </p:txBody>
      </p:sp>
      <p:sp>
        <p:nvSpPr>
          <p:cNvPr id="10" name="KSO_Shape"/>
          <p:cNvSpPr/>
          <p:nvPr>
            <p:custDataLst>
              <p:tags r:id="rId7"/>
            </p:custDataLst>
          </p:nvPr>
        </p:nvSpPr>
        <p:spPr>
          <a:xfrm rot="13141020">
            <a:off x="363141" y="1138238"/>
            <a:ext cx="145256"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a:solidFill>
                <a:srgbClr val="FFFFFF"/>
              </a:solidFill>
              <a:latin typeface="微软雅黑" charset="-122"/>
              <a:cs typeface="Arial" panose="020B0604020202090204" pitchFamily="34" charset="0"/>
            </a:endParaRPr>
          </a:p>
        </p:txBody>
      </p:sp>
      <p:sp>
        <p:nvSpPr>
          <p:cNvPr id="11" name="KSO_Shape"/>
          <p:cNvSpPr/>
          <p:nvPr>
            <p:custDataLst>
              <p:tags r:id="rId8"/>
            </p:custDataLst>
          </p:nvPr>
        </p:nvSpPr>
        <p:spPr>
          <a:xfrm rot="17100000">
            <a:off x="616744" y="3236913"/>
            <a:ext cx="161925" cy="19050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a:solidFill>
                <a:srgbClr val="FFFFFF"/>
              </a:solidFill>
              <a:latin typeface="微软雅黑" charset="-122"/>
              <a:cs typeface="Arial" panose="020B0604020202090204" pitchFamily="34" charset="0"/>
            </a:endParaRPr>
          </a:p>
        </p:txBody>
      </p:sp>
      <p:sp>
        <p:nvSpPr>
          <p:cNvPr id="12" name="KSO_Shape"/>
          <p:cNvSpPr/>
          <p:nvPr>
            <p:custDataLst>
              <p:tags r:id="rId9"/>
            </p:custDataLst>
          </p:nvPr>
        </p:nvSpPr>
        <p:spPr>
          <a:xfrm rot="10154805">
            <a:off x="6324600" y="6116638"/>
            <a:ext cx="235744"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a:solidFill>
                <a:srgbClr val="FFFFFF"/>
              </a:solidFill>
              <a:latin typeface="微软雅黑" charset="-122"/>
              <a:cs typeface="Arial" panose="020B0604020202090204" pitchFamily="34" charset="0"/>
            </a:endParaRPr>
          </a:p>
        </p:txBody>
      </p:sp>
      <p:sp>
        <p:nvSpPr>
          <p:cNvPr id="13" name="KSO_Shape"/>
          <p:cNvSpPr/>
          <p:nvPr>
            <p:custDataLst>
              <p:tags r:id="rId10"/>
            </p:custDataLst>
          </p:nvPr>
        </p:nvSpPr>
        <p:spPr>
          <a:xfrm rot="11738950">
            <a:off x="8083154" y="2560638"/>
            <a:ext cx="235744"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a:solidFill>
                <a:srgbClr val="FFFFFF"/>
              </a:solidFill>
              <a:latin typeface="微软雅黑" charset="-122"/>
              <a:cs typeface="Arial" panose="020B0604020202090204" pitchFamily="34" charset="0"/>
            </a:endParaRPr>
          </a:p>
        </p:txBody>
      </p:sp>
      <p:sp>
        <p:nvSpPr>
          <p:cNvPr id="14" name=" 184"/>
          <p:cNvSpPr/>
          <p:nvPr>
            <p:custDataLst>
              <p:tags r:id="rId11"/>
            </p:custDataLst>
          </p:nvPr>
        </p:nvSpPr>
        <p:spPr>
          <a:xfrm>
            <a:off x="545306" y="1936750"/>
            <a:ext cx="702469" cy="9366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fontAlgn="auto">
              <a:spcBef>
                <a:spcPts val="0"/>
              </a:spcBef>
              <a:spcAft>
                <a:spcPts val="0"/>
              </a:spcAft>
              <a:buFontTx/>
              <a:buNone/>
              <a:defRPr/>
            </a:pPr>
            <a:endParaRPr lang="zh-CN" altLang="en-US" sz="1350">
              <a:solidFill>
                <a:srgbClr val="FFFFFF"/>
              </a:solidFill>
              <a:latin typeface="微软雅黑" charset="-122"/>
              <a:cs typeface="微软雅黑" charset="-122"/>
            </a:endParaRPr>
          </a:p>
        </p:txBody>
      </p:sp>
      <p:sp>
        <p:nvSpPr>
          <p:cNvPr id="2" name="标题 1"/>
          <p:cNvSpPr>
            <a:spLocks noGrp="1"/>
          </p:cNvSpPr>
          <p:nvPr>
            <p:ph type="ctrTitle" hasCustomPrompt="1"/>
            <p:custDataLst>
              <p:tags r:id="rId12"/>
            </p:custDataLst>
          </p:nvPr>
        </p:nvSpPr>
        <p:spPr>
          <a:xfrm>
            <a:off x="2068286" y="2510565"/>
            <a:ext cx="5007429" cy="902363"/>
          </a:xfrm>
        </p:spPr>
        <p:txBody>
          <a:bodyPr anchor="b">
            <a:normAutofit/>
          </a:bodyPr>
          <a:lstStyle>
            <a:lvl1pPr algn="ctr">
              <a:defRPr sz="3600" b="1">
                <a:solidFill>
                  <a:schemeClr val="tx1">
                    <a:lumMod val="65000"/>
                    <a:lumOff val="35000"/>
                  </a:schemeClr>
                </a:solidFill>
              </a:defRPr>
            </a:lvl1pPr>
          </a:lstStyle>
          <a:p>
            <a:r>
              <a:rPr lang="zh-CN" altLang="en-US" noProof="1"/>
              <a:t>单击此处编辑标题</a:t>
            </a:r>
          </a:p>
        </p:txBody>
      </p:sp>
      <p:sp>
        <p:nvSpPr>
          <p:cNvPr id="3" name="副标题 2"/>
          <p:cNvSpPr>
            <a:spLocks noGrp="1"/>
          </p:cNvSpPr>
          <p:nvPr>
            <p:ph type="subTitle" idx="1"/>
            <p:custDataLst>
              <p:tags r:id="rId13"/>
            </p:custDataLst>
          </p:nvPr>
        </p:nvSpPr>
        <p:spPr>
          <a:xfrm>
            <a:off x="2068286" y="3461461"/>
            <a:ext cx="5007429" cy="590550"/>
          </a:xfrm>
        </p:spPr>
        <p:txBody>
          <a:bodyPr>
            <a:normAutofit/>
          </a:bodyPr>
          <a:lstStyle>
            <a:lvl1pPr marL="0" indent="0" algn="ctr">
              <a:buNone/>
              <a:defRPr sz="1500">
                <a:solidFill>
                  <a:schemeClr val="tx1">
                    <a:lumMod val="65000"/>
                    <a:lumOff val="3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15" name="日期占位符 3"/>
          <p:cNvSpPr>
            <a:spLocks noGrp="1"/>
          </p:cNvSpPr>
          <p:nvPr>
            <p:ph type="dt" sz="half" idx="10"/>
            <p:custDataLst>
              <p:tags r:id="rId14"/>
            </p:custDataLst>
          </p:nvPr>
        </p:nvSpPr>
        <p:spPr/>
        <p:txBody>
          <a:bodyPr/>
          <a:lstStyle>
            <a:lvl1pPr>
              <a:defRPr>
                <a:latin typeface="微软雅黑" charset="-122"/>
                <a:ea typeface="微软雅黑" charset="-122"/>
                <a:cs typeface="微软雅黑" charset="-122"/>
              </a:defRPr>
            </a:lvl1pPr>
          </a:lstStyle>
          <a:p>
            <a:fld id="{AC1B7B3F-A56B-4310-A966-BD55D80449F1}" type="datetimeFigureOut">
              <a:rPr lang="zh-CN" altLang="en-US" smtClean="0"/>
              <a:t>2024/6/7</a:t>
            </a:fld>
            <a:endParaRPr lang="zh-CN" altLang="en-US"/>
          </a:p>
        </p:txBody>
      </p:sp>
      <p:sp>
        <p:nvSpPr>
          <p:cNvPr id="16" name="页脚占位符 4"/>
          <p:cNvSpPr>
            <a:spLocks noGrp="1"/>
          </p:cNvSpPr>
          <p:nvPr>
            <p:ph type="ftr" sz="quarter" idx="11"/>
            <p:custDataLst>
              <p:tags r:id="rId15"/>
            </p:custDataLst>
          </p:nvPr>
        </p:nvSpPr>
        <p:spPr/>
        <p:txBody>
          <a:bodyPr/>
          <a:lstStyle>
            <a:lvl1pPr>
              <a:defRPr>
                <a:latin typeface="微软雅黑" charset="-122"/>
                <a:ea typeface="微软雅黑" charset="-122"/>
                <a:cs typeface="微软雅黑" charset="-122"/>
              </a:defRPr>
            </a:lvl1pPr>
          </a:lstStyle>
          <a:p>
            <a:endParaRPr lang="zh-CN" altLang="en-US"/>
          </a:p>
        </p:txBody>
      </p:sp>
      <p:sp>
        <p:nvSpPr>
          <p:cNvPr id="17" name="灯片编号占位符 5"/>
          <p:cNvSpPr>
            <a:spLocks noGrp="1"/>
          </p:cNvSpPr>
          <p:nvPr>
            <p:ph type="sldNum" sz="quarter" idx="12"/>
            <p:custDataLst>
              <p:tags r:id="rId16"/>
            </p:custDataLst>
          </p:nvPr>
        </p:nvSpPr>
        <p:spPr/>
        <p:txBody>
          <a:bodyPr/>
          <a:lstStyle>
            <a:lvl1pPr>
              <a:defRPr/>
            </a:lvl1pPr>
          </a:lstStyle>
          <a:p>
            <a:fld id="{73127340-2293-49D2-96F1-6E7BF0C8FD9C}"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502448" y="952508"/>
            <a:ext cx="8139178" cy="5388907"/>
          </a:xfrm>
        </p:spPr>
        <p:txBody>
          <a:bodyPr/>
          <a:lstStyle>
            <a:lvl1pPr>
              <a:defRPr/>
            </a:lvl1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pPr>
              <a:defRPr/>
            </a:pPr>
            <a:endParaRPr lang="zh-CN" altLang="en-US"/>
          </a:p>
        </p:txBody>
      </p:sp>
      <p:sp>
        <p:nvSpPr>
          <p:cNvPr id="4" name="页脚占位符 4"/>
          <p:cNvSpPr>
            <a:spLocks noGrp="1"/>
          </p:cNvSpPr>
          <p:nvPr>
            <p:ph type="ftr" sz="quarter" idx="15"/>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4"/>
            </p:custDataLst>
          </p:nvPr>
        </p:nvSpPr>
        <p:spPr/>
        <p:txBody>
          <a:bodyPr/>
          <a:lstStyle>
            <a:lvl1pPr>
              <a:defRPr/>
            </a:lvl1pPr>
          </a:lstStyle>
          <a:p>
            <a:pPr>
              <a:defRPr/>
            </a:pPr>
            <a:fld id="{5E5EBB0C-5A13-436A-8D2C-3DC1B1265DA7}" type="slidenum">
              <a:rPr lang="zh-CN" altLang="en-US"/>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任意多边形: 形状 2"/>
          <p:cNvSpPr/>
          <p:nvPr>
            <p:custDataLst>
              <p:tags r:id="rId1"/>
            </p:custDataLst>
          </p:nvPr>
        </p:nvSpPr>
        <p:spPr>
          <a:xfrm>
            <a:off x="8342710" y="-7938"/>
            <a:ext cx="801290"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微软雅黑" charset="-122"/>
            </a:endParaRPr>
          </a:p>
        </p:txBody>
      </p:sp>
      <p:sp>
        <p:nvSpPr>
          <p:cNvPr id="4" name="椭圆 3"/>
          <p:cNvSpPr/>
          <p:nvPr>
            <p:custDataLst>
              <p:tags r:id="rId2"/>
            </p:custDataLst>
          </p:nvPr>
        </p:nvSpPr>
        <p:spPr>
          <a:xfrm>
            <a:off x="1110854" y="1231812"/>
            <a:ext cx="1122759" cy="149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微软雅黑" charset="-122"/>
            </a:endParaRPr>
          </a:p>
        </p:txBody>
      </p:sp>
      <p:sp>
        <p:nvSpPr>
          <p:cNvPr id="5" name="任意多边形: 形状 4"/>
          <p:cNvSpPr/>
          <p:nvPr>
            <p:custDataLst>
              <p:tags r:id="rId3"/>
            </p:custDataLst>
          </p:nvPr>
        </p:nvSpPr>
        <p:spPr>
          <a:xfrm>
            <a:off x="6067425" y="-7938"/>
            <a:ext cx="785813" cy="420688"/>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微软雅黑" charset="-122"/>
            </a:endParaRPr>
          </a:p>
        </p:txBody>
      </p:sp>
      <p:sp>
        <p:nvSpPr>
          <p:cNvPr id="6" name="任意多边形: 形状 5"/>
          <p:cNvSpPr/>
          <p:nvPr>
            <p:custDataLst>
              <p:tags r:id="rId4"/>
            </p:custDataLst>
          </p:nvPr>
        </p:nvSpPr>
        <p:spPr>
          <a:xfrm>
            <a:off x="3444479" y="5781675"/>
            <a:ext cx="1587103" cy="1087438"/>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微软雅黑" charset="-122"/>
            </a:endParaRPr>
          </a:p>
        </p:txBody>
      </p:sp>
      <p:sp>
        <p:nvSpPr>
          <p:cNvPr id="7" name="任意多边形: 形状 6"/>
          <p:cNvSpPr/>
          <p:nvPr>
            <p:custDataLst>
              <p:tags r:id="rId5"/>
            </p:custDataLst>
          </p:nvPr>
        </p:nvSpPr>
        <p:spPr>
          <a:xfrm>
            <a:off x="8209360" y="6275388"/>
            <a:ext cx="777478"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微软雅黑" charset="-122"/>
            </a:endParaRPr>
          </a:p>
        </p:txBody>
      </p:sp>
      <p:sp>
        <p:nvSpPr>
          <p:cNvPr id="8" name="任意多边形: 形状 7"/>
          <p:cNvSpPr/>
          <p:nvPr>
            <p:custDataLst>
              <p:tags r:id="rId6"/>
            </p:custDataLst>
          </p:nvPr>
        </p:nvSpPr>
        <p:spPr>
          <a:xfrm>
            <a:off x="-14287" y="6184900"/>
            <a:ext cx="59055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微软雅黑" charset="-122"/>
            </a:endParaRPr>
          </a:p>
        </p:txBody>
      </p:sp>
      <p:sp>
        <p:nvSpPr>
          <p:cNvPr id="9" name="KSO_Shape"/>
          <p:cNvSpPr/>
          <p:nvPr>
            <p:custDataLst>
              <p:tags r:id="rId7"/>
            </p:custDataLst>
          </p:nvPr>
        </p:nvSpPr>
        <p:spPr>
          <a:xfrm rot="10154805">
            <a:off x="7439025" y="4903788"/>
            <a:ext cx="235744"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a:solidFill>
                <a:srgbClr val="FFFFFF"/>
              </a:solidFill>
              <a:latin typeface="微软雅黑" charset="-122"/>
              <a:cs typeface="Arial" panose="020B0604020202090204" pitchFamily="34" charset="0"/>
            </a:endParaRPr>
          </a:p>
        </p:txBody>
      </p:sp>
      <p:sp>
        <p:nvSpPr>
          <p:cNvPr id="10" name="KSO_Shape"/>
          <p:cNvSpPr/>
          <p:nvPr>
            <p:custDataLst>
              <p:tags r:id="rId8"/>
            </p:custDataLst>
          </p:nvPr>
        </p:nvSpPr>
        <p:spPr>
          <a:xfrm rot="10154805">
            <a:off x="6204950" y="2335838"/>
            <a:ext cx="235744"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dirty="0">
              <a:solidFill>
                <a:srgbClr val="FFFFFF"/>
              </a:solidFill>
              <a:latin typeface="微软雅黑" charset="-122"/>
              <a:cs typeface="Arial" panose="020B0604020202090204" pitchFamily="34" charset="0"/>
            </a:endParaRPr>
          </a:p>
        </p:txBody>
      </p:sp>
      <p:sp>
        <p:nvSpPr>
          <p:cNvPr id="11" name="KSO_Shape"/>
          <p:cNvSpPr/>
          <p:nvPr>
            <p:custDataLst>
              <p:tags r:id="rId9"/>
            </p:custDataLst>
          </p:nvPr>
        </p:nvSpPr>
        <p:spPr>
          <a:xfrm rot="13326744">
            <a:off x="982266" y="4641850"/>
            <a:ext cx="471488" cy="55403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dirty="0">
              <a:solidFill>
                <a:srgbClr val="FFFFFF"/>
              </a:solidFill>
              <a:latin typeface="微软雅黑" charset="-122"/>
              <a:cs typeface="Arial" panose="020B0604020202090204" pitchFamily="34" charset="0"/>
            </a:endParaRPr>
          </a:p>
        </p:txBody>
      </p:sp>
      <p:sp>
        <p:nvSpPr>
          <p:cNvPr id="12" name="KSO_Shape"/>
          <p:cNvSpPr/>
          <p:nvPr>
            <p:custDataLst>
              <p:tags r:id="rId10"/>
            </p:custDataLst>
          </p:nvPr>
        </p:nvSpPr>
        <p:spPr>
          <a:xfrm rot="6300000">
            <a:off x="4360069" y="893763"/>
            <a:ext cx="422672" cy="4968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dirty="0">
              <a:solidFill>
                <a:srgbClr val="FFFFFF"/>
              </a:solidFill>
              <a:latin typeface="微软雅黑" charset="-122"/>
              <a:cs typeface="Arial" panose="020B0604020202090204" pitchFamily="34" charset="0"/>
            </a:endParaRPr>
          </a:p>
        </p:txBody>
      </p:sp>
      <p:sp>
        <p:nvSpPr>
          <p:cNvPr id="2" name="标题 1"/>
          <p:cNvSpPr>
            <a:spLocks noGrp="1"/>
          </p:cNvSpPr>
          <p:nvPr>
            <p:ph type="title" hasCustomPrompt="1"/>
            <p:custDataLst>
              <p:tags r:id="rId11"/>
            </p:custDataLst>
          </p:nvPr>
        </p:nvSpPr>
        <p:spPr>
          <a:xfrm>
            <a:off x="1452423" y="2842161"/>
            <a:ext cx="6239154" cy="1173679"/>
          </a:xfrm>
        </p:spPr>
        <p:txBody>
          <a:bodyPr rIns="25400" rtlCol="0">
            <a:no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accent5"/>
                </a:solidFill>
                <a:uFillTx/>
                <a:latin typeface="微软雅黑" charset="-122"/>
                <a:ea typeface="微软雅黑" charset="-122"/>
                <a:cs typeface="微软雅黑" charset="-122"/>
                <a:sym typeface="+mn-ea"/>
              </a:defRPr>
            </a:lvl1pPr>
          </a:lstStyle>
          <a:p>
            <a:pPr lvl="0"/>
            <a:r>
              <a:rPr lang="zh-CN" altLang="en-US" noProof="1">
                <a:sym typeface="+mn-ea"/>
              </a:rPr>
              <a:t>编版标题</a:t>
            </a:r>
            <a:endParaRPr noProof="1">
              <a:sym typeface="+mn-ea"/>
            </a:endParaRPr>
          </a:p>
        </p:txBody>
      </p:sp>
      <p:sp>
        <p:nvSpPr>
          <p:cNvPr id="13" name="日期占位符 2"/>
          <p:cNvSpPr>
            <a:spLocks noGrp="1"/>
          </p:cNvSpPr>
          <p:nvPr>
            <p:ph type="dt" sz="half" idx="10"/>
            <p:custDataLst>
              <p:tags r:id="rId12"/>
            </p:custDataLst>
          </p:nvPr>
        </p:nvSpPr>
        <p:spPr/>
        <p:txBody>
          <a:bodyPr/>
          <a:lstStyle>
            <a:lvl1pPr>
              <a:defRPr>
                <a:latin typeface="微软雅黑" charset="-122"/>
                <a:ea typeface="微软雅黑" charset="-122"/>
                <a:cs typeface="微软雅黑" charset="-122"/>
              </a:defRPr>
            </a:lvl1pPr>
          </a:lstStyle>
          <a:p>
            <a:pPr>
              <a:defRPr/>
            </a:pPr>
            <a:endParaRPr lang="zh-CN" altLang="en-US"/>
          </a:p>
        </p:txBody>
      </p:sp>
      <p:sp>
        <p:nvSpPr>
          <p:cNvPr id="14" name="页脚占位符 3"/>
          <p:cNvSpPr>
            <a:spLocks noGrp="1"/>
          </p:cNvSpPr>
          <p:nvPr>
            <p:ph type="ftr" sz="quarter" idx="11"/>
            <p:custDataLst>
              <p:tags r:id="rId13"/>
            </p:custDataLst>
          </p:nvPr>
        </p:nvSpPr>
        <p:spPr/>
        <p:txBody>
          <a:bodyPr/>
          <a:lstStyle>
            <a:lvl1pPr>
              <a:defRPr>
                <a:latin typeface="微软雅黑" charset="-122"/>
                <a:ea typeface="微软雅黑" charset="-122"/>
                <a:cs typeface="微软雅黑" charset="-122"/>
              </a:defRPr>
            </a:lvl1pPr>
          </a:lstStyle>
          <a:p>
            <a:pPr>
              <a:defRPr/>
            </a:pPr>
            <a:endParaRPr lang="zh-CN" altLang="en-US"/>
          </a:p>
        </p:txBody>
      </p:sp>
      <p:sp>
        <p:nvSpPr>
          <p:cNvPr id="15" name="灯片编号占位符 4"/>
          <p:cNvSpPr>
            <a:spLocks noGrp="1"/>
          </p:cNvSpPr>
          <p:nvPr>
            <p:ph type="sldNum" sz="quarter" idx="12"/>
            <p:custDataLst>
              <p:tags r:id="rId14"/>
            </p:custDataLst>
          </p:nvPr>
        </p:nvSpPr>
        <p:spPr/>
        <p:txBody>
          <a:bodyPr/>
          <a:lstStyle>
            <a:lvl1pPr>
              <a:defRPr/>
            </a:lvl1pPr>
          </a:lstStyle>
          <a:p>
            <a:pPr>
              <a:defRPr/>
            </a:pPr>
            <a:fld id="{3D74DE4A-AF88-4CC7-8A46-288F8CD57ECB}" type="slidenum">
              <a:rPr lang="zh-CN" altLang="en-US"/>
              <a:t>‹#›</a:t>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13" r:link="rId14"/>
          <a:stretch>
            <a:fillRect/>
          </a:stretch>
        </p:blipFill>
        <p:spPr>
          <a:xfrm>
            <a:off x="0" y="0"/>
            <a:ext cx="9144000" cy="6858000"/>
          </a:xfrm>
          <a:prstGeom prst="rect">
            <a:avLst/>
          </a:prstGeom>
        </p:spPr>
      </p:pic>
      <p:sp>
        <p:nvSpPr>
          <p:cNvPr id="13" name="矩形: 圆角 12"/>
          <p:cNvSpPr/>
          <p:nvPr userDrawn="1">
            <p:custDataLst>
              <p:tags r:id="rId2"/>
            </p:custDataLst>
          </p:nvPr>
        </p:nvSpPr>
        <p:spPr>
          <a:xfrm>
            <a:off x="939083" y="3719815"/>
            <a:ext cx="1581430" cy="340947"/>
          </a:xfrm>
          <a:prstGeom prst="roundRect">
            <a:avLst>
              <a:gd name="adj" fmla="val 50000"/>
            </a:avLst>
          </a:prstGeom>
          <a:gradFill flip="none" rotWithShape="1">
            <a:gsLst>
              <a:gs pos="0">
                <a:srgbClr val="0084AC"/>
              </a:gs>
              <a:gs pos="100000">
                <a:srgbClr val="01A5AE"/>
              </a:gs>
            </a:gsLst>
            <a:lin ang="0" scaled="0"/>
            <a:tileRect/>
          </a:gradFill>
          <a:ln w="9525" cap="flat">
            <a:noFill/>
            <a:prstDash val="solid"/>
            <a:miter/>
          </a:ln>
          <a:effectLst>
            <a:glow rad="114300">
              <a:srgbClr val="00EDB0">
                <a:alpha val="16000"/>
              </a:srgbClr>
            </a:glow>
            <a:softEdge rad="0"/>
          </a:effectLst>
        </p:spPr>
        <p:txBody>
          <a:bodyPr rot="0" spcFirstLastPara="0" vertOverflow="overflow" horzOverflow="overflow"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zh-CN" altLang="en-US" sz="1350">
              <a:solidFill>
                <a:schemeClr val="tx1"/>
              </a:solidFill>
            </a:endParaRPr>
          </a:p>
        </p:txBody>
      </p:sp>
      <p:pic>
        <p:nvPicPr>
          <p:cNvPr id="9" name="图片 8"/>
          <p:cNvPicPr/>
          <p:nvPr userDrawn="1">
            <p:custDataLst>
              <p:tags r:id="rId3"/>
            </p:custDataLst>
          </p:nvPr>
        </p:nvPicPr>
        <p:blipFill>
          <a:blip r:embed="rId15" r:link="rId16" cstate="screen"/>
          <a:stretch>
            <a:fillRect/>
          </a:stretch>
        </p:blipFill>
        <p:spPr>
          <a:xfrm>
            <a:off x="4572000" y="1734464"/>
            <a:ext cx="4114800" cy="3389073"/>
          </a:xfrm>
          <a:prstGeom prst="rect">
            <a:avLst/>
          </a:prstGeom>
        </p:spPr>
      </p:pic>
      <p:pic>
        <p:nvPicPr>
          <p:cNvPr id="10" name="图片 9"/>
          <p:cNvPicPr/>
          <p:nvPr userDrawn="1">
            <p:custDataLst>
              <p:tags r:id="rId4"/>
            </p:custDataLst>
          </p:nvPr>
        </p:nvPicPr>
        <p:blipFill>
          <a:blip r:embed="rId17" r:link="rId18" cstate="screen"/>
          <a:stretch>
            <a:fillRect/>
          </a:stretch>
        </p:blipFill>
        <p:spPr>
          <a:xfrm>
            <a:off x="81915" y="267348"/>
            <a:ext cx="857250" cy="773510"/>
          </a:xfrm>
          <a:prstGeom prst="rect">
            <a:avLst/>
          </a:prstGeom>
        </p:spPr>
      </p:pic>
      <p:pic>
        <p:nvPicPr>
          <p:cNvPr id="11" name="图片 10"/>
          <p:cNvPicPr/>
          <p:nvPr userDrawn="1">
            <p:custDataLst>
              <p:tags r:id="rId5"/>
            </p:custDataLst>
          </p:nvPr>
        </p:nvPicPr>
        <p:blipFill>
          <a:blip r:embed="rId19" r:link="rId20" cstate="screen"/>
          <a:stretch>
            <a:fillRect/>
          </a:stretch>
        </p:blipFill>
        <p:spPr>
          <a:xfrm>
            <a:off x="1918811" y="4548501"/>
            <a:ext cx="857250" cy="629742"/>
          </a:xfrm>
          <a:prstGeom prst="rect">
            <a:avLst/>
          </a:prstGeom>
        </p:spPr>
      </p:pic>
      <p:pic>
        <p:nvPicPr>
          <p:cNvPr id="12" name="图片 11"/>
          <p:cNvPicPr/>
          <p:nvPr userDrawn="1">
            <p:custDataLst>
              <p:tags r:id="rId6"/>
            </p:custDataLst>
          </p:nvPr>
        </p:nvPicPr>
        <p:blipFill>
          <a:blip r:embed="rId19" r:link="rId20" cstate="screen"/>
          <a:stretch>
            <a:fillRect/>
          </a:stretch>
        </p:blipFill>
        <p:spPr>
          <a:xfrm flipH="1">
            <a:off x="1034415" y="4548501"/>
            <a:ext cx="857250" cy="629742"/>
          </a:xfrm>
          <a:prstGeom prst="rect">
            <a:avLst/>
          </a:prstGeom>
        </p:spPr>
      </p:pic>
      <p:sp>
        <p:nvSpPr>
          <p:cNvPr id="2" name="标题 1"/>
          <p:cNvSpPr>
            <a:spLocks noGrp="1"/>
          </p:cNvSpPr>
          <p:nvPr>
            <p:ph type="ctrTitle" hasCustomPrompt="1"/>
            <p:custDataLst>
              <p:tags r:id="rId7"/>
            </p:custDataLst>
          </p:nvPr>
        </p:nvSpPr>
        <p:spPr>
          <a:xfrm>
            <a:off x="874535" y="1612483"/>
            <a:ext cx="3861518" cy="1565885"/>
          </a:xfrm>
        </p:spPr>
        <p:txBody>
          <a:bodyPr lIns="90000" tIns="46800" rIns="90000" bIns="0" anchor="b" anchorCtr="0">
            <a:normAutofit/>
          </a:bodyPr>
          <a:lstStyle>
            <a:lvl1pPr algn="l">
              <a:defRPr sz="4500" spc="200" baseline="0">
                <a:gradFill>
                  <a:gsLst>
                    <a:gs pos="0">
                      <a:srgbClr val="0084AC"/>
                    </a:gs>
                    <a:gs pos="100000">
                      <a:srgbClr val="01A5AE"/>
                    </a:gs>
                  </a:gsLst>
                  <a:lin ang="0" scaled="0"/>
                </a:gradFill>
                <a:effectLst>
                  <a:outerShdw blurRad="152400" sx="102000" sy="102000" algn="ctr" rotWithShape="0">
                    <a:schemeClr val="accent6">
                      <a:alpha val="30000"/>
                    </a:schemeClr>
                  </a:outerShdw>
                </a:effectLst>
                <a:latin typeface="Arial" panose="020B0604020202090204" pitchFamily="34" charset="0"/>
                <a:ea typeface="汉仪旗黑-85S" panose="00020600040101010101" pitchFamily="18" charset="-122"/>
              </a:defRPr>
            </a:lvl1pPr>
          </a:lstStyle>
          <a:p>
            <a:r>
              <a:rPr lang="zh-CN" altLang="en-US" dirty="0"/>
              <a:t>单击此处编辑标题</a:t>
            </a:r>
          </a:p>
        </p:txBody>
      </p:sp>
      <p:sp>
        <p:nvSpPr>
          <p:cNvPr id="16" name="日期占位符 15"/>
          <p:cNvSpPr>
            <a:spLocks noGrp="1"/>
          </p:cNvSpPr>
          <p:nvPr>
            <p:ph type="dt" sz="half" idx="10"/>
            <p:custDataLst>
              <p:tags r:id="rId8"/>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17" name="页脚占位符 16"/>
          <p:cNvSpPr>
            <a:spLocks noGrp="1"/>
          </p:cNvSpPr>
          <p:nvPr>
            <p:ph type="ftr" sz="quarter" idx="11"/>
            <p:custDataLst>
              <p:tags r:id="rId9"/>
            </p:custDataLst>
          </p:nvPr>
        </p:nvSpPr>
        <p:spPr>
          <a:xfrm>
            <a:off x="3087000" y="6389433"/>
            <a:ext cx="2970000" cy="237600"/>
          </a:xfrm>
        </p:spPr>
        <p:txBody>
          <a:bodyPr/>
          <a:lstStyle/>
          <a:p>
            <a:endParaRPr lang="zh-CN" altLang="en-US" dirty="0"/>
          </a:p>
        </p:txBody>
      </p:sp>
      <p:sp>
        <p:nvSpPr>
          <p:cNvPr id="18" name="灯片编号占位符 17"/>
          <p:cNvSpPr>
            <a:spLocks noGrp="1"/>
          </p:cNvSpPr>
          <p:nvPr>
            <p:ph type="sldNum" sz="quarter" idx="12"/>
            <p:custDataLst>
              <p:tags r:id="rId10"/>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11"/>
            </p:custDataLst>
          </p:nvPr>
        </p:nvSpPr>
        <p:spPr>
          <a:xfrm>
            <a:off x="939083" y="3724194"/>
            <a:ext cx="1581430" cy="340947"/>
          </a:xfrm>
        </p:spPr>
        <p:txBody>
          <a:bodyPr lIns="90000" tIns="46800" rIns="90000" bIns="46800" anchor="ctr" anchorCtr="0">
            <a:normAutofit/>
          </a:bodyPr>
          <a:lstStyle>
            <a:lvl1pPr marL="0" indent="0" algn="ctr">
              <a:lnSpc>
                <a:spcPct val="100000"/>
              </a:lnSpc>
              <a:buNone/>
              <a:defRPr sz="1500" b="1">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1" y="498479"/>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bg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502411" y="1626121"/>
            <a:ext cx="8139178"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5" name="页脚占位符 4"/>
          <p:cNvSpPr>
            <a:spLocks noGrp="1"/>
          </p:cNvSpPr>
          <p:nvPr>
            <p:ph type="ftr" sz="quarter" idx="11"/>
            <p:custDataLst>
              <p:tags r:id="rId4"/>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10" r:link="rId11"/>
          <a:stretch>
            <a:fillRect/>
          </a:stretch>
        </p:blipFill>
        <p:spPr>
          <a:xfrm>
            <a:off x="0" y="0"/>
            <a:ext cx="9144000" cy="6858000"/>
          </a:xfrm>
          <a:prstGeom prst="rect">
            <a:avLst/>
          </a:prstGeom>
        </p:spPr>
      </p:pic>
      <p:pic>
        <p:nvPicPr>
          <p:cNvPr id="9" name="图片 8"/>
          <p:cNvPicPr/>
          <p:nvPr userDrawn="1">
            <p:custDataLst>
              <p:tags r:id="rId2"/>
            </p:custDataLst>
          </p:nvPr>
        </p:nvPicPr>
        <p:blipFill>
          <a:blip r:embed="rId12" r:link="rId13" cstate="screen"/>
          <a:stretch>
            <a:fillRect/>
          </a:stretch>
        </p:blipFill>
        <p:spPr>
          <a:xfrm>
            <a:off x="3048000" y="5184384"/>
            <a:ext cx="3048000" cy="1673616"/>
          </a:xfrm>
          <a:prstGeom prst="rect">
            <a:avLst/>
          </a:prstGeom>
        </p:spPr>
      </p:pic>
      <p:pic>
        <p:nvPicPr>
          <p:cNvPr id="10" name="图片 9"/>
          <p:cNvPicPr/>
          <p:nvPr userDrawn="1">
            <p:custDataLst>
              <p:tags r:id="rId3"/>
            </p:custDataLst>
          </p:nvPr>
        </p:nvPicPr>
        <p:blipFill>
          <a:blip r:embed="rId14" r:link="rId15" cstate="screen"/>
          <a:stretch>
            <a:fillRect/>
          </a:stretch>
        </p:blipFill>
        <p:spPr>
          <a:xfrm>
            <a:off x="3048000" y="0"/>
            <a:ext cx="3048000" cy="1673616"/>
          </a:xfrm>
          <a:prstGeom prst="rect">
            <a:avLst/>
          </a:prstGeom>
        </p:spPr>
      </p:pic>
      <p:sp>
        <p:nvSpPr>
          <p:cNvPr id="2" name="标题 1"/>
          <p:cNvSpPr>
            <a:spLocks noGrp="1"/>
          </p:cNvSpPr>
          <p:nvPr>
            <p:ph type="title" hasCustomPrompt="1"/>
            <p:custDataLst>
              <p:tags r:id="rId4"/>
            </p:custDataLst>
          </p:nvPr>
        </p:nvSpPr>
        <p:spPr>
          <a:xfrm>
            <a:off x="2947962" y="2795462"/>
            <a:ext cx="4179652" cy="645474"/>
          </a:xfrm>
        </p:spPr>
        <p:txBody>
          <a:bodyPr lIns="90000" tIns="46800" rIns="90000" bIns="0" anchor="b" anchorCtr="0">
            <a:normAutofit/>
          </a:bodyPr>
          <a:lstStyle>
            <a:lvl1pPr algn="l">
              <a:defRPr sz="3600" u="none" strike="noStrike" kern="1200" cap="none" spc="300" normalizeH="0" baseline="0">
                <a:gradFill>
                  <a:gsLst>
                    <a:gs pos="0">
                      <a:schemeClr val="accent1"/>
                    </a:gs>
                    <a:gs pos="100000">
                      <a:schemeClr val="accent2"/>
                    </a:gs>
                  </a:gsLst>
                  <a:lin ang="0" scaled="0"/>
                </a:gradFill>
                <a:effectLst>
                  <a:outerShdw blurRad="152400" sx="102000" sy="102000" algn="ctr" rotWithShape="0">
                    <a:schemeClr val="accent6">
                      <a:alpha val="30000"/>
                    </a:schemeClr>
                  </a:outerShdw>
                </a:effectLst>
                <a:uFillTx/>
                <a:latin typeface="Arial" panose="020B0604020202090204" pitchFamily="34" charset="0"/>
                <a:ea typeface="汉仪旗黑-85S" panose="00020600040101010101" pitchFamily="18" charset="-122"/>
              </a:defRPr>
            </a:lvl1pPr>
          </a:lstStyle>
          <a:p>
            <a:r>
              <a:rPr lang="zh-CN" altLang="en-US" dirty="0"/>
              <a:t>单击此处编辑标题</a:t>
            </a:r>
          </a:p>
        </p:txBody>
      </p:sp>
      <p:sp>
        <p:nvSpPr>
          <p:cNvPr id="4" name="日期占位符 3"/>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t>‹#›</a:t>
            </a:fld>
            <a:endParaRPr lang="zh-CN" altLang="en-US"/>
          </a:p>
        </p:txBody>
      </p:sp>
      <p:sp>
        <p:nvSpPr>
          <p:cNvPr id="7" name="文本占位符 6"/>
          <p:cNvSpPr>
            <a:spLocks noGrp="1"/>
          </p:cNvSpPr>
          <p:nvPr>
            <p:ph type="body" sz="quarter" idx="13"/>
            <p:custDataLst>
              <p:tags r:id="rId8"/>
            </p:custDataLst>
          </p:nvPr>
        </p:nvSpPr>
        <p:spPr>
          <a:xfrm>
            <a:off x="2947962" y="3723801"/>
            <a:ext cx="4179223" cy="727374"/>
          </a:xfrm>
        </p:spPr>
        <p:txBody>
          <a:bodyPr lIns="90000" tIns="0" rIns="90000" bIns="46800">
            <a:normAutofit/>
          </a:bodyPr>
          <a:lstStyle>
            <a:lvl1pPr marL="0" indent="0" algn="l">
              <a:buNone/>
              <a:defRPr sz="1350">
                <a:gradFill>
                  <a:gsLst>
                    <a:gs pos="0">
                      <a:schemeClr val="accent1"/>
                    </a:gs>
                    <a:gs pos="100000">
                      <a:schemeClr val="accent2"/>
                    </a:gs>
                  </a:gsLst>
                  <a:lin ang="0" scaled="0"/>
                </a:gradFill>
                <a:effectLst>
                  <a:outerShdw blurRad="152400" sx="102000" sy="102000" algn="ctr" rotWithShape="0">
                    <a:schemeClr val="accent6">
                      <a:alpha val="30000"/>
                    </a:schemeClr>
                  </a:outerShdw>
                </a:effectLst>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bg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502447" y="1626121"/>
            <a:ext cx="3962432"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4679158" y="1626121"/>
            <a:ext cx="3962432" cy="4041680"/>
          </a:xfrm>
        </p:spPr>
        <p:txBody>
          <a:bodyPr>
            <a:noAutofit/>
          </a:bodyPr>
          <a:lstStyle>
            <a:lvl1pPr>
              <a:defRPr sz="1200" baseline="0">
                <a:solidFill>
                  <a:schemeClr val="bg1"/>
                </a:solidFill>
                <a:latin typeface="Arial" panose="020B0604020202090204" pitchFamily="34" charset="0"/>
                <a:ea typeface="微软雅黑" charset="-122"/>
              </a:defRPr>
            </a:lvl1pPr>
            <a:lvl2pPr>
              <a:defRPr sz="1200" baseline="0">
                <a:solidFill>
                  <a:schemeClr val="bg1"/>
                </a:solidFill>
                <a:latin typeface="Arial" panose="020B0604020202090204" pitchFamily="34" charset="0"/>
                <a:ea typeface="微软雅黑" charset="-122"/>
              </a:defRPr>
            </a:lvl2pPr>
            <a:lvl3pPr>
              <a:defRPr sz="1200" baseline="0">
                <a:solidFill>
                  <a:schemeClr val="bg1"/>
                </a:solidFill>
                <a:latin typeface="Arial" panose="020B0604020202090204" pitchFamily="34" charset="0"/>
                <a:ea typeface="微软雅黑" charset="-122"/>
              </a:defRPr>
            </a:lvl3pPr>
            <a:lvl4pPr>
              <a:defRPr sz="1200" baseline="0">
                <a:solidFill>
                  <a:schemeClr val="bg1"/>
                </a:solidFill>
                <a:latin typeface="Arial" panose="020B0604020202090204" pitchFamily="34" charset="0"/>
                <a:ea typeface="微软雅黑" charset="-122"/>
              </a:defRPr>
            </a:lvl4pPr>
            <a:lvl5pPr>
              <a:defRPr sz="1200" baseline="0">
                <a:solidFill>
                  <a:schemeClr val="bg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6" name="页脚占位符 5"/>
          <p:cNvSpPr>
            <a:spLocks noGrp="1"/>
          </p:cNvSpPr>
          <p:nvPr>
            <p:ph type="ftr" sz="quarter" idx="11"/>
            <p:custDataLst>
              <p:tags r:id="rId5"/>
            </p:custDataLst>
          </p:nvPr>
        </p:nvSpPr>
        <p:spPr>
          <a:xfrm>
            <a:off x="3087000" y="6389433"/>
            <a:ext cx="2970000" cy="2376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bg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bg1"/>
                </a:solidFill>
                <a:uFillTx/>
                <a:latin typeface="Arial" panose="020B0604020202090204" pitchFamily="34" charset="0"/>
                <a:ea typeface="微软雅黑"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2023369"/>
            <a:ext cx="3962400"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1500" b="0" i="0" u="none" strike="noStrike" kern="1200" cap="none" spc="200" normalizeH="0" baseline="0" noProof="1" dirty="0">
                <a:solidFill>
                  <a:schemeClr val="bg1"/>
                </a:solidFill>
                <a:uFillTx/>
                <a:latin typeface="Arial" panose="020B0604020202090204" pitchFamily="34" charset="0"/>
                <a:ea typeface="微软雅黑"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2" y="2023369"/>
            <a:ext cx="3962432"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8" name="页脚占位符 7"/>
          <p:cNvSpPr>
            <a:spLocks noGrp="1"/>
          </p:cNvSpPr>
          <p:nvPr>
            <p:ph type="ftr" sz="quarter" idx="11"/>
            <p:custDataLst>
              <p:tags r:id="rId7"/>
            </p:custDataLst>
          </p:nvPr>
        </p:nvSpPr>
        <p:spPr>
          <a:xfrm>
            <a:off x="3087000" y="6389433"/>
            <a:ext cx="2970000" cy="2376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9" r:link="rId10"/>
          <a:stretch>
            <a:fillRect/>
          </a:stretch>
        </p:blipFill>
        <p:spPr>
          <a:xfrm>
            <a:off x="0" y="10795"/>
            <a:ext cx="9152096" cy="6858000"/>
          </a:xfrm>
          <a:prstGeom prst="rect">
            <a:avLst/>
          </a:prstGeom>
        </p:spPr>
      </p:pic>
      <p:pic>
        <p:nvPicPr>
          <p:cNvPr id="7" name="图片 6"/>
          <p:cNvPicPr/>
          <p:nvPr userDrawn="1">
            <p:custDataLst>
              <p:tags r:id="rId2"/>
            </p:custDataLst>
          </p:nvPr>
        </p:nvPicPr>
        <p:blipFill>
          <a:blip r:embed="rId11" r:link="rId12" cstate="screen"/>
          <a:stretch>
            <a:fillRect/>
          </a:stretch>
        </p:blipFill>
        <p:spPr>
          <a:xfrm>
            <a:off x="634365" y="2095579"/>
            <a:ext cx="2905601" cy="2473166"/>
          </a:xfrm>
          <a:prstGeom prst="rect">
            <a:avLst/>
          </a:prstGeom>
        </p:spPr>
      </p:pic>
      <p:pic>
        <p:nvPicPr>
          <p:cNvPr id="8" name="图片 7"/>
          <p:cNvPicPr/>
          <p:nvPr userDrawn="1">
            <p:custDataLst>
              <p:tags r:id="rId3"/>
            </p:custDataLst>
          </p:nvPr>
        </p:nvPicPr>
        <p:blipFill>
          <a:blip r:embed="rId13" r:link="rId14" cstate="screen"/>
          <a:stretch>
            <a:fillRect/>
          </a:stretch>
        </p:blipFill>
        <p:spPr>
          <a:xfrm>
            <a:off x="8229600" y="6018344"/>
            <a:ext cx="857250" cy="839656"/>
          </a:xfrm>
          <a:prstGeom prst="rect">
            <a:avLst/>
          </a:prstGeom>
        </p:spPr>
      </p:pic>
      <p:sp>
        <p:nvSpPr>
          <p:cNvPr id="2" name="标题 1"/>
          <p:cNvSpPr>
            <a:spLocks noGrp="1"/>
          </p:cNvSpPr>
          <p:nvPr>
            <p:ph type="title"/>
            <p:custDataLst>
              <p:tags r:id="rId4"/>
            </p:custDataLst>
          </p:nvPr>
        </p:nvSpPr>
        <p:spPr>
          <a:xfrm>
            <a:off x="502411" y="498476"/>
            <a:ext cx="8139178" cy="331473"/>
          </a:xfrm>
        </p:spPr>
        <p:txBody>
          <a:bodyPr vert="horz" lIns="90170" tIns="46990" rIns="90170" bIns="46990" rtlCol="0" anchor="t" anchorCtr="0">
            <a:normAutofit/>
          </a:bodyPr>
          <a:lstStyle>
            <a:lvl1pPr marL="0" marR="0" lvl="0" algn="ctr" defTabSz="914400" rtl="0" eaLnBrk="1" fontAlgn="auto" latinLnBrk="0" hangingPunct="1">
              <a:lnSpc>
                <a:spcPct val="100000"/>
              </a:lnSpc>
              <a:buNone/>
              <a:defRPr kumimoji="0" lang="zh-CN" altLang="en-US" sz="1800" b="1" i="0" u="none" strike="noStrike" kern="1200" cap="none" spc="200" normalizeH="0" baseline="0" noProof="1" dirty="0">
                <a:solidFill>
                  <a:schemeClr val="bg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3" name="页脚占位符 2"/>
          <p:cNvSpPr>
            <a:spLocks noGrp="1"/>
          </p:cNvSpPr>
          <p:nvPr>
            <p:ph type="ftr" sz="quarter" idx="11"/>
            <p:custDataLst>
              <p:tags r:id="rId2"/>
            </p:custDataLst>
          </p:nvPr>
        </p:nvSpPr>
        <p:spPr>
          <a:xfrm>
            <a:off x="3087000" y="6389433"/>
            <a:ext cx="2970000" cy="2376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bg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4679194" y="1626121"/>
            <a:ext cx="3962432" cy="404168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bg1"/>
                </a:solidFill>
                <a:uFillTx/>
                <a:latin typeface="Arial" panose="020B0604020202090204" pitchFamily="34" charset="0"/>
                <a:ea typeface="微软雅黑"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a:xfrm>
            <a:off x="659807" y="6389433"/>
            <a:ext cx="2025000" cy="237600"/>
          </a:xfrm>
        </p:spPr>
        <p:txBody>
          <a:bodyPr/>
          <a:lstStyle/>
          <a:p>
            <a:fld id="{9EFD9D74-47D9-4702-A33C-335B63B48DBF}" type="datetimeFigureOut">
              <a:rPr lang="zh-CN" altLang="en-US" smtClean="0"/>
              <a:t>2024/6/7</a:t>
            </a:fld>
            <a:endParaRPr lang="zh-CN" altLang="en-US" dirty="0"/>
          </a:p>
        </p:txBody>
      </p:sp>
      <p:sp>
        <p:nvSpPr>
          <p:cNvPr id="6" name="页脚占位符 5"/>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6457950" y="6389433"/>
            <a:ext cx="2025000" cy="237600"/>
          </a:xfrm>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rtlCol="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2"/>
            </p:custDataLst>
          </p:nvPr>
        </p:nvSpPr>
        <p:spPr>
          <a:xfrm>
            <a:off x="502412" y="952508"/>
            <a:ext cx="8139178"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3"/>
            </p:custDataLst>
          </p:nvPr>
        </p:nvSpPr>
        <p:spPr/>
        <p:txBody>
          <a:bodyPr/>
          <a:lstStyle>
            <a:lvl1pPr>
              <a:defRPr/>
            </a:lvl1pPr>
          </a:lstStyle>
          <a:p>
            <a:fld id="{5BCAD085-E8A6-8845-BD4E-CB4CCA059FC4}" type="datetimeFigureOut">
              <a:rPr lang="en-US" smtClean="0"/>
              <a:t>6/7/24</a:t>
            </a:fld>
            <a:endParaRPr lang="en-US"/>
          </a:p>
        </p:txBody>
      </p:sp>
      <p:sp>
        <p:nvSpPr>
          <p:cNvPr id="5" name="页脚占位符 4"/>
          <p:cNvSpPr>
            <a:spLocks noGrp="1"/>
          </p:cNvSpPr>
          <p:nvPr>
            <p:ph type="ftr" sz="quarter" idx="11"/>
            <p:custDataLst>
              <p:tags r:id="rId4"/>
            </p:custDataLst>
          </p:nvPr>
        </p:nvSpPr>
        <p:spPr/>
        <p:txBody>
          <a:bodyPr/>
          <a:lstStyle>
            <a:lvl1pPr>
              <a:defRPr/>
            </a:lvl1pPr>
          </a:lstStyle>
          <a:p>
            <a:endParaRPr lang="en-US"/>
          </a:p>
        </p:txBody>
      </p:sp>
      <p:sp>
        <p:nvSpPr>
          <p:cNvPr id="6" name="灯片编号占位符 5"/>
          <p:cNvSpPr>
            <a:spLocks noGrp="1"/>
          </p:cNvSpPr>
          <p:nvPr>
            <p:ph type="sldNum" sz="quarter" idx="12"/>
            <p:custDataLst>
              <p:tags r:id="rId5"/>
            </p:custDataLst>
          </p:nvPr>
        </p:nvSpPr>
        <p:spPr/>
        <p:txBody>
          <a:bodyPr/>
          <a:lstStyle>
            <a:lvl1pPr>
              <a:defRPr/>
            </a:lvl1pPr>
          </a:lstStyle>
          <a:p>
            <a:fld id="{C1FF6DA9-008F-8B48-92A6-B652298478BF}" type="slidenum">
              <a:rPr lang="en-US" smtClean="0"/>
              <a:t>‹#›</a:t>
            </a:fld>
            <a:endParaRPr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bg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1626113"/>
            <a:ext cx="7371076" cy="4041680"/>
          </a:xfrm>
        </p:spPr>
        <p:txBody>
          <a:bodyPr vert="eaVert"/>
          <a:lstStyle>
            <a:lvl1pPr indent="0" eaLnBrk="1" fontAlgn="auto" latinLnBrk="0" hangingPunct="1">
              <a:defRPr baseline="0">
                <a:solidFill>
                  <a:schemeClr val="bg1"/>
                </a:solidFill>
                <a:latin typeface="Arial" panose="020B0604020202090204" pitchFamily="34" charset="0"/>
                <a:ea typeface="微软雅黑" charset="-122"/>
              </a:defRPr>
            </a:lvl1pPr>
            <a:lvl2pPr indent="0" eaLnBrk="1" fontAlgn="auto" latinLnBrk="0" hangingPunct="1">
              <a:defRPr baseline="0">
                <a:solidFill>
                  <a:schemeClr val="bg1"/>
                </a:solidFill>
                <a:latin typeface="Arial" panose="020B0604020202090204" pitchFamily="34" charset="0"/>
                <a:ea typeface="微软雅黑" charset="-122"/>
              </a:defRPr>
            </a:lvl2pPr>
            <a:lvl3pPr indent="0" eaLnBrk="1" fontAlgn="auto" latinLnBrk="0" hangingPunct="1">
              <a:defRPr baseline="0">
                <a:solidFill>
                  <a:schemeClr val="bg1"/>
                </a:solidFill>
                <a:latin typeface="Arial" panose="020B0604020202090204" pitchFamily="34" charset="0"/>
                <a:ea typeface="微软雅黑" charset="-122"/>
              </a:defRPr>
            </a:lvl3pPr>
            <a:lvl4pPr indent="0" eaLnBrk="1" fontAlgn="auto" latinLnBrk="0" hangingPunct="1">
              <a:defRPr baseline="0">
                <a:solidFill>
                  <a:schemeClr val="bg1"/>
                </a:solidFill>
                <a:latin typeface="Arial" panose="020B0604020202090204" pitchFamily="34" charset="0"/>
                <a:ea typeface="微软雅黑" charset="-122"/>
              </a:defRPr>
            </a:lvl4pPr>
            <a:lvl5pPr indent="0" eaLnBrk="1" fontAlgn="auto" latinLnBrk="0" hangingPunct="1">
              <a:defRPr baseline="0">
                <a:solidFill>
                  <a:schemeClr val="bg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5" name="页脚占位符 4"/>
          <p:cNvSpPr>
            <a:spLocks noGrp="1"/>
          </p:cNvSpPr>
          <p:nvPr>
            <p:ph type="ftr" sz="quarter" idx="11"/>
            <p:custDataLst>
              <p:tags r:id="rId4"/>
            </p:custDataLst>
          </p:nvPr>
        </p:nvSpPr>
        <p:spPr>
          <a:xfrm>
            <a:off x="3087000" y="6389433"/>
            <a:ext cx="2970000" cy="2376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4" name="页脚占位符 3"/>
          <p:cNvSpPr>
            <a:spLocks noGrp="1"/>
          </p:cNvSpPr>
          <p:nvPr>
            <p:ph type="ftr" sz="quarter" idx="11"/>
            <p:custDataLst>
              <p:tags r:id="rId2"/>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6457950" y="6389433"/>
            <a:ext cx="2025000" cy="2376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7" y="1626121"/>
            <a:ext cx="8139178" cy="404168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14" r:link="rId15"/>
          <a:stretch>
            <a:fillRect/>
          </a:stretch>
        </p:blipFill>
        <p:spPr>
          <a:xfrm>
            <a:off x="0" y="0"/>
            <a:ext cx="9144000" cy="6858000"/>
          </a:xfrm>
          <a:prstGeom prst="rect">
            <a:avLst/>
          </a:prstGeom>
        </p:spPr>
      </p:pic>
      <p:sp>
        <p:nvSpPr>
          <p:cNvPr id="15" name="矩形: 圆角 14"/>
          <p:cNvSpPr/>
          <p:nvPr userDrawn="1">
            <p:custDataLst>
              <p:tags r:id="rId2"/>
            </p:custDataLst>
          </p:nvPr>
        </p:nvSpPr>
        <p:spPr>
          <a:xfrm>
            <a:off x="3648551" y="4366403"/>
            <a:ext cx="1699736" cy="357304"/>
          </a:xfrm>
          <a:prstGeom prst="roundRect">
            <a:avLst>
              <a:gd name="adj" fmla="val 50000"/>
            </a:avLst>
          </a:prstGeom>
          <a:gradFill flip="none" rotWithShape="1">
            <a:gsLst>
              <a:gs pos="0">
                <a:schemeClr val="accent1"/>
              </a:gs>
              <a:gs pos="100000">
                <a:schemeClr val="accent2"/>
              </a:gs>
            </a:gsLst>
            <a:lin ang="0" scaled="0"/>
            <a:tileRect/>
          </a:gradFill>
          <a:ln w="9525" cap="flat">
            <a:noFill/>
            <a:prstDash val="solid"/>
            <a:miter/>
          </a:ln>
          <a:effectLst>
            <a:glow rad="114300">
              <a:srgbClr val="00EDB0">
                <a:alpha val="16000"/>
              </a:srgbClr>
            </a:glow>
            <a:softEdge rad="0"/>
          </a:effectLst>
        </p:spPr>
        <p:txBody>
          <a:bodyPr rot="0" spcFirstLastPara="0" vertOverflow="overflow" horzOverflow="overflow"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zh-CN" altLang="en-US" sz="1350" b="1" dirty="0">
              <a:solidFill>
                <a:schemeClr val="tx1"/>
              </a:solidFill>
            </a:endParaRPr>
          </a:p>
        </p:txBody>
      </p:sp>
      <p:pic>
        <p:nvPicPr>
          <p:cNvPr id="10" name="图片 9"/>
          <p:cNvPicPr/>
          <p:nvPr userDrawn="1">
            <p:custDataLst>
              <p:tags r:id="rId3"/>
            </p:custDataLst>
          </p:nvPr>
        </p:nvPicPr>
        <p:blipFill>
          <a:blip r:embed="rId16" r:link="rId17" cstate="screen"/>
          <a:stretch>
            <a:fillRect/>
          </a:stretch>
        </p:blipFill>
        <p:spPr>
          <a:xfrm>
            <a:off x="0" y="1905000"/>
            <a:ext cx="1850345" cy="3048000"/>
          </a:xfrm>
          <a:prstGeom prst="rect">
            <a:avLst/>
          </a:prstGeom>
        </p:spPr>
      </p:pic>
      <p:pic>
        <p:nvPicPr>
          <p:cNvPr id="11" name="图片 10"/>
          <p:cNvPicPr/>
          <p:nvPr userDrawn="1">
            <p:custDataLst>
              <p:tags r:id="rId4"/>
            </p:custDataLst>
          </p:nvPr>
        </p:nvPicPr>
        <p:blipFill>
          <a:blip r:embed="rId18" r:link="rId19" cstate="screen"/>
          <a:stretch>
            <a:fillRect/>
          </a:stretch>
        </p:blipFill>
        <p:spPr>
          <a:xfrm>
            <a:off x="7293655" y="1905000"/>
            <a:ext cx="1850345" cy="3048000"/>
          </a:xfrm>
          <a:prstGeom prst="rect">
            <a:avLst/>
          </a:prstGeom>
        </p:spPr>
      </p:pic>
      <p:grpSp>
        <p:nvGrpSpPr>
          <p:cNvPr id="12" name="组合 11"/>
          <p:cNvGrpSpPr/>
          <p:nvPr userDrawn="1">
            <p:custDataLst>
              <p:tags r:id="rId5"/>
            </p:custDataLst>
          </p:nvPr>
        </p:nvGrpSpPr>
        <p:grpSpPr>
          <a:xfrm>
            <a:off x="3725704" y="2095024"/>
            <a:ext cx="1741646" cy="629603"/>
            <a:chOff x="7776" y="7859"/>
            <a:chExt cx="3657" cy="1322"/>
          </a:xfrm>
        </p:grpSpPr>
        <p:pic>
          <p:nvPicPr>
            <p:cNvPr id="13" name="图片 12"/>
            <p:cNvPicPr/>
            <p:nvPr>
              <p:custDataLst>
                <p:tags r:id="rId11"/>
              </p:custDataLst>
            </p:nvPr>
          </p:nvPicPr>
          <p:blipFill>
            <a:blip r:embed="rId20" r:link="rId21" cstate="screen"/>
            <a:stretch>
              <a:fillRect/>
            </a:stretch>
          </p:blipFill>
          <p:spPr>
            <a:xfrm>
              <a:off x="9633" y="7859"/>
              <a:ext cx="1800" cy="1322"/>
            </a:xfrm>
            <a:prstGeom prst="rect">
              <a:avLst/>
            </a:prstGeom>
          </p:spPr>
        </p:pic>
        <p:pic>
          <p:nvPicPr>
            <p:cNvPr id="14" name="图片 13"/>
            <p:cNvPicPr/>
            <p:nvPr>
              <p:custDataLst>
                <p:tags r:id="rId12"/>
              </p:custDataLst>
            </p:nvPr>
          </p:nvPicPr>
          <p:blipFill>
            <a:blip r:embed="rId20" r:link="rId21" cstate="screen"/>
            <a:stretch>
              <a:fillRect/>
            </a:stretch>
          </p:blipFill>
          <p:spPr>
            <a:xfrm flipH="1">
              <a:off x="7776" y="7859"/>
              <a:ext cx="1800" cy="1322"/>
            </a:xfrm>
            <a:prstGeom prst="rect">
              <a:avLst/>
            </a:prstGeom>
          </p:spPr>
        </p:pic>
      </p:grpSp>
      <p:sp>
        <p:nvSpPr>
          <p:cNvPr id="2" name="标题 1"/>
          <p:cNvSpPr>
            <a:spLocks noGrp="1"/>
          </p:cNvSpPr>
          <p:nvPr>
            <p:ph type="title" hasCustomPrompt="1"/>
            <p:custDataLst>
              <p:tags r:id="rId6"/>
            </p:custDataLst>
          </p:nvPr>
        </p:nvSpPr>
        <p:spPr>
          <a:xfrm>
            <a:off x="2626490" y="3008982"/>
            <a:ext cx="3891021" cy="1078844"/>
          </a:xfrm>
        </p:spPr>
        <p:txBody>
          <a:bodyPr vert="horz" lIns="90170" tIns="46990" rIns="90170" bIns="0" rtlCol="0" anchor="b" anchorCtr="0">
            <a:noAutofit/>
          </a:bodyPr>
          <a:lstStyle>
            <a:lvl1pPr marL="0" marR="0" algn="ctr" defTabSz="914400" rtl="0" eaLnBrk="1" fontAlgn="auto" latinLnBrk="0" hangingPunct="1">
              <a:lnSpc>
                <a:spcPct val="100000"/>
              </a:lnSpc>
              <a:buNone/>
              <a:defRPr kumimoji="0" lang="zh-CN" altLang="en-US" sz="6600" b="1" i="0" u="none" strike="noStrike" kern="1200" cap="none" spc="300" normalizeH="0" baseline="0" noProof="1" dirty="0">
                <a:gradFill>
                  <a:gsLst>
                    <a:gs pos="0">
                      <a:schemeClr val="accent1"/>
                    </a:gs>
                    <a:gs pos="100000">
                      <a:schemeClr val="accent2"/>
                    </a:gs>
                  </a:gsLst>
                  <a:lin ang="0" scaled="0"/>
                </a:gradFill>
                <a:effectLst>
                  <a:outerShdw blurRad="152400" sx="102000" sy="102000" algn="ctr" rotWithShape="0">
                    <a:schemeClr val="accent6">
                      <a:alpha val="30000"/>
                    </a:schemeClr>
                  </a:outerShdw>
                </a:effectLst>
                <a:uFillTx/>
                <a:latin typeface="Arial" panose="020B060402020209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t>‹#›</a:t>
            </a:fld>
            <a:endParaRPr lang="zh-CN" altLang="en-US"/>
          </a:p>
        </p:txBody>
      </p:sp>
      <p:sp>
        <p:nvSpPr>
          <p:cNvPr id="7" name="文本占位符 6"/>
          <p:cNvSpPr>
            <a:spLocks noGrp="1"/>
          </p:cNvSpPr>
          <p:nvPr>
            <p:ph type="body" sz="quarter" idx="13" hasCustomPrompt="1"/>
            <p:custDataLst>
              <p:tags r:id="rId10"/>
            </p:custDataLst>
          </p:nvPr>
        </p:nvSpPr>
        <p:spPr>
          <a:xfrm>
            <a:off x="3649958" y="4366403"/>
            <a:ext cx="1699737" cy="357303"/>
          </a:xfrm>
        </p:spPr>
        <p:txBody>
          <a:bodyPr lIns="90000" tIns="46800" rIns="90000" bIns="46800" anchor="ctr" anchorCtr="0">
            <a:noAutofit/>
          </a:bodyPr>
          <a:lstStyle>
            <a:lvl1pPr marL="0" indent="0" algn="ctr">
              <a:lnSpc>
                <a:spcPct val="100000"/>
              </a:lnSpc>
              <a:buNone/>
              <a:defRPr sz="1800" b="1" baseline="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cstate="screen"/>
          <a:stretch>
            <a:fillRect/>
          </a:stretch>
        </p:blipFill>
        <p:spPr>
          <a:xfrm>
            <a:off x="65246" y="5876290"/>
            <a:ext cx="857250" cy="773430"/>
          </a:xfrm>
          <a:prstGeom prst="rect">
            <a:avLst/>
          </a:prstGeom>
        </p:spPr>
      </p:pic>
      <p:pic>
        <p:nvPicPr>
          <p:cNvPr id="7" name="图片 6"/>
          <p:cNvPicPr/>
          <p:nvPr userDrawn="1">
            <p:custDataLst>
              <p:tags r:id="rId2"/>
            </p:custDataLst>
          </p:nvPr>
        </p:nvPicPr>
        <p:blipFill>
          <a:blip r:embed="rId10" r:link="rId11" cstate="screen"/>
          <a:stretch>
            <a:fillRect/>
          </a:stretch>
        </p:blipFill>
        <p:spPr>
          <a:xfrm>
            <a:off x="8270557" y="6008370"/>
            <a:ext cx="857250" cy="839470"/>
          </a:xfrm>
          <a:prstGeom prst="rect">
            <a:avLst/>
          </a:prstGeom>
        </p:spPr>
      </p:pic>
      <p:sp>
        <p:nvSpPr>
          <p:cNvPr id="2" name="标题 1"/>
          <p:cNvSpPr>
            <a:spLocks noGrp="1"/>
          </p:cNvSpPr>
          <p:nvPr>
            <p:ph type="title"/>
            <p:custDataLst>
              <p:tags r:id="rId3"/>
            </p:custDataLst>
          </p:nvPr>
        </p:nvSpPr>
        <p:spPr>
          <a:xfrm>
            <a:off x="502411" y="498476"/>
            <a:ext cx="8139178" cy="331473"/>
          </a:xfrm>
        </p:spPr>
        <p:txBody>
          <a:bodyPr/>
          <a:lstStyle>
            <a:lvl1pPr algn="ctr">
              <a:defRPr baseline="0">
                <a:solidFill>
                  <a:schemeClr val="bg1"/>
                </a:solidFill>
                <a:latin typeface="微软雅黑" charset="-122"/>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9" name="矩形 8"/>
          <p:cNvSpPr/>
          <p:nvPr userDrawn="1">
            <p:custDataLst>
              <p:tags r:id="rId1"/>
            </p:custDataLst>
          </p:nvPr>
        </p:nvSpPr>
        <p:spPr>
          <a:xfrm>
            <a:off x="456057" y="1200150"/>
            <a:ext cx="8231886" cy="44577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2"/>
            </p:custDataLst>
          </p:nvPr>
        </p:nvSpPr>
        <p:spPr>
          <a:xfrm>
            <a:off x="961200" y="1339650"/>
            <a:ext cx="7219800" cy="542700"/>
          </a:xfrm>
        </p:spPr>
        <p:txBody>
          <a:bodyPr anchor="ctr">
            <a:normAutofit/>
          </a:bodyPr>
          <a:lstStyle>
            <a:lvl1pPr>
              <a:defRPr sz="2400" baseline="0">
                <a:solidFill>
                  <a:schemeClr val="bg1"/>
                </a:solidFill>
                <a:latin typeface="Arial" panose="020B0604020202090204" pitchFamily="34" charset="0"/>
                <a:ea typeface="微软雅黑"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960835" y="2594250"/>
            <a:ext cx="7219950" cy="2583900"/>
          </a:xfrm>
        </p:spPr>
        <p:txBody>
          <a:bodyPr/>
          <a:lstStyle>
            <a:lvl1pPr>
              <a:defRPr baseline="0">
                <a:solidFill>
                  <a:schemeClr val="bg1"/>
                </a:solidFill>
                <a:latin typeface="Arial" panose="020B0604020202090204" pitchFamily="34" charset="0"/>
                <a:ea typeface="微软雅黑" charset="-122"/>
              </a:defRPr>
            </a:lvl1pPr>
            <a:lvl2pPr>
              <a:defRPr baseline="0">
                <a:solidFill>
                  <a:schemeClr val="bg1"/>
                </a:solidFill>
                <a:latin typeface="Arial" panose="020B0604020202090204" pitchFamily="34" charset="0"/>
                <a:ea typeface="微软雅黑" charset="-122"/>
              </a:defRPr>
            </a:lvl2pPr>
            <a:lvl3pPr>
              <a:defRPr baseline="0">
                <a:solidFill>
                  <a:schemeClr val="bg1"/>
                </a:solidFill>
                <a:latin typeface="Arial" panose="020B0604020202090204" pitchFamily="34" charset="0"/>
                <a:ea typeface="微软雅黑" charset="-122"/>
              </a:defRPr>
            </a:lvl3pPr>
            <a:lvl4pPr>
              <a:defRPr baseline="0">
                <a:solidFill>
                  <a:schemeClr val="bg1"/>
                </a:solidFill>
                <a:latin typeface="Arial" panose="020B0604020202090204" pitchFamily="34" charset="0"/>
                <a:ea typeface="微软雅黑" charset="-122"/>
              </a:defRPr>
            </a:lvl4pPr>
            <a:lvl5pPr>
              <a:defRPr baseline="0">
                <a:solidFill>
                  <a:schemeClr val="bg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361759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pic>
        <p:nvPicPr>
          <p:cNvPr id="10" name="图片 9"/>
          <p:cNvPicPr/>
          <p:nvPr userDrawn="1">
            <p:custDataLst>
              <p:tags r:id="rId2"/>
            </p:custDataLst>
          </p:nvPr>
        </p:nvPicPr>
        <p:blipFill>
          <a:blip r:embed="rId11" r:link="rId12" cstate="screen"/>
          <a:stretch>
            <a:fillRect/>
          </a:stretch>
        </p:blipFill>
        <p:spPr>
          <a:xfrm>
            <a:off x="8245793" y="205105"/>
            <a:ext cx="857250" cy="773430"/>
          </a:xfrm>
          <a:prstGeom prst="rect">
            <a:avLst/>
          </a:prstGeom>
        </p:spPr>
      </p:pic>
      <p:pic>
        <p:nvPicPr>
          <p:cNvPr id="11" name="图片 10"/>
          <p:cNvPicPr/>
          <p:nvPr userDrawn="1">
            <p:custDataLst>
              <p:tags r:id="rId3"/>
            </p:custDataLst>
          </p:nvPr>
        </p:nvPicPr>
        <p:blipFill>
          <a:blip r:embed="rId13" r:link="rId14" cstate="screen"/>
          <a:stretch>
            <a:fillRect/>
          </a:stretch>
        </p:blipFill>
        <p:spPr>
          <a:xfrm>
            <a:off x="0" y="5539740"/>
            <a:ext cx="1298258" cy="1318260"/>
          </a:xfrm>
          <a:prstGeom prst="rect">
            <a:avLst/>
          </a:prstGeom>
        </p:spPr>
      </p:pic>
      <p:sp>
        <p:nvSpPr>
          <p:cNvPr id="2" name="标题 1"/>
          <p:cNvSpPr>
            <a:spLocks noGrp="1"/>
          </p:cNvSpPr>
          <p:nvPr>
            <p:ph type="title" hasCustomPrompt="1"/>
            <p:custDataLst>
              <p:tags r:id="rId4"/>
            </p:custDataLst>
          </p:nvPr>
        </p:nvSpPr>
        <p:spPr>
          <a:xfrm>
            <a:off x="437400" y="880650"/>
            <a:ext cx="2970000" cy="661500"/>
          </a:xfrm>
        </p:spPr>
        <p:txBody>
          <a:bodyPr anchor="ctr">
            <a:normAutofit/>
          </a:bodyPr>
          <a:lstStyle>
            <a:lvl1pPr>
              <a:defRPr sz="2700" baseline="0">
                <a:solidFill>
                  <a:schemeClr val="bg1"/>
                </a:solidFill>
                <a:latin typeface="Arial" panose="020B0604020202090204" pitchFamily="34" charset="0"/>
                <a:ea typeface="微软雅黑"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440100" y="2275650"/>
            <a:ext cx="2967300" cy="3069900"/>
          </a:xfrm>
        </p:spPr>
        <p:txBody>
          <a:bodyPr/>
          <a:lstStyle>
            <a:lvl1pPr>
              <a:defRPr baseline="0">
                <a:solidFill>
                  <a:schemeClr val="bg1"/>
                </a:solidFill>
                <a:latin typeface="Arial" panose="020B0604020202090204" pitchFamily="34" charset="0"/>
                <a:ea typeface="微软雅黑" charset="-122"/>
              </a:defRPr>
            </a:lvl1pPr>
            <a:lvl2pPr>
              <a:defRPr baseline="0">
                <a:solidFill>
                  <a:schemeClr val="bg1"/>
                </a:solidFill>
                <a:latin typeface="Arial" panose="020B0604020202090204" pitchFamily="34" charset="0"/>
                <a:ea typeface="微软雅黑" charset="-122"/>
              </a:defRPr>
            </a:lvl2pPr>
            <a:lvl3pPr>
              <a:defRPr baseline="0">
                <a:solidFill>
                  <a:schemeClr val="bg1"/>
                </a:solidFill>
                <a:latin typeface="Arial" panose="020B0604020202090204" pitchFamily="34" charset="0"/>
                <a:ea typeface="微软雅黑" charset="-122"/>
              </a:defRPr>
            </a:lvl3pPr>
            <a:lvl4pPr>
              <a:defRPr baseline="0">
                <a:solidFill>
                  <a:schemeClr val="bg1"/>
                </a:solidFill>
                <a:latin typeface="Arial" panose="020B0604020202090204" pitchFamily="34" charset="0"/>
                <a:ea typeface="微软雅黑" charset="-122"/>
              </a:defRPr>
            </a:lvl4pPr>
            <a:lvl5pPr>
              <a:defRPr baseline="0">
                <a:solidFill>
                  <a:schemeClr val="bg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3825900" y="1405930"/>
            <a:ext cx="4860000" cy="3815953"/>
          </a:xfrm>
        </p:spPr>
        <p:txBody>
          <a:bodyPr/>
          <a:lstStyle>
            <a:lvl1pPr>
              <a:defRPr baseline="0">
                <a:solidFill>
                  <a:schemeClr val="bg1"/>
                </a:solidFill>
                <a:latin typeface="Arial" panose="020B0604020202090204" pitchFamily="34" charset="0"/>
                <a:ea typeface="微软雅黑" charset="-122"/>
              </a:defRPr>
            </a:lvl1pPr>
            <a:lvl2pPr>
              <a:defRPr baseline="0">
                <a:solidFill>
                  <a:schemeClr val="bg1"/>
                </a:solidFill>
                <a:latin typeface="Arial" panose="020B0604020202090204" pitchFamily="34" charset="0"/>
                <a:ea typeface="微软雅黑" charset="-122"/>
              </a:defRPr>
            </a:lvl2pPr>
            <a:lvl3pPr>
              <a:defRPr baseline="0">
                <a:solidFill>
                  <a:schemeClr val="bg1"/>
                </a:solidFill>
                <a:latin typeface="Arial" panose="020B0604020202090204" pitchFamily="34" charset="0"/>
                <a:ea typeface="微软雅黑" charset="-122"/>
              </a:defRPr>
            </a:lvl3pPr>
            <a:lvl4pPr>
              <a:defRPr baseline="0">
                <a:solidFill>
                  <a:schemeClr val="bg1"/>
                </a:solidFill>
                <a:latin typeface="Arial" panose="020B0604020202090204" pitchFamily="34" charset="0"/>
                <a:ea typeface="微软雅黑" charset="-122"/>
              </a:defRPr>
            </a:lvl4pPr>
            <a:lvl5pPr>
              <a:defRPr baseline="0">
                <a:solidFill>
                  <a:schemeClr val="bg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pic>
        <p:nvPicPr>
          <p:cNvPr id="11" name="图片 10"/>
          <p:cNvPicPr/>
          <p:nvPr userDrawn="1">
            <p:custDataLst>
              <p:tags r:id="rId2"/>
            </p:custDataLst>
          </p:nvPr>
        </p:nvPicPr>
        <p:blipFill>
          <a:blip r:embed="rId11" r:link="rId12" cstate="screen"/>
          <a:stretch>
            <a:fillRect/>
          </a:stretch>
        </p:blipFill>
        <p:spPr>
          <a:xfrm>
            <a:off x="49054" y="194310"/>
            <a:ext cx="857250" cy="773430"/>
          </a:xfrm>
          <a:prstGeom prst="rect">
            <a:avLst/>
          </a:prstGeom>
        </p:spPr>
      </p:pic>
      <p:pic>
        <p:nvPicPr>
          <p:cNvPr id="12" name="图片 11"/>
          <p:cNvPicPr/>
          <p:nvPr userDrawn="1">
            <p:custDataLst>
              <p:tags r:id="rId3"/>
            </p:custDataLst>
          </p:nvPr>
        </p:nvPicPr>
        <p:blipFill>
          <a:blip r:embed="rId13" r:link="rId14" cstate="screen"/>
          <a:stretch>
            <a:fillRect/>
          </a:stretch>
        </p:blipFill>
        <p:spPr>
          <a:xfrm>
            <a:off x="8164354" y="170339"/>
            <a:ext cx="857250" cy="629603"/>
          </a:xfrm>
          <a:prstGeom prst="rect">
            <a:avLst/>
          </a:prstGeom>
        </p:spPr>
      </p:pic>
      <p:sp>
        <p:nvSpPr>
          <p:cNvPr id="2" name="标题 1"/>
          <p:cNvSpPr>
            <a:spLocks noGrp="1"/>
          </p:cNvSpPr>
          <p:nvPr>
            <p:ph type="title"/>
            <p:custDataLst>
              <p:tags r:id="rId4"/>
            </p:custDataLst>
          </p:nvPr>
        </p:nvSpPr>
        <p:spPr>
          <a:xfrm>
            <a:off x="459000" y="859500"/>
            <a:ext cx="8232300" cy="469800"/>
          </a:xfrm>
        </p:spPr>
        <p:txBody>
          <a:bodyPr anchor="ctr">
            <a:normAutofit/>
          </a:bodyPr>
          <a:lstStyle>
            <a:lvl1pPr algn="ctr">
              <a:defRPr sz="2700" baseline="0">
                <a:solidFill>
                  <a:schemeClr val="bg1"/>
                </a:solidFill>
                <a:latin typeface="Arial" panose="020B060402020209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459000" y="1763100"/>
            <a:ext cx="8231981" cy="621000"/>
          </a:xfrm>
        </p:spPr>
        <p:txBody>
          <a:bodyPr/>
          <a:lstStyle>
            <a:lvl1pPr algn="ctr">
              <a:defRPr baseline="0">
                <a:solidFill>
                  <a:schemeClr val="bg1"/>
                </a:solidFill>
                <a:latin typeface="Arial" panose="020B0604020202090204" pitchFamily="34" charset="0"/>
                <a:ea typeface="微软雅黑"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459581" y="3236850"/>
            <a:ext cx="8224200" cy="2573100"/>
          </a:xfrm>
        </p:spPr>
        <p:txBody>
          <a:bodyPr/>
          <a:lstStyle>
            <a:lvl1pPr>
              <a:defRPr baseline="0">
                <a:solidFill>
                  <a:schemeClr val="bg1"/>
                </a:solidFill>
                <a:latin typeface="Arial" panose="020B0604020202090204" pitchFamily="34" charset="0"/>
                <a:ea typeface="微软雅黑" charset="-122"/>
              </a:defRPr>
            </a:lvl1pPr>
            <a:lvl2pPr>
              <a:defRPr baseline="0">
                <a:solidFill>
                  <a:schemeClr val="bg1"/>
                </a:solidFill>
                <a:latin typeface="Arial" panose="020B0604020202090204" pitchFamily="34" charset="0"/>
                <a:ea typeface="微软雅黑" charset="-122"/>
              </a:defRPr>
            </a:lvl2pPr>
            <a:lvl3pPr>
              <a:defRPr baseline="0">
                <a:solidFill>
                  <a:schemeClr val="bg1"/>
                </a:solidFill>
                <a:latin typeface="Arial" panose="020B0604020202090204" pitchFamily="34" charset="0"/>
                <a:ea typeface="微软雅黑" charset="-122"/>
              </a:defRPr>
            </a:lvl3pPr>
            <a:lvl4pPr>
              <a:defRPr baseline="0">
                <a:solidFill>
                  <a:schemeClr val="bg1"/>
                </a:solidFill>
                <a:latin typeface="Arial" panose="020B0604020202090204" pitchFamily="34" charset="0"/>
                <a:ea typeface="微软雅黑" charset="-122"/>
              </a:defRPr>
            </a:lvl4pPr>
            <a:lvl5pPr>
              <a:defRPr baseline="0">
                <a:solidFill>
                  <a:schemeClr val="bg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0" name="图片 9"/>
          <p:cNvPicPr/>
          <p:nvPr userDrawn="1">
            <p:custDataLst>
              <p:tags r:id="rId1"/>
            </p:custDataLst>
          </p:nvPr>
        </p:nvPicPr>
        <p:blipFill>
          <a:blip r:embed="rId11" r:link="rId12" cstate="screen"/>
          <a:stretch>
            <a:fillRect/>
          </a:stretch>
        </p:blipFill>
        <p:spPr>
          <a:xfrm>
            <a:off x="57150" y="215900"/>
            <a:ext cx="857250" cy="773430"/>
          </a:xfrm>
          <a:prstGeom prst="rect">
            <a:avLst/>
          </a:prstGeom>
        </p:spPr>
      </p:pic>
      <p:pic>
        <p:nvPicPr>
          <p:cNvPr id="11" name="图片 10"/>
          <p:cNvPicPr/>
          <p:nvPr userDrawn="1">
            <p:custDataLst>
              <p:tags r:id="rId2"/>
            </p:custDataLst>
          </p:nvPr>
        </p:nvPicPr>
        <p:blipFill>
          <a:blip r:embed="rId13" r:link="rId14" cstate="screen"/>
          <a:stretch>
            <a:fillRect/>
          </a:stretch>
        </p:blipFill>
        <p:spPr>
          <a:xfrm>
            <a:off x="8237696" y="191929"/>
            <a:ext cx="857250" cy="629603"/>
          </a:xfrm>
          <a:prstGeom prst="rect">
            <a:avLst/>
          </a:prstGeom>
        </p:spPr>
      </p:pic>
      <p:sp>
        <p:nvSpPr>
          <p:cNvPr id="8" name="矩形 7"/>
          <p:cNvSpPr/>
          <p:nvPr userDrawn="1">
            <p:custDataLst>
              <p:tags r:id="rId3"/>
            </p:custDataLst>
          </p:nvPr>
        </p:nvSpPr>
        <p:spPr>
          <a:xfrm>
            <a:off x="0" y="50292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2400" baseline="0">
                <a:solidFill>
                  <a:schemeClr val="bg1"/>
                </a:solidFill>
                <a:latin typeface="Arial" panose="020B060402020209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bg1"/>
                </a:solidFill>
                <a:latin typeface="Arial" panose="020B0604020202090204" pitchFamily="34" charset="0"/>
                <a:ea typeface="微软雅黑" charset="-122"/>
              </a:defRPr>
            </a:lvl1pPr>
            <a:lvl2pPr>
              <a:defRPr baseline="0">
                <a:solidFill>
                  <a:schemeClr val="bg1"/>
                </a:solidFill>
                <a:latin typeface="Arial" panose="020B0604020202090204" pitchFamily="34" charset="0"/>
                <a:ea typeface="微软雅黑" charset="-122"/>
              </a:defRPr>
            </a:lvl2pPr>
            <a:lvl3pPr>
              <a:defRPr baseline="0">
                <a:solidFill>
                  <a:schemeClr val="bg1"/>
                </a:solidFill>
                <a:latin typeface="Arial" panose="020B0604020202090204" pitchFamily="34" charset="0"/>
                <a:ea typeface="微软雅黑" charset="-122"/>
              </a:defRPr>
            </a:lvl3pPr>
            <a:lvl4pPr>
              <a:defRPr baseline="0">
                <a:solidFill>
                  <a:schemeClr val="bg1"/>
                </a:solidFill>
                <a:latin typeface="Arial" panose="020B0604020202090204" pitchFamily="34" charset="0"/>
                <a:ea typeface="微软雅黑" charset="-122"/>
              </a:defRPr>
            </a:lvl4pPr>
            <a:lvl5pPr>
              <a:defRPr baseline="0">
                <a:solidFill>
                  <a:schemeClr val="bg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bg1"/>
                </a:solidFill>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12" name="图片 11"/>
          <p:cNvPicPr/>
          <p:nvPr userDrawn="1">
            <p:custDataLst>
              <p:tags r:id="rId2"/>
            </p:custDataLst>
          </p:nvPr>
        </p:nvPicPr>
        <p:blipFill>
          <a:blip r:embed="rId13" r:link="rId14" cstate="screen"/>
          <a:stretch>
            <a:fillRect/>
          </a:stretch>
        </p:blipFill>
        <p:spPr>
          <a:xfrm>
            <a:off x="8383905" y="0"/>
            <a:ext cx="760095" cy="914400"/>
          </a:xfrm>
          <a:prstGeom prst="rect">
            <a:avLst/>
          </a:prstGeom>
        </p:spPr>
      </p:pic>
      <p:pic>
        <p:nvPicPr>
          <p:cNvPr id="14" name="图片 13"/>
          <p:cNvPicPr/>
          <p:nvPr userDrawn="1">
            <p:custDataLst>
              <p:tags r:id="rId3"/>
            </p:custDataLst>
          </p:nvPr>
        </p:nvPicPr>
        <p:blipFill>
          <a:blip r:embed="rId15" r:link="rId16" cstate="screen"/>
          <a:stretch>
            <a:fillRect/>
          </a:stretch>
        </p:blipFill>
        <p:spPr>
          <a:xfrm>
            <a:off x="0" y="6029325"/>
            <a:ext cx="857250" cy="839470"/>
          </a:xfrm>
          <a:prstGeom prst="rect">
            <a:avLst/>
          </a:prstGeom>
        </p:spPr>
      </p:pic>
      <p:sp>
        <p:nvSpPr>
          <p:cNvPr id="2" name="标题 1"/>
          <p:cNvSpPr>
            <a:spLocks noGrp="1"/>
          </p:cNvSpPr>
          <p:nvPr>
            <p:ph type="title"/>
            <p:custDataLst>
              <p:tags r:id="rId4"/>
            </p:custDataLst>
          </p:nvPr>
        </p:nvSpPr>
        <p:spPr>
          <a:xfrm>
            <a:off x="434700" y="292846"/>
            <a:ext cx="8278200" cy="331473"/>
          </a:xfrm>
        </p:spPr>
        <p:txBody>
          <a:bodyPr>
            <a:normAutofit/>
          </a:bodyPr>
          <a:lstStyle>
            <a:lvl1pPr>
              <a:defRPr sz="2100" baseline="0">
                <a:solidFill>
                  <a:schemeClr val="bg1"/>
                </a:solidFill>
                <a:latin typeface="Arial" panose="020B060402020209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434700" y="2025000"/>
            <a:ext cx="4006800" cy="2170800"/>
          </a:xfrm>
        </p:spPr>
        <p:txBody>
          <a:bodyPr/>
          <a:lstStyle>
            <a:lvl1pPr>
              <a:defRPr baseline="0">
                <a:solidFill>
                  <a:schemeClr val="bg1"/>
                </a:solidFill>
                <a:latin typeface="Arial" panose="020B0604020202090204" pitchFamily="34" charset="0"/>
                <a:ea typeface="微软雅黑" charset="-122"/>
              </a:defRPr>
            </a:lvl1pPr>
            <a:lvl2pPr>
              <a:defRPr baseline="0">
                <a:solidFill>
                  <a:schemeClr val="bg1"/>
                </a:solidFill>
                <a:latin typeface="Arial" panose="020B0604020202090204" pitchFamily="34" charset="0"/>
                <a:ea typeface="微软雅黑" charset="-122"/>
              </a:defRPr>
            </a:lvl2pPr>
            <a:lvl3pPr>
              <a:defRPr baseline="0">
                <a:solidFill>
                  <a:schemeClr val="bg1"/>
                </a:solidFill>
                <a:latin typeface="Arial" panose="020B0604020202090204" pitchFamily="34" charset="0"/>
                <a:ea typeface="微软雅黑" charset="-122"/>
              </a:defRPr>
            </a:lvl3pPr>
            <a:lvl4pPr>
              <a:defRPr baseline="0">
                <a:solidFill>
                  <a:schemeClr val="bg1"/>
                </a:solidFill>
                <a:latin typeface="Arial" panose="020B0604020202090204" pitchFamily="34" charset="0"/>
                <a:ea typeface="微软雅黑" charset="-122"/>
              </a:defRPr>
            </a:lvl4pPr>
            <a:lvl5pPr>
              <a:defRPr baseline="0">
                <a:solidFill>
                  <a:schemeClr val="bg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4681800" y="2025000"/>
            <a:ext cx="4025700" cy="2170800"/>
          </a:xfrm>
        </p:spPr>
        <p:txBody>
          <a:bodyPr/>
          <a:lstStyle>
            <a:lvl1pPr>
              <a:defRPr baseline="0">
                <a:solidFill>
                  <a:schemeClr val="bg1"/>
                </a:solidFill>
                <a:latin typeface="Arial" panose="020B0604020202090204" pitchFamily="34" charset="0"/>
                <a:ea typeface="微软雅黑" charset="-122"/>
              </a:defRPr>
            </a:lvl1pPr>
            <a:lvl2pPr>
              <a:defRPr baseline="0">
                <a:solidFill>
                  <a:schemeClr val="bg1"/>
                </a:solidFill>
                <a:latin typeface="Arial" panose="020B0604020202090204" pitchFamily="34" charset="0"/>
                <a:ea typeface="微软雅黑" charset="-122"/>
              </a:defRPr>
            </a:lvl2pPr>
            <a:lvl3pPr>
              <a:defRPr baseline="0">
                <a:solidFill>
                  <a:schemeClr val="bg1"/>
                </a:solidFill>
                <a:latin typeface="Arial" panose="020B0604020202090204" pitchFamily="34" charset="0"/>
                <a:ea typeface="微软雅黑" charset="-122"/>
              </a:defRPr>
            </a:lvl3pPr>
            <a:lvl4pPr>
              <a:defRPr baseline="0">
                <a:solidFill>
                  <a:schemeClr val="bg1"/>
                </a:solidFill>
                <a:latin typeface="Arial" panose="020B0604020202090204" pitchFamily="34" charset="0"/>
                <a:ea typeface="微软雅黑" charset="-122"/>
              </a:defRPr>
            </a:lvl4pPr>
            <a:lvl5pPr>
              <a:defRPr baseline="0">
                <a:solidFill>
                  <a:schemeClr val="bg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429300" y="4914450"/>
            <a:ext cx="4006800" cy="585900"/>
          </a:xfrm>
        </p:spPr>
        <p:txBody>
          <a:bodyPr/>
          <a:lstStyle>
            <a:lvl1pPr>
              <a:defRPr baseline="0">
                <a:solidFill>
                  <a:schemeClr val="bg1"/>
                </a:solidFill>
                <a:latin typeface="Arial" panose="020B0604020202090204" pitchFamily="34" charset="0"/>
                <a:ea typeface="微软雅黑"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4689900" y="4910850"/>
            <a:ext cx="4025700" cy="585900"/>
          </a:xfrm>
        </p:spPr>
        <p:txBody>
          <a:bodyPr/>
          <a:lstStyle>
            <a:lvl1pPr>
              <a:defRPr baseline="0">
                <a:solidFill>
                  <a:schemeClr val="bg1"/>
                </a:solidFill>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8" name="图片 7"/>
          <p:cNvPicPr/>
          <p:nvPr userDrawn="1">
            <p:custDataLst>
              <p:tags r:id="rId2"/>
            </p:custDataLst>
          </p:nvPr>
        </p:nvPicPr>
        <p:blipFill>
          <a:blip r:embed="rId10" r:link="rId11" cstate="screen"/>
          <a:stretch>
            <a:fillRect/>
          </a:stretch>
        </p:blipFill>
        <p:spPr>
          <a:xfrm>
            <a:off x="73343" y="326311"/>
            <a:ext cx="1715929" cy="1500664"/>
          </a:xfrm>
          <a:prstGeom prst="rect">
            <a:avLst/>
          </a:prstGeom>
        </p:spPr>
      </p:pic>
      <p:pic>
        <p:nvPicPr>
          <p:cNvPr id="9" name="图片 8"/>
          <p:cNvPicPr/>
          <p:nvPr userDrawn="1">
            <p:custDataLst>
              <p:tags r:id="rId3"/>
            </p:custDataLst>
          </p:nvPr>
        </p:nvPicPr>
        <p:blipFill>
          <a:blip r:embed="rId12" r:link="rId13" cstate="screen"/>
          <a:stretch>
            <a:fillRect/>
          </a:stretch>
        </p:blipFill>
        <p:spPr>
          <a:xfrm>
            <a:off x="7525703" y="5273040"/>
            <a:ext cx="1618298" cy="1584960"/>
          </a:xfrm>
          <a:prstGeom prst="rect">
            <a:avLst/>
          </a:prstGeom>
        </p:spPr>
      </p:pic>
      <p:sp>
        <p:nvSpPr>
          <p:cNvPr id="2" name="标题 1"/>
          <p:cNvSpPr>
            <a:spLocks noGrp="1"/>
          </p:cNvSpPr>
          <p:nvPr>
            <p:ph type="title" hasCustomPrompt="1"/>
            <p:custDataLst>
              <p:tags r:id="rId4"/>
            </p:custDataLst>
          </p:nvPr>
        </p:nvSpPr>
        <p:spPr>
          <a:xfrm>
            <a:off x="1142100" y="1637550"/>
            <a:ext cx="6858000" cy="1790100"/>
          </a:xfrm>
        </p:spPr>
        <p:txBody>
          <a:bodyPr anchor="b">
            <a:normAutofit/>
          </a:bodyPr>
          <a:lstStyle>
            <a:lvl1pPr algn="ctr">
              <a:defRPr sz="4500" baseline="0">
                <a:solidFill>
                  <a:schemeClr val="bg1"/>
                </a:solidFill>
                <a:latin typeface="Arial" panose="020B0604020202090204" pitchFamily="34" charset="0"/>
                <a:ea typeface="微软雅黑"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t>2024/6/7</a:t>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141810" y="4069800"/>
            <a:ext cx="6858000" cy="1242000"/>
          </a:xfrm>
        </p:spPr>
        <p:txBody>
          <a:bodyPr/>
          <a:lstStyle>
            <a:lvl1pPr algn="ctr">
              <a:defRPr baseline="0">
                <a:solidFill>
                  <a:schemeClr val="bg1"/>
                </a:solidFill>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椭圆 3"/>
          <p:cNvSpPr/>
          <p:nvPr>
            <p:custDataLst>
              <p:tags r:id="rId1"/>
            </p:custDataLst>
          </p:nvPr>
        </p:nvSpPr>
        <p:spPr>
          <a:xfrm>
            <a:off x="1056085" y="2114550"/>
            <a:ext cx="2010965" cy="2681288"/>
          </a:xfrm>
          <a:prstGeom prst="ellipse">
            <a:avLst/>
          </a:prstGeom>
          <a:solidFill>
            <a:schemeClr val="bg1">
              <a:lumMod val="95000"/>
            </a:schemeClr>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dirty="0">
              <a:latin typeface="微软雅黑" charset="-122"/>
              <a:cs typeface="Arial" panose="020B0604020202090204" pitchFamily="34" charset="0"/>
              <a:sym typeface="+mn-ea"/>
            </a:endParaRPr>
          </a:p>
        </p:txBody>
      </p:sp>
      <p:sp>
        <p:nvSpPr>
          <p:cNvPr id="5" name="椭圆 4"/>
          <p:cNvSpPr/>
          <p:nvPr>
            <p:custDataLst>
              <p:tags r:id="rId2"/>
            </p:custDataLst>
          </p:nvPr>
        </p:nvSpPr>
        <p:spPr>
          <a:xfrm>
            <a:off x="1181100" y="2266950"/>
            <a:ext cx="1783556" cy="23764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Arial" panose="020B0604020202090204" pitchFamily="34" charset="0"/>
            </a:endParaRPr>
          </a:p>
        </p:txBody>
      </p:sp>
      <p:cxnSp>
        <p:nvCxnSpPr>
          <p:cNvPr id="6" name="直接连接符 5"/>
          <p:cNvCxnSpPr/>
          <p:nvPr>
            <p:custDataLst>
              <p:tags r:id="rId3"/>
            </p:custDataLst>
          </p:nvPr>
        </p:nvCxnSpPr>
        <p:spPr>
          <a:xfrm>
            <a:off x="3571875" y="3602038"/>
            <a:ext cx="371117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4"/>
            </p:custDataLst>
          </p:nvPr>
        </p:nvSpPr>
        <p:spPr>
          <a:xfrm>
            <a:off x="7352110" y="3541713"/>
            <a:ext cx="86915" cy="1158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Arial" panose="020B0604020202090204" pitchFamily="34" charset="0"/>
            </a:endParaRPr>
          </a:p>
        </p:txBody>
      </p:sp>
      <p:sp>
        <p:nvSpPr>
          <p:cNvPr id="8" name="椭圆 7"/>
          <p:cNvSpPr/>
          <p:nvPr>
            <p:custDataLst>
              <p:tags r:id="rId5"/>
            </p:custDataLst>
          </p:nvPr>
        </p:nvSpPr>
        <p:spPr>
          <a:xfrm>
            <a:off x="7724775" y="3541713"/>
            <a:ext cx="86916" cy="1158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Arial" panose="020B0604020202090204" pitchFamily="34" charset="0"/>
            </a:endParaRPr>
          </a:p>
        </p:txBody>
      </p:sp>
      <p:sp>
        <p:nvSpPr>
          <p:cNvPr id="9" name="椭圆 8"/>
          <p:cNvSpPr/>
          <p:nvPr>
            <p:custDataLst>
              <p:tags r:id="rId6"/>
            </p:custDataLst>
          </p:nvPr>
        </p:nvSpPr>
        <p:spPr>
          <a:xfrm>
            <a:off x="7475935" y="3541713"/>
            <a:ext cx="86915" cy="1158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Arial" panose="020B0604020202090204" pitchFamily="34" charset="0"/>
            </a:endParaRPr>
          </a:p>
        </p:txBody>
      </p:sp>
      <p:sp>
        <p:nvSpPr>
          <p:cNvPr id="10" name="椭圆 9"/>
          <p:cNvSpPr/>
          <p:nvPr>
            <p:custDataLst>
              <p:tags r:id="rId7"/>
            </p:custDataLst>
          </p:nvPr>
        </p:nvSpPr>
        <p:spPr>
          <a:xfrm>
            <a:off x="7600950" y="3541713"/>
            <a:ext cx="86916" cy="1158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Arial" panose="020B0604020202090204" pitchFamily="34" charset="0"/>
            </a:endParaRPr>
          </a:p>
        </p:txBody>
      </p:sp>
      <p:sp>
        <p:nvSpPr>
          <p:cNvPr id="11" name="KSO_Shape"/>
          <p:cNvSpPr/>
          <p:nvPr>
            <p:custDataLst>
              <p:tags r:id="rId8"/>
            </p:custDataLst>
          </p:nvPr>
        </p:nvSpPr>
        <p:spPr>
          <a:xfrm rot="237355">
            <a:off x="2078831" y="2308225"/>
            <a:ext cx="145256"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a:solidFill>
                <a:srgbClr val="FFFFFF"/>
              </a:solidFill>
              <a:latin typeface="微软雅黑" charset="-122"/>
              <a:cs typeface="Arial" panose="020B0604020202090204" pitchFamily="34" charset="0"/>
            </a:endParaRPr>
          </a:p>
        </p:txBody>
      </p:sp>
      <p:sp>
        <p:nvSpPr>
          <p:cNvPr id="12" name="KSO_Shape"/>
          <p:cNvSpPr/>
          <p:nvPr>
            <p:custDataLst>
              <p:tags r:id="rId9"/>
            </p:custDataLst>
          </p:nvPr>
        </p:nvSpPr>
        <p:spPr>
          <a:xfrm rot="1275228">
            <a:off x="2252663" y="2360613"/>
            <a:ext cx="145256"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a:solidFill>
                <a:srgbClr val="FFFFFF"/>
              </a:solidFill>
              <a:latin typeface="微软雅黑" charset="-122"/>
              <a:cs typeface="Arial" panose="020B0604020202090204" pitchFamily="34" charset="0"/>
            </a:endParaRPr>
          </a:p>
        </p:txBody>
      </p:sp>
      <p:sp>
        <p:nvSpPr>
          <p:cNvPr id="13" name="KSO_Shape"/>
          <p:cNvSpPr/>
          <p:nvPr>
            <p:custDataLst>
              <p:tags r:id="rId10"/>
            </p:custDataLst>
          </p:nvPr>
        </p:nvSpPr>
        <p:spPr>
          <a:xfrm rot="2175228">
            <a:off x="2407444" y="2478088"/>
            <a:ext cx="145256"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a:solidFill>
                <a:srgbClr val="FFFFFF"/>
              </a:solidFill>
              <a:latin typeface="微软雅黑" charset="-122"/>
              <a:cs typeface="Arial" panose="020B0604020202090204" pitchFamily="34" charset="0"/>
            </a:endParaRPr>
          </a:p>
        </p:txBody>
      </p:sp>
      <p:sp>
        <p:nvSpPr>
          <p:cNvPr id="14" name="KSO_Shape"/>
          <p:cNvSpPr/>
          <p:nvPr>
            <p:custDataLst>
              <p:tags r:id="rId11"/>
            </p:custDataLst>
          </p:nvPr>
        </p:nvSpPr>
        <p:spPr>
          <a:xfrm rot="3075228">
            <a:off x="2522339" y="2640806"/>
            <a:ext cx="145256"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a:solidFill>
                <a:srgbClr val="FFFFFF"/>
              </a:solidFill>
              <a:latin typeface="微软雅黑" charset="-122"/>
              <a:cs typeface="Arial" panose="020B0604020202090204" pitchFamily="34" charset="0"/>
            </a:endParaRPr>
          </a:p>
        </p:txBody>
      </p:sp>
      <p:sp>
        <p:nvSpPr>
          <p:cNvPr id="15" name="KSO_Shape"/>
          <p:cNvSpPr/>
          <p:nvPr>
            <p:custDataLst>
              <p:tags r:id="rId12"/>
            </p:custDataLst>
          </p:nvPr>
        </p:nvSpPr>
        <p:spPr>
          <a:xfrm rot="298659" flipH="1" flipV="1">
            <a:off x="1852613" y="4416425"/>
            <a:ext cx="145256"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a:solidFill>
                <a:srgbClr val="FFFFFF"/>
              </a:solidFill>
              <a:latin typeface="微软雅黑" charset="-122"/>
              <a:cs typeface="Arial" panose="020B0604020202090204" pitchFamily="34" charset="0"/>
            </a:endParaRPr>
          </a:p>
        </p:txBody>
      </p:sp>
      <p:sp>
        <p:nvSpPr>
          <p:cNvPr id="16" name="KSO_Shape"/>
          <p:cNvSpPr/>
          <p:nvPr>
            <p:custDataLst>
              <p:tags r:id="rId13"/>
            </p:custDataLst>
          </p:nvPr>
        </p:nvSpPr>
        <p:spPr>
          <a:xfrm rot="1336532" flipH="1" flipV="1">
            <a:off x="1682354" y="4365625"/>
            <a:ext cx="145256"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a:solidFill>
                <a:srgbClr val="FFFFFF"/>
              </a:solidFill>
              <a:latin typeface="微软雅黑" charset="-122"/>
              <a:cs typeface="Arial" panose="020B0604020202090204" pitchFamily="34" charset="0"/>
            </a:endParaRPr>
          </a:p>
        </p:txBody>
      </p:sp>
      <p:sp>
        <p:nvSpPr>
          <p:cNvPr id="17" name="KSO_Shape"/>
          <p:cNvSpPr/>
          <p:nvPr>
            <p:custDataLst>
              <p:tags r:id="rId14"/>
            </p:custDataLst>
          </p:nvPr>
        </p:nvSpPr>
        <p:spPr>
          <a:xfrm rot="2236532" flipH="1" flipV="1">
            <a:off x="1529954" y="4243388"/>
            <a:ext cx="145256"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a:solidFill>
                <a:srgbClr val="FFFFFF"/>
              </a:solidFill>
              <a:latin typeface="微软雅黑" charset="-122"/>
              <a:cs typeface="Arial" panose="020B0604020202090204" pitchFamily="34" charset="0"/>
            </a:endParaRPr>
          </a:p>
        </p:txBody>
      </p:sp>
      <p:sp>
        <p:nvSpPr>
          <p:cNvPr id="18" name="KSO_Shape"/>
          <p:cNvSpPr/>
          <p:nvPr>
            <p:custDataLst>
              <p:tags r:id="rId15"/>
            </p:custDataLst>
          </p:nvPr>
        </p:nvSpPr>
        <p:spPr>
          <a:xfrm rot="3136532" flipH="1" flipV="1">
            <a:off x="1417439" y="4079081"/>
            <a:ext cx="145256"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sz="1350">
              <a:solidFill>
                <a:srgbClr val="FFFFFF"/>
              </a:solidFill>
              <a:latin typeface="微软雅黑" charset="-122"/>
              <a:cs typeface="Arial" panose="020B0604020202090204" pitchFamily="34" charset="0"/>
            </a:endParaRPr>
          </a:p>
        </p:txBody>
      </p:sp>
      <p:sp>
        <p:nvSpPr>
          <p:cNvPr id="2" name="标题 1"/>
          <p:cNvSpPr>
            <a:spLocks noGrp="1"/>
          </p:cNvSpPr>
          <p:nvPr>
            <p:ph type="title"/>
            <p:custDataLst>
              <p:tags r:id="rId16"/>
            </p:custDataLst>
          </p:nvPr>
        </p:nvSpPr>
        <p:spPr>
          <a:xfrm>
            <a:off x="3548063" y="2895613"/>
            <a:ext cx="3734753" cy="564898"/>
          </a:xfrm>
        </p:spPr>
        <p:txBody>
          <a:bodyPr anchor="b">
            <a:normAutofit/>
          </a:bodyPr>
          <a:lstStyle>
            <a:lvl1pPr>
              <a:defRPr sz="2100" b="1">
                <a:solidFill>
                  <a:schemeClr val="tx1">
                    <a:lumMod val="65000"/>
                    <a:lumOff val="35000"/>
                  </a:schemeClr>
                </a:solidFill>
              </a:defRPr>
            </a:lvl1pPr>
          </a:lstStyle>
          <a:p>
            <a:r>
              <a:rPr lang="zh-CN" altLang="en-US" noProof="1"/>
              <a:t>单击此处编辑母版标题样式</a:t>
            </a:r>
          </a:p>
        </p:txBody>
      </p:sp>
      <p:sp>
        <p:nvSpPr>
          <p:cNvPr id="3" name="文本占位符 2"/>
          <p:cNvSpPr>
            <a:spLocks noGrp="1"/>
          </p:cNvSpPr>
          <p:nvPr>
            <p:ph type="body" idx="1"/>
            <p:custDataLst>
              <p:tags r:id="rId17"/>
            </p:custDataLst>
          </p:nvPr>
        </p:nvSpPr>
        <p:spPr>
          <a:xfrm>
            <a:off x="3548063" y="3753579"/>
            <a:ext cx="3734753" cy="581108"/>
          </a:xfrm>
        </p:spPr>
        <p:txBody>
          <a:bodyPr>
            <a:normAutofit/>
          </a:bodyPr>
          <a:lstStyle>
            <a:lvl1pPr marL="0" indent="0">
              <a:buNone/>
              <a:defRPr sz="105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19" name="日期占位符 3"/>
          <p:cNvSpPr>
            <a:spLocks noGrp="1"/>
          </p:cNvSpPr>
          <p:nvPr>
            <p:ph type="dt" sz="half" idx="10"/>
            <p:custDataLst>
              <p:tags r:id="rId18"/>
            </p:custDataLst>
          </p:nvPr>
        </p:nvSpPr>
        <p:spPr/>
        <p:txBody>
          <a:bodyPr/>
          <a:lstStyle>
            <a:lvl1pPr>
              <a:defRPr>
                <a:latin typeface="微软雅黑" charset="-122"/>
                <a:ea typeface="微软雅黑" charset="-122"/>
                <a:cs typeface="微软雅黑" charset="-122"/>
              </a:defRPr>
            </a:lvl1pPr>
          </a:lstStyle>
          <a:p>
            <a:pPr>
              <a:defRPr/>
            </a:pPr>
            <a:endParaRPr lang="zh-CN" altLang="en-US"/>
          </a:p>
        </p:txBody>
      </p:sp>
      <p:sp>
        <p:nvSpPr>
          <p:cNvPr id="20" name="页脚占位符 4"/>
          <p:cNvSpPr>
            <a:spLocks noGrp="1"/>
          </p:cNvSpPr>
          <p:nvPr>
            <p:ph type="ftr" sz="quarter" idx="11"/>
            <p:custDataLst>
              <p:tags r:id="rId19"/>
            </p:custDataLst>
          </p:nvPr>
        </p:nvSpPr>
        <p:spPr/>
        <p:txBody>
          <a:bodyPr/>
          <a:lstStyle>
            <a:lvl1pPr>
              <a:defRPr>
                <a:latin typeface="微软雅黑" charset="-122"/>
                <a:ea typeface="微软雅黑" charset="-122"/>
                <a:cs typeface="微软雅黑" charset="-122"/>
              </a:defRPr>
            </a:lvl1pPr>
          </a:lstStyle>
          <a:p>
            <a:pPr>
              <a:defRPr/>
            </a:pPr>
            <a:endParaRPr lang="zh-CN" altLang="en-US"/>
          </a:p>
        </p:txBody>
      </p:sp>
      <p:sp>
        <p:nvSpPr>
          <p:cNvPr id="21" name="灯片编号占位符 5"/>
          <p:cNvSpPr>
            <a:spLocks noGrp="1"/>
          </p:cNvSpPr>
          <p:nvPr>
            <p:ph type="sldNum" sz="quarter" idx="12"/>
            <p:custDataLst>
              <p:tags r:id="rId20"/>
            </p:custDataLst>
          </p:nvPr>
        </p:nvSpPr>
        <p:spPr/>
        <p:txBody>
          <a:bodyPr/>
          <a:lstStyle>
            <a:lvl1pPr>
              <a:defRPr/>
            </a:lvl1pPr>
          </a:lstStyle>
          <a:p>
            <a:pPr>
              <a:defRPr/>
            </a:pPr>
            <a:fld id="{4FC38A87-77AC-48C7-9F0B-A360E0E07000}" type="slidenum">
              <a:rPr lang="zh-CN" altLang="en-US"/>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2"/>
            </p:custDataLst>
          </p:nvPr>
        </p:nvSpPr>
        <p:spPr>
          <a:xfrm>
            <a:off x="502448" y="952508"/>
            <a:ext cx="3962432"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200">
                <a:latin typeface="微软雅黑" charset="-122"/>
                <a:ea typeface="微软雅黑" charset="-122"/>
              </a:defRPr>
            </a:lvl1pPr>
            <a:lvl2pPr>
              <a:defRPr sz="1200">
                <a:latin typeface="微软雅黑" charset="-122"/>
                <a:ea typeface="微软雅黑" charset="-122"/>
              </a:defRPr>
            </a:lvl2pPr>
            <a:lvl3pPr>
              <a:defRPr sz="1200">
                <a:latin typeface="微软雅黑" charset="-122"/>
                <a:ea typeface="微软雅黑" charset="-122"/>
              </a:defRPr>
            </a:lvl3pPr>
            <a:lvl4pPr>
              <a:defRPr sz="1200">
                <a:latin typeface="微软雅黑" charset="-122"/>
                <a:ea typeface="微软雅黑" charset="-122"/>
              </a:defRPr>
            </a:lvl4pPr>
            <a:lvl5pPr>
              <a:defRPr sz="1200">
                <a:latin typeface="微软雅黑" charset="-122"/>
                <a:ea typeface="微软雅黑"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custDataLst>
              <p:tags r:id="rId4"/>
            </p:custDataLst>
          </p:nvPr>
        </p:nvSpPr>
        <p:spPr/>
        <p:txBody>
          <a:bodyPr/>
          <a:lstStyle>
            <a:lvl1pPr>
              <a:defRPr/>
            </a:lvl1pPr>
          </a:lstStyle>
          <a:p>
            <a:fld id="{5BCAD085-E8A6-8845-BD4E-CB4CCA059FC4}" type="datetimeFigureOut">
              <a:rPr lang="en-US" smtClean="0"/>
              <a:t>6/7/24</a:t>
            </a:fld>
            <a:endParaRPr lang="en-US"/>
          </a:p>
        </p:txBody>
      </p:sp>
      <p:sp>
        <p:nvSpPr>
          <p:cNvPr id="6" name="页脚占位符 4"/>
          <p:cNvSpPr>
            <a:spLocks noGrp="1"/>
          </p:cNvSpPr>
          <p:nvPr>
            <p:ph type="ftr" sz="quarter" idx="11"/>
            <p:custDataLst>
              <p:tags r:id="rId5"/>
            </p:custDataLst>
          </p:nvPr>
        </p:nvSpPr>
        <p:spPr/>
        <p:txBody>
          <a:bodyPr/>
          <a:lstStyle>
            <a:lvl1pPr>
              <a:defRPr/>
            </a:lvl1pPr>
          </a:lstStyle>
          <a:p>
            <a:endParaRPr lang="en-US"/>
          </a:p>
        </p:txBody>
      </p:sp>
      <p:sp>
        <p:nvSpPr>
          <p:cNvPr id="7" name="灯片编号占位符 5"/>
          <p:cNvSpPr>
            <a:spLocks noGrp="1"/>
          </p:cNvSpPr>
          <p:nvPr>
            <p:ph type="sldNum" sz="quarter" idx="12"/>
            <p:custDataLst>
              <p:tags r:id="rId6"/>
            </p:custDataLst>
          </p:nvPr>
        </p:nvSpPr>
        <p:spPr/>
        <p:txBody>
          <a:bodyPr/>
          <a:lstStyle>
            <a:lvl1pPr>
              <a:defRPr/>
            </a:lvl1pPr>
          </a:lstStyle>
          <a:p>
            <a:fld id="{C1FF6DA9-008F-8B48-92A6-B652298478BF}"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2"/>
            </p:custDataLst>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微软雅黑" charset="-122"/>
                <a:ea typeface="微软雅黑"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custDataLst>
              <p:tags r:id="rId3"/>
            </p:custDataLst>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4"/>
            </p:custDataLst>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1500" b="0"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a:t>
            </a:r>
            <a:r>
              <a:rPr lang="zh-CN" altLang="en-US" noProof="1">
                <a:sym typeface="+mn-ea"/>
              </a:rPr>
              <a:t>编辑母版文本样式</a:t>
            </a:r>
          </a:p>
        </p:txBody>
      </p:sp>
      <p:sp>
        <p:nvSpPr>
          <p:cNvPr id="6" name="内容占位符 5"/>
          <p:cNvSpPr>
            <a:spLocks noGrp="1"/>
          </p:cNvSpPr>
          <p:nvPr>
            <p:ph sz="quarter" idx="4"/>
            <p:custDataLst>
              <p:tags r:id="rId5"/>
            </p:custDataLst>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6"/>
            </p:custDataLst>
          </p:nvPr>
        </p:nvSpPr>
        <p:spPr/>
        <p:txBody>
          <a:bodyPr/>
          <a:lstStyle>
            <a:lvl1pPr>
              <a:defRPr/>
            </a:lvl1pPr>
          </a:lstStyle>
          <a:p>
            <a:fld id="{5BCAD085-E8A6-8845-BD4E-CB4CCA059FC4}" type="datetimeFigureOut">
              <a:rPr lang="en-US" smtClean="0"/>
              <a:t>6/7/24</a:t>
            </a:fld>
            <a:endParaRPr lang="en-US"/>
          </a:p>
        </p:txBody>
      </p:sp>
      <p:sp>
        <p:nvSpPr>
          <p:cNvPr id="8" name="页脚占位符 4"/>
          <p:cNvSpPr>
            <a:spLocks noGrp="1"/>
          </p:cNvSpPr>
          <p:nvPr>
            <p:ph type="ftr" sz="quarter" idx="11"/>
            <p:custDataLst>
              <p:tags r:id="rId7"/>
            </p:custDataLst>
          </p:nvPr>
        </p:nvSpPr>
        <p:spPr/>
        <p:txBody>
          <a:bodyPr/>
          <a:lstStyle>
            <a:lvl1pPr>
              <a:defRPr/>
            </a:lvl1pPr>
          </a:lstStyle>
          <a:p>
            <a:endParaRPr lang="en-US"/>
          </a:p>
        </p:txBody>
      </p:sp>
      <p:sp>
        <p:nvSpPr>
          <p:cNvPr id="9" name="灯片编号占位符 5"/>
          <p:cNvSpPr>
            <a:spLocks noGrp="1"/>
          </p:cNvSpPr>
          <p:nvPr>
            <p:ph type="sldNum" sz="quarter" idx="12"/>
            <p:custDataLst>
              <p:tags r:id="rId8"/>
            </p:custDataLst>
          </p:nvPr>
        </p:nvSpPr>
        <p:spPr/>
        <p:txBody>
          <a:bodyPr/>
          <a:lstStyle>
            <a:lvl1pPr>
              <a:defRPr/>
            </a:lvl1pPr>
          </a:lstStyle>
          <a:p>
            <a:fld id="{C1FF6DA9-008F-8B48-92A6-B652298478BF}"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2"/>
            </p:custDataLst>
          </p:nvPr>
        </p:nvSpPr>
        <p:spPr/>
        <p:txBody>
          <a:bodyPr/>
          <a:lstStyle>
            <a:lvl1pPr>
              <a:defRPr/>
            </a:lvl1pPr>
          </a:lstStyle>
          <a:p>
            <a:pPr>
              <a:defRPr/>
            </a:pPr>
            <a:endParaRPr lang="zh-CN" altLang="en-US"/>
          </a:p>
        </p:txBody>
      </p:sp>
      <p:sp>
        <p:nvSpPr>
          <p:cNvPr id="4" name="页脚占位符 4"/>
          <p:cNvSpPr>
            <a:spLocks noGrp="1"/>
          </p:cNvSpPr>
          <p:nvPr>
            <p:ph type="ftr" sz="quarter" idx="11"/>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2"/>
            <p:custDataLst>
              <p:tags r:id="rId4"/>
            </p:custDataLst>
          </p:nvPr>
        </p:nvSpPr>
        <p:spPr/>
        <p:txBody>
          <a:bodyPr/>
          <a:lstStyle>
            <a:lvl1pPr>
              <a:defRPr/>
            </a:lvl1pPr>
          </a:lstStyle>
          <a:p>
            <a:pPr>
              <a:defRPr/>
            </a:pPr>
            <a:fld id="{D6949C00-89D8-4D4A-9FDA-96A9C7BBE615}" type="slidenum">
              <a:rPr lang="zh-CN" altLang="en-US"/>
              <a:t>‹#›</a:t>
            </a:fld>
            <a:endParaRPr lang="zh-CN" alt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1"/>
            </p:custDataLst>
          </p:nvPr>
        </p:nvSpPr>
        <p:spPr/>
        <p:txBody>
          <a:bodyPr/>
          <a:lstStyle>
            <a:lvl1pPr>
              <a:defRPr/>
            </a:lvl1pPr>
          </a:lstStyle>
          <a:p>
            <a:fld id="{5BCAD085-E8A6-8845-BD4E-CB4CCA059FC4}" type="datetimeFigureOut">
              <a:rPr lang="en-US" smtClean="0"/>
              <a:t>6/7/24</a:t>
            </a:fld>
            <a:endParaRPr lang="en-US"/>
          </a:p>
        </p:txBody>
      </p:sp>
      <p:sp>
        <p:nvSpPr>
          <p:cNvPr id="3" name="页脚占位符 4"/>
          <p:cNvSpPr>
            <a:spLocks noGrp="1"/>
          </p:cNvSpPr>
          <p:nvPr>
            <p:ph type="ftr" sz="quarter" idx="11"/>
            <p:custDataLst>
              <p:tags r:id="rId2"/>
            </p:custDataLst>
          </p:nvPr>
        </p:nvSpPr>
        <p:spPr/>
        <p:txBody>
          <a:bodyPr/>
          <a:lstStyle>
            <a:lvl1pPr>
              <a:defRPr/>
            </a:lvl1pPr>
          </a:lstStyle>
          <a:p>
            <a:endParaRPr lang="en-US"/>
          </a:p>
        </p:txBody>
      </p:sp>
      <p:sp>
        <p:nvSpPr>
          <p:cNvPr id="4" name="灯片编号占位符 5"/>
          <p:cNvSpPr>
            <a:spLocks noGrp="1"/>
          </p:cNvSpPr>
          <p:nvPr>
            <p:ph type="sldNum" sz="quarter" idx="12"/>
            <p:custDataLst>
              <p:tags r:id="rId3"/>
            </p:custDataLst>
          </p:nvPr>
        </p:nvSpPr>
        <p:spPr/>
        <p:txBody>
          <a:bodyPr/>
          <a:lstStyle>
            <a:lvl1pPr>
              <a:defRPr/>
            </a:lvl1pPr>
          </a:lstStyle>
          <a:p>
            <a:fld id="{C1FF6DA9-008F-8B48-92A6-B652298478BF}"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502448" y="952508"/>
            <a:ext cx="396243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2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stStyle>
          <a:p>
            <a:pPr lvl="0"/>
            <a:r>
              <a:rPr lang="zh-CN" altLang="en-US" noProof="1"/>
              <a:t>单击此处</a:t>
            </a:r>
            <a:r>
              <a:rPr lang="zh-CN" altLang="en-US" noProof="1">
                <a:sym typeface="+mn-ea"/>
              </a:rPr>
              <a:t>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pPr>
              <a:defRPr/>
            </a:pPr>
            <a:fld id="{C67445A4-C0BB-452B-A7F3-D7AA9591C7EA}" type="slidenum">
              <a:rPr lang="zh-CN" altLang="en-US"/>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charset="-122"/>
                <a:ea typeface="微软雅黑" charset="-122"/>
              </a:defRPr>
            </a:lvl1pPr>
            <a:lvl2pPr indent="0" eaLnBrk="1" fontAlgn="auto" latinLnBrk="0" hangingPunct="1">
              <a:defRPr>
                <a:latin typeface="微软雅黑" charset="-122"/>
                <a:ea typeface="微软雅黑" charset="-122"/>
              </a:defRPr>
            </a:lvl2pPr>
            <a:lvl3pPr indent="0" eaLnBrk="1" fontAlgn="auto" latinLnBrk="0" hangingPunct="1">
              <a:defRPr>
                <a:latin typeface="微软雅黑" charset="-122"/>
                <a:ea typeface="微软雅黑" charset="-122"/>
              </a:defRPr>
            </a:lvl3pPr>
            <a:lvl4pPr indent="0" eaLnBrk="1" fontAlgn="auto" latinLnBrk="0" hangingPunct="1">
              <a:defRPr>
                <a:latin typeface="微软雅黑" charset="-122"/>
                <a:ea typeface="微软雅黑" charset="-122"/>
              </a:defRPr>
            </a:lvl4pPr>
            <a:lvl5pPr indent="0" eaLnBrk="1" fontAlgn="auto" latinLnBrk="0" hangingPunct="1">
              <a:defRPr>
                <a:latin typeface="微软雅黑" charset="-122"/>
                <a:ea typeface="微软雅黑"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custDataLst>
              <p:tags r:id="rId3"/>
            </p:custDataLst>
          </p:nvPr>
        </p:nvSpPr>
        <p:spPr/>
        <p:txBody>
          <a:bodyPr/>
          <a:lstStyle>
            <a:lvl1pPr>
              <a:defRPr/>
            </a:lvl1pPr>
          </a:lstStyle>
          <a:p>
            <a:fld id="{5BCAD085-E8A6-8845-BD4E-CB4CCA059FC4}" type="datetimeFigureOut">
              <a:rPr lang="en-US" smtClean="0"/>
              <a:t>6/7/24</a:t>
            </a:fld>
            <a:endParaRPr lang="en-US"/>
          </a:p>
        </p:txBody>
      </p:sp>
      <p:sp>
        <p:nvSpPr>
          <p:cNvPr id="5" name="页脚占位符 4"/>
          <p:cNvSpPr>
            <a:spLocks noGrp="1"/>
          </p:cNvSpPr>
          <p:nvPr>
            <p:ph type="ftr" sz="quarter" idx="11"/>
            <p:custDataLst>
              <p:tags r:id="rId4"/>
            </p:custDataLst>
          </p:nvPr>
        </p:nvSpPr>
        <p:spPr/>
        <p:txBody>
          <a:bodyPr/>
          <a:lstStyle>
            <a:lvl1pPr>
              <a:defRPr/>
            </a:lvl1pPr>
          </a:lstStyle>
          <a:p>
            <a:endParaRPr lang="en-US"/>
          </a:p>
        </p:txBody>
      </p:sp>
      <p:sp>
        <p:nvSpPr>
          <p:cNvPr id="6" name="灯片编号占位符 5"/>
          <p:cNvSpPr>
            <a:spLocks noGrp="1"/>
          </p:cNvSpPr>
          <p:nvPr>
            <p:ph type="sldNum" sz="quarter" idx="12"/>
            <p:custDataLst>
              <p:tags r:id="rId5"/>
            </p:custDataLst>
          </p:nvPr>
        </p:nvSpPr>
        <p:spPr/>
        <p:txBody>
          <a:bodyPr/>
          <a:lstStyle>
            <a:lvl1pPr>
              <a:defRPr/>
            </a:lvl1pPr>
          </a:lstStyle>
          <a:p>
            <a:fld id="{C1FF6DA9-008F-8B48-92A6-B652298478BF}"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99.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103.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98.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10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101.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502444" y="442913"/>
            <a:ext cx="8139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502444" y="952500"/>
            <a:ext cx="8139113"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659606" y="6350000"/>
            <a:ext cx="2025254" cy="315913"/>
          </a:xfrm>
          <a:prstGeom prst="rect">
            <a:avLst/>
          </a:prstGeom>
        </p:spPr>
        <p:txBody>
          <a:bodyPr vert="horz" lIns="91440" tIns="45720" rIns="91440" bIns="45720" rtlCol="0" anchor="ctr">
            <a:normAutofit/>
          </a:bodyPr>
          <a:lstStyle>
            <a:lvl1pPr algn="l">
              <a:buFontTx/>
              <a:buNone/>
              <a:defRPr sz="900">
                <a:solidFill>
                  <a:schemeClr val="tx1">
                    <a:tint val="75000"/>
                  </a:schemeClr>
                </a:solidFill>
                <a:latin typeface="微软雅黑" charset="-122"/>
                <a:ea typeface="微软雅黑" charset="-122"/>
                <a:cs typeface="微软雅黑" charset="-122"/>
              </a:defRPr>
            </a:lvl1pPr>
          </a:lstStyle>
          <a:p>
            <a:fld id="{5BCAD085-E8A6-8845-BD4E-CB4CCA059FC4}" type="datetimeFigureOut">
              <a:rPr lang="en-US" smtClean="0"/>
              <a:t>6/7/24</a:t>
            </a:fld>
            <a:endParaRPr lang="en-US"/>
          </a:p>
        </p:txBody>
      </p:sp>
      <p:sp>
        <p:nvSpPr>
          <p:cNvPr id="5" name="页脚占位符 4"/>
          <p:cNvSpPr>
            <a:spLocks noGrp="1"/>
          </p:cNvSpPr>
          <p:nvPr>
            <p:ph type="ftr" sz="quarter" idx="3"/>
            <p:custDataLst>
              <p:tags r:id="rId16"/>
            </p:custDataLst>
          </p:nvPr>
        </p:nvSpPr>
        <p:spPr>
          <a:xfrm>
            <a:off x="3087291" y="6350000"/>
            <a:ext cx="2969419" cy="315913"/>
          </a:xfrm>
          <a:prstGeom prst="rect">
            <a:avLst/>
          </a:prstGeom>
        </p:spPr>
        <p:txBody>
          <a:bodyPr vert="horz" lIns="91440" tIns="45720" rIns="91440" bIns="45720" rtlCol="0" anchor="ctr">
            <a:normAutofit/>
          </a:bodyPr>
          <a:lstStyle>
            <a:lvl1pPr algn="ctr">
              <a:buFontTx/>
              <a:buNone/>
              <a:defRPr sz="900" dirty="0">
                <a:solidFill>
                  <a:schemeClr val="tx1">
                    <a:tint val="75000"/>
                  </a:schemeClr>
                </a:solidFill>
                <a:latin typeface="微软雅黑" charset="-122"/>
                <a:ea typeface="微软雅黑" charset="-122"/>
                <a:cs typeface="微软雅黑" charset="-122"/>
              </a:defRPr>
            </a:lvl1pPr>
          </a:lstStyle>
          <a:p>
            <a:endParaRPr lang="en-US"/>
          </a:p>
        </p:txBody>
      </p:sp>
      <p:sp>
        <p:nvSpPr>
          <p:cNvPr id="6" name="灯片编号占位符 5"/>
          <p:cNvSpPr>
            <a:spLocks noGrp="1"/>
          </p:cNvSpPr>
          <p:nvPr>
            <p:ph type="sldNum" sz="quarter" idx="4"/>
            <p:custDataLst>
              <p:tags r:id="rId17"/>
            </p:custDataLst>
          </p:nvPr>
        </p:nvSpPr>
        <p:spPr>
          <a:xfrm>
            <a:off x="6457950" y="6350000"/>
            <a:ext cx="2025254" cy="315913"/>
          </a:xfrm>
          <a:prstGeom prst="rect">
            <a:avLst/>
          </a:prstGeom>
        </p:spPr>
        <p:txBody>
          <a:bodyPr vert="horz" lIns="91440" tIns="45720" rIns="91440" bIns="45720" rtlCol="0" anchor="ctr">
            <a:normAutofit/>
          </a:bodyPr>
          <a:lstStyle>
            <a:lvl1pPr algn="r">
              <a:buFontTx/>
              <a:buNone/>
              <a:defRPr sz="900" smtClean="0">
                <a:solidFill>
                  <a:schemeClr val="tx1">
                    <a:tint val="75000"/>
                  </a:schemeClr>
                </a:solidFill>
                <a:latin typeface="微软雅黑" charset="-122"/>
                <a:cs typeface="微软雅黑" charset="-122"/>
              </a:defRPr>
            </a:lvl1pPr>
          </a:lstStyle>
          <a:p>
            <a:fld id="{C1FF6DA9-008F-8B48-92A6-B652298478BF}" type="slidenum">
              <a:rPr lang="en-US" smtClean="0"/>
              <a:t>‹#›</a:t>
            </a:fld>
            <a:endParaRPr 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350">
              <a:latin typeface="微软雅黑" charset="-122"/>
              <a:cs typeface="微软雅黑"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1800" b="1" kern="1200" spc="200">
          <a:solidFill>
            <a:schemeClr val="tx1"/>
          </a:solidFill>
          <a:latin typeface="微软雅黑" charset="-122"/>
          <a:ea typeface="微软雅黑" charset="-122"/>
          <a:cs typeface="微软雅黑" charset="-122"/>
        </a:defRPr>
      </a:lvl1pPr>
      <a:lvl2pPr algn="l" rtl="0" eaLnBrk="1" fontAlgn="base" hangingPunct="1">
        <a:spcBef>
          <a:spcPct val="0"/>
        </a:spcBef>
        <a:spcAft>
          <a:spcPct val="0"/>
        </a:spcAft>
        <a:defRPr sz="2400" b="1">
          <a:solidFill>
            <a:schemeClr val="tx1"/>
          </a:solidFill>
          <a:latin typeface="微软雅黑" charset="-122"/>
          <a:ea typeface="微软雅黑" charset="-122"/>
        </a:defRPr>
      </a:lvl2pPr>
      <a:lvl3pPr algn="l" rtl="0" eaLnBrk="1" fontAlgn="base" hangingPunct="1">
        <a:spcBef>
          <a:spcPct val="0"/>
        </a:spcBef>
        <a:spcAft>
          <a:spcPct val="0"/>
        </a:spcAft>
        <a:defRPr sz="2400" b="1">
          <a:solidFill>
            <a:schemeClr val="tx1"/>
          </a:solidFill>
          <a:latin typeface="微软雅黑" charset="-122"/>
          <a:ea typeface="微软雅黑" charset="-122"/>
        </a:defRPr>
      </a:lvl3pPr>
      <a:lvl4pPr algn="l" rtl="0" eaLnBrk="1" fontAlgn="base" hangingPunct="1">
        <a:spcBef>
          <a:spcPct val="0"/>
        </a:spcBef>
        <a:spcAft>
          <a:spcPct val="0"/>
        </a:spcAft>
        <a:defRPr sz="2400" b="1">
          <a:solidFill>
            <a:schemeClr val="tx1"/>
          </a:solidFill>
          <a:latin typeface="微软雅黑" charset="-122"/>
          <a:ea typeface="微软雅黑" charset="-122"/>
        </a:defRPr>
      </a:lvl4pPr>
      <a:lvl5pPr algn="l" rtl="0" eaLnBrk="1" fontAlgn="base" hangingPunct="1">
        <a:spcBef>
          <a:spcPct val="0"/>
        </a:spcBef>
        <a:spcAft>
          <a:spcPct val="0"/>
        </a:spcAft>
        <a:defRPr sz="2400" b="1">
          <a:solidFill>
            <a:schemeClr val="tx1"/>
          </a:solidFill>
          <a:latin typeface="微软雅黑" charset="-122"/>
          <a:ea typeface="微软雅黑" charset="-122"/>
        </a:defRPr>
      </a:lvl5pPr>
      <a:lvl6pPr marL="457200" algn="l" rtl="0" eaLnBrk="1" fontAlgn="base" hangingPunct="1">
        <a:spcBef>
          <a:spcPct val="0"/>
        </a:spcBef>
        <a:spcAft>
          <a:spcPct val="0"/>
        </a:spcAft>
        <a:defRPr sz="2400" b="1">
          <a:solidFill>
            <a:schemeClr val="tx1"/>
          </a:solidFill>
          <a:latin typeface="微软雅黑" charset="-122"/>
          <a:ea typeface="微软雅黑" charset="-122"/>
        </a:defRPr>
      </a:lvl6pPr>
      <a:lvl7pPr marL="914400" algn="l" rtl="0" eaLnBrk="1" fontAlgn="base" hangingPunct="1">
        <a:spcBef>
          <a:spcPct val="0"/>
        </a:spcBef>
        <a:spcAft>
          <a:spcPct val="0"/>
        </a:spcAft>
        <a:defRPr sz="2400" b="1">
          <a:solidFill>
            <a:schemeClr val="tx1"/>
          </a:solidFill>
          <a:latin typeface="微软雅黑" charset="-122"/>
          <a:ea typeface="微软雅黑" charset="-122"/>
        </a:defRPr>
      </a:lvl7pPr>
      <a:lvl8pPr marL="1371600" algn="l" rtl="0" eaLnBrk="1" fontAlgn="base" hangingPunct="1">
        <a:spcBef>
          <a:spcPct val="0"/>
        </a:spcBef>
        <a:spcAft>
          <a:spcPct val="0"/>
        </a:spcAft>
        <a:defRPr sz="2400" b="1">
          <a:solidFill>
            <a:schemeClr val="tx1"/>
          </a:solidFill>
          <a:latin typeface="微软雅黑" charset="-122"/>
          <a:ea typeface="微软雅黑" charset="-122"/>
        </a:defRPr>
      </a:lvl8pPr>
      <a:lvl9pPr marL="1828800" algn="l" rtl="0" eaLnBrk="1" fontAlgn="base" hangingPunct="1">
        <a:spcBef>
          <a:spcPct val="0"/>
        </a:spcBef>
        <a:spcAft>
          <a:spcPct val="0"/>
        </a:spcAft>
        <a:defRPr sz="2400" b="1">
          <a:solidFill>
            <a:schemeClr val="tx1"/>
          </a:solidFill>
          <a:latin typeface="微软雅黑" charset="-122"/>
          <a:ea typeface="微软雅黑" charset="-122"/>
        </a:defRPr>
      </a:lvl9pPr>
    </p:titleStyle>
    <p:bodyStyle>
      <a:lvl1pPr marL="171450" indent="-171450" algn="l" rtl="0" eaLnBrk="1" fontAlgn="base" hangingPunct="1">
        <a:lnSpc>
          <a:spcPct val="130000"/>
        </a:lnSpc>
        <a:spcBef>
          <a:spcPct val="0"/>
        </a:spcBef>
        <a:spcAft>
          <a:spcPts val="1000"/>
        </a:spcAft>
        <a:buFont typeface="Arial" panose="020B0604020202090204" pitchFamily="34" charset="0"/>
        <a:buChar char="•"/>
        <a:defRPr sz="1200" kern="1200" spc="150">
          <a:solidFill>
            <a:schemeClr val="tx1"/>
          </a:solidFill>
          <a:latin typeface="微软雅黑" charset="-122"/>
          <a:ea typeface="微软雅黑" charset="-122"/>
          <a:cs typeface="微软雅黑" charset="-122"/>
        </a:defRPr>
      </a:lvl1pPr>
      <a:lvl2pPr marL="514350" indent="-171450" algn="l" defTabSz="0" rtl="0" eaLnBrk="1" fontAlgn="base" hangingPunct="1">
        <a:lnSpc>
          <a:spcPct val="130000"/>
        </a:lnSpc>
        <a:spcBef>
          <a:spcPct val="0"/>
        </a:spcBef>
        <a:spcAft>
          <a:spcPts val="1000"/>
        </a:spcAft>
        <a:buFont typeface="Arial" panose="020B0604020202090204" pitchFamily="34" charset="0"/>
        <a:buChar char="•"/>
        <a:tabLst>
          <a:tab pos="1207135" algn="l"/>
        </a:tabLst>
        <a:defRPr sz="1200" kern="1200" spc="150">
          <a:solidFill>
            <a:schemeClr val="tx1"/>
          </a:solidFill>
          <a:latin typeface="微软雅黑" charset="-122"/>
          <a:ea typeface="微软雅黑" charset="-122"/>
          <a:cs typeface="微软雅黑" charset="-122"/>
        </a:defRPr>
      </a:lvl2pPr>
      <a:lvl3pPr marL="857250" indent="-171450" algn="l" defTabSz="0" rtl="0" eaLnBrk="1" fontAlgn="base" hangingPunct="1">
        <a:lnSpc>
          <a:spcPct val="130000"/>
        </a:lnSpc>
        <a:spcBef>
          <a:spcPct val="0"/>
        </a:spcBef>
        <a:spcAft>
          <a:spcPts val="1000"/>
        </a:spcAft>
        <a:buFont typeface="Arial" panose="020B0604020202090204" pitchFamily="34" charset="0"/>
        <a:buChar char="•"/>
        <a:tabLst>
          <a:tab pos="1207135" algn="l"/>
        </a:tabLst>
        <a:defRPr sz="1200" kern="1200" spc="150">
          <a:solidFill>
            <a:schemeClr val="tx1"/>
          </a:solidFill>
          <a:latin typeface="微软雅黑" charset="-122"/>
          <a:ea typeface="微软雅黑" charset="-122"/>
          <a:cs typeface="微软雅黑" charset="-122"/>
        </a:defRPr>
      </a:lvl3pPr>
      <a:lvl4pPr marL="1200150" indent="-171450" algn="l" defTabSz="0" rtl="0" eaLnBrk="1" fontAlgn="base" hangingPunct="1">
        <a:lnSpc>
          <a:spcPct val="130000"/>
        </a:lnSpc>
        <a:spcBef>
          <a:spcPct val="0"/>
        </a:spcBef>
        <a:spcAft>
          <a:spcPts val="1000"/>
        </a:spcAft>
        <a:buFont typeface="Arial" panose="020B0604020202090204" pitchFamily="34" charset="0"/>
        <a:buChar char="•"/>
        <a:tabLst>
          <a:tab pos="1207135" algn="l"/>
        </a:tabLst>
        <a:defRPr sz="1200" kern="1200" spc="150">
          <a:solidFill>
            <a:schemeClr val="tx1"/>
          </a:solidFill>
          <a:latin typeface="微软雅黑" charset="-122"/>
          <a:ea typeface="微软雅黑" charset="-122"/>
          <a:cs typeface="微软雅黑" charset="-122"/>
        </a:defRPr>
      </a:lvl4pPr>
      <a:lvl5pPr marL="1543050" indent="-171450" algn="l" defTabSz="0" rtl="0" eaLnBrk="1" fontAlgn="base" hangingPunct="1">
        <a:lnSpc>
          <a:spcPct val="130000"/>
        </a:lnSpc>
        <a:spcBef>
          <a:spcPct val="0"/>
        </a:spcBef>
        <a:spcAft>
          <a:spcPts val="1000"/>
        </a:spcAft>
        <a:buFont typeface="Arial" panose="020B0604020202090204" pitchFamily="34" charset="0"/>
        <a:buChar char="•"/>
        <a:tabLst>
          <a:tab pos="1207135" algn="l"/>
        </a:tabLst>
        <a:defRPr sz="1200" kern="1200" spc="150">
          <a:solidFill>
            <a:schemeClr val="tx1"/>
          </a:solidFill>
          <a:latin typeface="微软雅黑" charset="-122"/>
          <a:ea typeface="微软雅黑" charset="-122"/>
          <a:cs typeface="微软雅黑" charset="-122"/>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502412" y="118967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659807" y="561962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t>2024/6/7</a:t>
            </a:fld>
            <a:endParaRPr lang="zh-CN" altLang="en-US"/>
          </a:p>
        </p:txBody>
      </p:sp>
      <p:sp>
        <p:nvSpPr>
          <p:cNvPr id="5" name="页脚占位符 4"/>
          <p:cNvSpPr>
            <a:spLocks noGrp="1"/>
          </p:cNvSpPr>
          <p:nvPr>
            <p:ph type="ftr" sz="quarter" idx="3"/>
            <p:custDataLst>
              <p:tags r:id="rId23"/>
            </p:custDataLst>
          </p:nvPr>
        </p:nvSpPr>
        <p:spPr>
          <a:xfrm>
            <a:off x="3087000" y="561962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6457950" y="561962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bg1"/>
          </a:solidFill>
          <a:uFillTx/>
          <a:latin typeface="微软雅黑" charset="-122"/>
          <a:ea typeface="微软雅黑"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90204" pitchFamily="34" charset="0"/>
        <a:buChar char="•"/>
        <a:defRPr sz="1200" u="none" strike="noStrike" kern="1200" cap="none" spc="150" normalizeH="0" baseline="0">
          <a:solidFill>
            <a:schemeClr val="bg1"/>
          </a:solidFill>
          <a:uFillTx/>
          <a:latin typeface="Arial" panose="020B0604020202090204" pitchFamily="34" charset="0"/>
          <a:ea typeface="微软雅黑"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90204" pitchFamily="34" charset="0"/>
        <a:buChar char="•"/>
        <a:tabLst>
          <a:tab pos="1207135" algn="l"/>
        </a:tabLst>
        <a:defRPr sz="1200" u="none" strike="noStrike" kern="1200" cap="none" spc="150" normalizeH="0" baseline="0">
          <a:solidFill>
            <a:schemeClr val="bg1"/>
          </a:solidFill>
          <a:uFillTx/>
          <a:latin typeface="Arial" panose="020B0604020202090204" pitchFamily="34" charset="0"/>
          <a:ea typeface="微软雅黑"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90204" pitchFamily="34" charset="0"/>
        <a:buChar char="•"/>
        <a:defRPr sz="1200" u="none" strike="noStrike" kern="1200" cap="none" spc="150" normalizeH="0" baseline="0">
          <a:solidFill>
            <a:schemeClr val="bg1"/>
          </a:solidFill>
          <a:uFillTx/>
          <a:latin typeface="Arial" panose="020B0604020202090204" pitchFamily="34" charset="0"/>
          <a:ea typeface="微软雅黑"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90204" pitchFamily="34" charset="0"/>
        <a:buChar char="•"/>
        <a:defRPr sz="1200" u="none" strike="noStrike" kern="1200" cap="none" spc="150" normalizeH="0" baseline="0">
          <a:solidFill>
            <a:schemeClr val="bg1"/>
          </a:solidFill>
          <a:uFillTx/>
          <a:latin typeface="Arial" panose="020B0604020202090204" pitchFamily="34" charset="0"/>
          <a:ea typeface="微软雅黑"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90204" pitchFamily="34" charset="0"/>
        <a:buChar char="•"/>
        <a:defRPr sz="1200" u="none" strike="noStrike" kern="1200" cap="none" spc="150" normalizeH="0" baseline="0">
          <a:solidFill>
            <a:schemeClr val="bg1"/>
          </a:solidFill>
          <a:uFillTx/>
          <a:latin typeface="Arial" panose="020B0604020202090204" pitchFamily="34" charset="0"/>
          <a:ea typeface="微软雅黑"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75.xml"/><Relationship Id="rId7" Type="http://schemas.openxmlformats.org/officeDocument/2006/relationships/image" Target="file:///F:\Lets_Create/pic_temp/0_pic_quater_right_down.png" TargetMode="External"/><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image" Target="../media/image3.png"/><Relationship Id="rId5" Type="http://schemas.openxmlformats.org/officeDocument/2006/relationships/slideLayout" Target="../slideLayouts/slideLayout13.xml"/><Relationship Id="rId4" Type="http://schemas.openxmlformats.org/officeDocument/2006/relationships/tags" Target="../tags/tag276.xml"/><Relationship Id="rId9" Type="http://schemas.openxmlformats.org/officeDocument/2006/relationships/image" Target="file:///F:\Lets_Create/pic_temp/1_pic_quater_right_down.png"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79.xml"/><Relationship Id="rId7" Type="http://schemas.openxmlformats.org/officeDocument/2006/relationships/image" Target="file:///F:\Lets_Create/pic_temp/0_pic_quater_right_down.png" TargetMode="Externa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image" Target="../media/image3.png"/><Relationship Id="rId5" Type="http://schemas.openxmlformats.org/officeDocument/2006/relationships/slideLayout" Target="../slideLayouts/slideLayout13.xml"/><Relationship Id="rId4" Type="http://schemas.openxmlformats.org/officeDocument/2006/relationships/tags" Target="../tags/tag280.xml"/><Relationship Id="rId9" Type="http://schemas.openxmlformats.org/officeDocument/2006/relationships/image" Target="file:///F:\Lets_Create/pic_temp/1_pic_quater_right_down.png"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83.xml"/><Relationship Id="rId7" Type="http://schemas.openxmlformats.org/officeDocument/2006/relationships/image" Target="file:///F:\Lets_Create/pic_temp/0_pic_quater_right_down.png" TargetMode="Externa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image" Target="../media/image3.png"/><Relationship Id="rId5" Type="http://schemas.openxmlformats.org/officeDocument/2006/relationships/slideLayout" Target="../slideLayouts/slideLayout13.xml"/><Relationship Id="rId4" Type="http://schemas.openxmlformats.org/officeDocument/2006/relationships/tags" Target="../tags/tag284.xml"/><Relationship Id="rId9" Type="http://schemas.openxmlformats.org/officeDocument/2006/relationships/image" Target="file:///F:\Lets_Create/pic_temp/1_pic_quater_right_down.png"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87.xml"/><Relationship Id="rId7" Type="http://schemas.openxmlformats.org/officeDocument/2006/relationships/image" Target="file:///F:\Lets_Create/pic_temp/0_pic_quater_right_down.png" TargetMode="External"/><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image" Target="../media/image3.png"/><Relationship Id="rId5" Type="http://schemas.openxmlformats.org/officeDocument/2006/relationships/slideLayout" Target="../slideLayouts/slideLayout13.xml"/><Relationship Id="rId4" Type="http://schemas.openxmlformats.org/officeDocument/2006/relationships/tags" Target="../tags/tag288.xml"/><Relationship Id="rId9" Type="http://schemas.openxmlformats.org/officeDocument/2006/relationships/image" Target="file:///F:\Lets_Create/pic_temp/1_pic_quater_right_down.pn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file:///F:\Lets_Create/pic_temp/0_pic_quater_right_down.png" TargetMode="External"/><Relationship Id="rId3" Type="http://schemas.openxmlformats.org/officeDocument/2006/relationships/tags" Target="../tags/tag242.xml"/><Relationship Id="rId7" Type="http://schemas.openxmlformats.org/officeDocument/2006/relationships/image" Target="../media/image3.png"/><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slideLayout" Target="../slideLayouts/slideLayout13.xml"/><Relationship Id="rId5" Type="http://schemas.openxmlformats.org/officeDocument/2006/relationships/tags" Target="../tags/tag244.xml"/><Relationship Id="rId10" Type="http://schemas.openxmlformats.org/officeDocument/2006/relationships/image" Target="file:///F:\Lets_Create/pic_temp/1_pic_quater_right_down.png" TargetMode="External"/><Relationship Id="rId4" Type="http://schemas.openxmlformats.org/officeDocument/2006/relationships/tags" Target="../tags/tag243.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47.xml"/><Relationship Id="rId7" Type="http://schemas.openxmlformats.org/officeDocument/2006/relationships/image" Target="file:///F:\Lets_Create/pic_temp/0_pic_quater_right_down.png" TargetMode="Externa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image" Target="../media/image3.png"/><Relationship Id="rId5" Type="http://schemas.openxmlformats.org/officeDocument/2006/relationships/slideLayout" Target="../slideLayouts/slideLayout13.xml"/><Relationship Id="rId4" Type="http://schemas.openxmlformats.org/officeDocument/2006/relationships/tags" Target="../tags/tag248.xml"/><Relationship Id="rId9" Type="http://schemas.openxmlformats.org/officeDocument/2006/relationships/image" Target="file:///F:\Lets_Create/pic_temp/1_pic_quater_right_down.png"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51.xml"/><Relationship Id="rId7" Type="http://schemas.openxmlformats.org/officeDocument/2006/relationships/image" Target="file:///F:\Lets_Create/pic_temp/0_pic_quater_right_down.png" TargetMode="Externa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image" Target="../media/image3.png"/><Relationship Id="rId5" Type="http://schemas.openxmlformats.org/officeDocument/2006/relationships/slideLayout" Target="../slideLayouts/slideLayout13.xml"/><Relationship Id="rId4" Type="http://schemas.openxmlformats.org/officeDocument/2006/relationships/tags" Target="../tags/tag252.xml"/><Relationship Id="rId9" Type="http://schemas.openxmlformats.org/officeDocument/2006/relationships/image" Target="file:///F:\Lets_Create/pic_temp/1_pic_quater_right_down.png"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55.xml"/><Relationship Id="rId7" Type="http://schemas.openxmlformats.org/officeDocument/2006/relationships/image" Target="file:///F:\Lets_Create/pic_temp/0_pic_quater_right_down.png" TargetMode="External"/><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image" Target="../media/image3.png"/><Relationship Id="rId5" Type="http://schemas.openxmlformats.org/officeDocument/2006/relationships/slideLayout" Target="../slideLayouts/slideLayout13.xml"/><Relationship Id="rId4" Type="http://schemas.openxmlformats.org/officeDocument/2006/relationships/tags" Target="../tags/tag256.xml"/><Relationship Id="rId9" Type="http://schemas.openxmlformats.org/officeDocument/2006/relationships/image" Target="file:///F:\Lets_Create/pic_temp/1_pic_quater_right_down.png"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file:///F:\Lets_Create/pic_temp/0_pic_quater_right_down.png" TargetMode="External"/><Relationship Id="rId3" Type="http://schemas.openxmlformats.org/officeDocument/2006/relationships/tags" Target="../tags/tag259.xml"/><Relationship Id="rId7" Type="http://schemas.openxmlformats.org/officeDocument/2006/relationships/image" Target="../media/image3.png"/><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image" Target="../media/image13.png"/><Relationship Id="rId5" Type="http://schemas.openxmlformats.org/officeDocument/2006/relationships/slideLayout" Target="../slideLayouts/slideLayout13.xml"/><Relationship Id="rId10" Type="http://schemas.openxmlformats.org/officeDocument/2006/relationships/image" Target="file:///F:\Lets_Create/pic_temp/1_pic_quater_right_down.png" TargetMode="External"/><Relationship Id="rId4" Type="http://schemas.openxmlformats.org/officeDocument/2006/relationships/tags" Target="../tags/tag260.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3.xml"/><Relationship Id="rId7" Type="http://schemas.openxmlformats.org/officeDocument/2006/relationships/image" Target="file:///F:\Lets_Create/pic_temp/0_pic_quater_right_down.png" TargetMode="Externa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image" Target="../media/image3.png"/><Relationship Id="rId5" Type="http://schemas.openxmlformats.org/officeDocument/2006/relationships/slideLayout" Target="../slideLayouts/slideLayout13.xml"/><Relationship Id="rId4" Type="http://schemas.openxmlformats.org/officeDocument/2006/relationships/tags" Target="../tags/tag264.xml"/><Relationship Id="rId9" Type="http://schemas.openxmlformats.org/officeDocument/2006/relationships/image" Target="file:///F:\Lets_Create/pic_temp/1_pic_quater_right_down.pn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7.xml"/><Relationship Id="rId7" Type="http://schemas.openxmlformats.org/officeDocument/2006/relationships/image" Target="file:///F:\Lets_Create/pic_temp/0_pic_quater_right_down.png" TargetMode="Externa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image" Target="../media/image3.png"/><Relationship Id="rId5" Type="http://schemas.openxmlformats.org/officeDocument/2006/relationships/slideLayout" Target="../slideLayouts/slideLayout13.xml"/><Relationship Id="rId10" Type="http://schemas.openxmlformats.org/officeDocument/2006/relationships/image" Target="../media/image14.png"/><Relationship Id="rId4" Type="http://schemas.openxmlformats.org/officeDocument/2006/relationships/tags" Target="../tags/tag268.xml"/><Relationship Id="rId9" Type="http://schemas.openxmlformats.org/officeDocument/2006/relationships/image" Target="file:///F:\Lets_Create/pic_temp/1_pic_quater_right_down.png"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file:///F:\Lets_Create/pic_temp/0_pic_quater_right_down.png" TargetMode="External"/><Relationship Id="rId3" Type="http://schemas.openxmlformats.org/officeDocument/2006/relationships/tags" Target="../tags/tag271.xml"/><Relationship Id="rId7" Type="http://schemas.openxmlformats.org/officeDocument/2006/relationships/image" Target="../media/image3.png"/><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image" Target="../media/image15.png"/><Relationship Id="rId5" Type="http://schemas.openxmlformats.org/officeDocument/2006/relationships/slideLayout" Target="../slideLayouts/slideLayout13.xml"/><Relationship Id="rId10" Type="http://schemas.openxmlformats.org/officeDocument/2006/relationships/image" Target="file:///F:\Lets_Create/pic_temp/1_pic_quater_right_down.png" TargetMode="External"/><Relationship Id="rId4" Type="http://schemas.openxmlformats.org/officeDocument/2006/relationships/tags" Target="../tags/tag272.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2"/>
            </p:custDataLst>
          </p:nvPr>
        </p:nvSpPr>
        <p:spPr>
          <a:xfrm>
            <a:off x="874395" y="379730"/>
            <a:ext cx="6445250" cy="2166620"/>
          </a:xfrm>
        </p:spPr>
        <p:txBody>
          <a:bodyPr>
            <a:normAutofit fontScale="90000"/>
          </a:bodyPr>
          <a:lstStyle/>
          <a:p>
            <a:pPr marL="0" indent="0" algn="l">
              <a:lnSpc>
                <a:spcPct val="100000"/>
              </a:lnSpc>
              <a:spcBef>
                <a:spcPts val="0"/>
              </a:spcBef>
              <a:spcAft>
                <a:spcPts val="0"/>
              </a:spcAft>
              <a:buSzPct val="100000"/>
              <a:buNone/>
            </a:pPr>
            <a:r>
              <a:t>Automatic Defect Detection in Manufacturing Using VGG</a:t>
            </a:r>
            <a:endParaRPr sz="4500">
              <a:gradFill>
                <a:gsLst>
                  <a:gs pos="0">
                    <a:srgbClr val="0084AC"/>
                  </a:gs>
                  <a:gs pos="100000">
                    <a:srgbClr val="01A5AE"/>
                  </a:gs>
                </a:gsLst>
                <a:lin ang="0" scaled="0"/>
              </a:gradFill>
            </a:endParaRPr>
          </a:p>
        </p:txBody>
      </p:sp>
      <p:sp>
        <p:nvSpPr>
          <p:cNvPr id="7" name="文本占位符 6"/>
          <p:cNvSpPr>
            <a:spLocks noGrp="1"/>
          </p:cNvSpPr>
          <p:nvPr>
            <p:ph type="body" sz="quarter" idx="13"/>
            <p:custDataLst>
              <p:tags r:id="rId3"/>
            </p:custDataLst>
          </p:nvPr>
        </p:nvSpPr>
        <p:spPr>
          <a:xfrm>
            <a:off x="551815" y="3578860"/>
            <a:ext cx="2320925" cy="753110"/>
          </a:xfrm>
        </p:spPr>
        <p:txBody>
          <a:bodyPr>
            <a:normAutofit fontScale="42500" lnSpcReduction="20000"/>
          </a:bodyPr>
          <a:lstStyle/>
          <a:p>
            <a:pPr marL="0" lvl="0" indent="-285750" algn="ctr" fontAlgn="ctr">
              <a:lnSpc>
                <a:spcPct val="130000"/>
              </a:lnSpc>
              <a:spcBef>
                <a:spcPts val="1000"/>
              </a:spcBef>
              <a:spcAft>
                <a:spcPts val="0"/>
              </a:spcAft>
              <a:buSzPct val="100000"/>
              <a:buFont typeface="Wingdings" panose="05000000000000000000" charset="0"/>
              <a:buNone/>
            </a:pPr>
            <a:r>
              <a:t>MSCS3806-1: Advanced Topics in AI &amp; Machine Learning</a:t>
            </a:r>
            <a:br/>
            <a:r>
              <a:t>Team: Yongchun Chen, Zhuochen Dai</a:t>
            </a:r>
            <a:br/>
            <a:r>
              <a:t>Professor: Yutao He</a:t>
            </a:r>
            <a:endParaRPr sz="1000">
              <a:solidFill>
                <a:schemeClr val="lt1"/>
              </a:solidFill>
            </a:endParaRPr>
          </a:p>
          <a:p>
            <a:pPr marL="0" lvl="0" indent="-285750" algn="ctr" fontAlgn="ctr">
              <a:lnSpc>
                <a:spcPct val="130000"/>
              </a:lnSpc>
              <a:spcBef>
                <a:spcPts val="1000"/>
              </a:spcBef>
              <a:spcAft>
                <a:spcPts val="0"/>
              </a:spcAft>
              <a:buSzPct val="100000"/>
              <a:buFont typeface="Wingdings" panose="05000000000000000000" charset="0"/>
              <a:buNone/>
            </a:pPr>
            <a:endParaRPr sz="1000">
              <a:solidFill>
                <a:schemeClr val="lt1"/>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492617" y="962166"/>
            <a:ext cx="2327856" cy="4421876"/>
          </a:xfrm>
        </p:spPr>
        <p:txBody>
          <a:bodyPr vert="horz" lIns="101600" tIns="38100" rIns="76200" bIns="38100" numCol="1" rtlCol="0" anchor="t" anchorCtr="0" compatLnSpc="1">
            <a:normAutofit/>
          </a:bodyPr>
          <a:lstStyle>
            <a:lvl1pPr marL="0" marR="0" algn="l" defTabSz="914400" rtl="0" eaLnBrk="1" fontAlgn="auto" latinLnBrk="0" hangingPunct="1">
              <a:lnSpc>
                <a:spcPct val="100000"/>
              </a:lnSpc>
              <a:spcBef>
                <a:spcPct val="0"/>
              </a:spcBef>
              <a:spcAft>
                <a:spcPct val="0"/>
              </a:spcAft>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vl2pPr algn="l" rtl="0" eaLnBrk="1" fontAlgn="base" hangingPunct="1">
              <a:spcBef>
                <a:spcPct val="0"/>
              </a:spcBef>
              <a:spcAft>
                <a:spcPct val="0"/>
              </a:spcAft>
              <a:defRPr sz="2400" b="1">
                <a:solidFill>
                  <a:schemeClr val="tx1"/>
                </a:solidFill>
                <a:latin typeface="微软雅黑" charset="-122"/>
                <a:ea typeface="微软雅黑" charset="-122"/>
              </a:defRPr>
            </a:lvl2pPr>
            <a:lvl3pPr algn="l" rtl="0" eaLnBrk="1" fontAlgn="base" hangingPunct="1">
              <a:spcBef>
                <a:spcPct val="0"/>
              </a:spcBef>
              <a:spcAft>
                <a:spcPct val="0"/>
              </a:spcAft>
              <a:defRPr sz="2400" b="1">
                <a:solidFill>
                  <a:schemeClr val="tx1"/>
                </a:solidFill>
                <a:latin typeface="微软雅黑" charset="-122"/>
                <a:ea typeface="微软雅黑" charset="-122"/>
              </a:defRPr>
            </a:lvl3pPr>
            <a:lvl4pPr algn="l" rtl="0" eaLnBrk="1" fontAlgn="base" hangingPunct="1">
              <a:spcBef>
                <a:spcPct val="0"/>
              </a:spcBef>
              <a:spcAft>
                <a:spcPct val="0"/>
              </a:spcAft>
              <a:defRPr sz="2400" b="1">
                <a:solidFill>
                  <a:schemeClr val="tx1"/>
                </a:solidFill>
                <a:latin typeface="微软雅黑" charset="-122"/>
                <a:ea typeface="微软雅黑" charset="-122"/>
              </a:defRPr>
            </a:lvl4pPr>
            <a:lvl5pPr algn="l" rtl="0" eaLnBrk="1" fontAlgn="base" hangingPunct="1">
              <a:spcBef>
                <a:spcPct val="0"/>
              </a:spcBef>
              <a:spcAft>
                <a:spcPct val="0"/>
              </a:spcAft>
              <a:defRPr sz="2400" b="1">
                <a:solidFill>
                  <a:schemeClr val="tx1"/>
                </a:solidFill>
                <a:latin typeface="微软雅黑" charset="-122"/>
                <a:ea typeface="微软雅黑" charset="-122"/>
              </a:defRPr>
            </a:lvl5pPr>
            <a:lvl6pPr marL="457200" algn="l" rtl="0" eaLnBrk="1" fontAlgn="base" hangingPunct="1">
              <a:spcBef>
                <a:spcPct val="0"/>
              </a:spcBef>
              <a:spcAft>
                <a:spcPct val="0"/>
              </a:spcAft>
              <a:defRPr sz="2400" b="1">
                <a:solidFill>
                  <a:schemeClr val="tx1"/>
                </a:solidFill>
                <a:latin typeface="微软雅黑" charset="-122"/>
                <a:ea typeface="微软雅黑" charset="-122"/>
              </a:defRPr>
            </a:lvl6pPr>
            <a:lvl7pPr marL="914400" algn="l" rtl="0" eaLnBrk="1" fontAlgn="base" hangingPunct="1">
              <a:spcBef>
                <a:spcPct val="0"/>
              </a:spcBef>
              <a:spcAft>
                <a:spcPct val="0"/>
              </a:spcAft>
              <a:defRPr sz="2400" b="1">
                <a:solidFill>
                  <a:schemeClr val="tx1"/>
                </a:solidFill>
                <a:latin typeface="微软雅黑" charset="-122"/>
                <a:ea typeface="微软雅黑" charset="-122"/>
              </a:defRPr>
            </a:lvl7pPr>
            <a:lvl8pPr marL="1371600" algn="l" rtl="0" eaLnBrk="1" fontAlgn="base" hangingPunct="1">
              <a:spcBef>
                <a:spcPct val="0"/>
              </a:spcBef>
              <a:spcAft>
                <a:spcPct val="0"/>
              </a:spcAft>
              <a:defRPr sz="2400" b="1">
                <a:solidFill>
                  <a:schemeClr val="tx1"/>
                </a:solidFill>
                <a:latin typeface="微软雅黑" charset="-122"/>
                <a:ea typeface="微软雅黑" charset="-122"/>
              </a:defRPr>
            </a:lvl8pPr>
            <a:lvl9pPr marL="1828800" algn="l" rtl="0" eaLnBrk="1" fontAlgn="base" hangingPunct="1">
              <a:spcBef>
                <a:spcPct val="0"/>
              </a:spcBef>
              <a:spcAft>
                <a:spcPct val="0"/>
              </a:spcAft>
              <a:defRPr sz="2400" b="1">
                <a:solidFill>
                  <a:schemeClr val="tx1"/>
                </a:solidFill>
                <a:latin typeface="微软雅黑" charset="-122"/>
                <a:ea typeface="微软雅黑" charset="-122"/>
              </a:defRPr>
            </a:lvl9pPr>
          </a:lstStyle>
          <a:p>
            <a:pPr lvl="0" algn="r">
              <a:buClrTx/>
              <a:buSzTx/>
              <a:buFontTx/>
            </a:pPr>
            <a:r>
              <a:rPr lang="en-US" sz="2500"/>
              <a:t>Conclusion</a:t>
            </a:r>
            <a:endParaRPr lang="en-US" sz="2500">
              <a:latin typeface="汉仪旗黑-85S" charset="0"/>
              <a:cs typeface="汉仪旗黑-85S" charset="0"/>
              <a:sym typeface="+mn-ea"/>
            </a:endParaRPr>
          </a:p>
        </p:txBody>
      </p:sp>
      <p:sp>
        <p:nvSpPr>
          <p:cNvPr id="3" name="Content Placeholder 2"/>
          <p:cNvSpPr>
            <a:spLocks noGrp="1"/>
          </p:cNvSpPr>
          <p:nvPr>
            <p:ph idx="4294967295"/>
            <p:custDataLst>
              <p:tags r:id="rId2"/>
            </p:custDataLst>
          </p:nvPr>
        </p:nvSpPr>
        <p:spPr>
          <a:xfrm>
            <a:off x="3066696" y="962167"/>
            <a:ext cx="5143585" cy="4743174"/>
          </a:xfrm>
        </p:spPr>
        <p:txBody>
          <a:bodyPr vert="horz" lIns="101600" tIns="0" rIns="82550" bIns="0" numCol="1" rtlCol="0" anchor="t" anchorCtr="0" compatLnSpc="1">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lvl="0" indent="0">
              <a:lnSpc>
                <a:spcPct val="120000"/>
              </a:lnSpc>
              <a:buClrTx/>
              <a:buSzTx/>
              <a:buNone/>
            </a:pPr>
            <a:endParaRPr lang="en-US" sz="1400" dirty="0">
              <a:latin typeface="微软雅黑" charset="0"/>
              <a:ea typeface="微软雅黑" charset="0"/>
              <a:sym typeface="+mn-ea"/>
            </a:endParaRPr>
          </a:p>
          <a:p>
            <a:pPr lvl="0">
              <a:lnSpc>
                <a:spcPct val="120000"/>
              </a:lnSpc>
              <a:buClrTx/>
              <a:buSzTx/>
            </a:pPr>
            <a:r>
              <a:rPr lang="en-US" sz="1400" dirty="0"/>
              <a:t>This study demonstrates the effectiveness of using a VGG-based model for automatic defect detection in manufacturing components. The model significantly reduces the need for manual inspection, thus enhancing the overall quality control process. Future work will focus on expanding the dataset and exploring other deep learning architectures to further improve detection accuracy.</a:t>
            </a:r>
          </a:p>
          <a:p>
            <a:pPr lvl="0">
              <a:lnSpc>
                <a:spcPct val="120000"/>
              </a:lnSpc>
              <a:buClrTx/>
              <a:buSzTx/>
            </a:pPr>
            <a:r>
              <a:rPr lang="en-US" sz="1400" dirty="0">
                <a:latin typeface="微软雅黑" charset="0"/>
                <a:ea typeface="微软雅黑" charset="0"/>
                <a:sym typeface="+mn-ea"/>
              </a:rPr>
              <a:t>thus</a:t>
            </a:r>
            <a:r>
              <a:rPr lang="en-US" altLang="zh-CN" sz="1400" dirty="0">
                <a:latin typeface="微软雅黑" charset="0"/>
                <a:ea typeface="微软雅黑" charset="0"/>
                <a:sym typeface="+mn-ea"/>
              </a:rPr>
              <a:t> </a:t>
            </a:r>
            <a:r>
              <a:rPr lang="en-US" sz="1400" dirty="0">
                <a:latin typeface="微软雅黑" charset="0"/>
                <a:ea typeface="微软雅黑" charset="0"/>
                <a:sym typeface="+mn-ea"/>
              </a:rPr>
              <a:t>enhancing the overall quality control process. Future work will focus on expanding the dataset and</a:t>
            </a:r>
            <a:r>
              <a:rPr lang="en-US" altLang="zh-CN" sz="1400" dirty="0">
                <a:latin typeface="微软雅黑" charset="0"/>
                <a:ea typeface="微软雅黑" charset="0"/>
                <a:sym typeface="+mn-ea"/>
              </a:rPr>
              <a:t> </a:t>
            </a:r>
            <a:r>
              <a:rPr lang="en-US" sz="1400" dirty="0">
                <a:latin typeface="微软雅黑" charset="0"/>
                <a:ea typeface="微软雅黑" charset="0"/>
                <a:sym typeface="+mn-ea"/>
              </a:rPr>
              <a:t>exploring other deep learning architectures to further improve detection accuracy.</a:t>
            </a:r>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p:cNvPicPr/>
          <p:nvPr userDrawn="1">
            <p:custDataLst>
              <p:tags r:id="rId3"/>
            </p:custDataLst>
          </p:nvPr>
        </p:nvPicPr>
        <p:blipFill>
          <a:blip r:embed="rId6" r:link="rId7" cstate="screen"/>
          <a:stretch>
            <a:fillRect/>
          </a:stretch>
        </p:blipFill>
        <p:spPr>
          <a:xfrm>
            <a:off x="65246" y="5876290"/>
            <a:ext cx="857250" cy="773430"/>
          </a:xfrm>
          <a:prstGeom prst="rect">
            <a:avLst/>
          </a:prstGeom>
        </p:spPr>
      </p:pic>
      <p:pic>
        <p:nvPicPr>
          <p:cNvPr id="7" name="图片 6"/>
          <p:cNvPicPr/>
          <p:nvPr userDrawn="1">
            <p:custDataLst>
              <p:tags r:id="rId4"/>
            </p:custDataLst>
          </p:nvPr>
        </p:nvPicPr>
        <p:blipFill>
          <a:blip r:embed="rId8" r:link="rId9" cstate="screen"/>
          <a:stretch>
            <a:fillRect/>
          </a:stretch>
        </p:blipFill>
        <p:spPr>
          <a:xfrm>
            <a:off x="8270557" y="6008370"/>
            <a:ext cx="857250" cy="839470"/>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492617" y="962166"/>
            <a:ext cx="2327856" cy="4421876"/>
          </a:xfrm>
        </p:spPr>
        <p:txBody>
          <a:bodyPr vert="horz" lIns="101600" tIns="38100" rIns="76200" bIns="38100" numCol="1" rtlCol="0" anchor="t" anchorCtr="0" compatLnSpc="1">
            <a:normAutofit/>
          </a:bodyPr>
          <a:lstStyle>
            <a:lvl1pPr marL="0" marR="0" algn="l" defTabSz="914400" rtl="0" eaLnBrk="1" fontAlgn="auto" latinLnBrk="0" hangingPunct="1">
              <a:lnSpc>
                <a:spcPct val="100000"/>
              </a:lnSpc>
              <a:spcBef>
                <a:spcPct val="0"/>
              </a:spcBef>
              <a:spcAft>
                <a:spcPct val="0"/>
              </a:spcAft>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vl2pPr algn="l" rtl="0" eaLnBrk="1" fontAlgn="base" hangingPunct="1">
              <a:spcBef>
                <a:spcPct val="0"/>
              </a:spcBef>
              <a:spcAft>
                <a:spcPct val="0"/>
              </a:spcAft>
              <a:defRPr sz="2400" b="1">
                <a:solidFill>
                  <a:schemeClr val="tx1"/>
                </a:solidFill>
                <a:latin typeface="微软雅黑" charset="-122"/>
                <a:ea typeface="微软雅黑" charset="-122"/>
              </a:defRPr>
            </a:lvl2pPr>
            <a:lvl3pPr algn="l" rtl="0" eaLnBrk="1" fontAlgn="base" hangingPunct="1">
              <a:spcBef>
                <a:spcPct val="0"/>
              </a:spcBef>
              <a:spcAft>
                <a:spcPct val="0"/>
              </a:spcAft>
              <a:defRPr sz="2400" b="1">
                <a:solidFill>
                  <a:schemeClr val="tx1"/>
                </a:solidFill>
                <a:latin typeface="微软雅黑" charset="-122"/>
                <a:ea typeface="微软雅黑" charset="-122"/>
              </a:defRPr>
            </a:lvl3pPr>
            <a:lvl4pPr algn="l" rtl="0" eaLnBrk="1" fontAlgn="base" hangingPunct="1">
              <a:spcBef>
                <a:spcPct val="0"/>
              </a:spcBef>
              <a:spcAft>
                <a:spcPct val="0"/>
              </a:spcAft>
              <a:defRPr sz="2400" b="1">
                <a:solidFill>
                  <a:schemeClr val="tx1"/>
                </a:solidFill>
                <a:latin typeface="微软雅黑" charset="-122"/>
                <a:ea typeface="微软雅黑" charset="-122"/>
              </a:defRPr>
            </a:lvl4pPr>
            <a:lvl5pPr algn="l" rtl="0" eaLnBrk="1" fontAlgn="base" hangingPunct="1">
              <a:spcBef>
                <a:spcPct val="0"/>
              </a:spcBef>
              <a:spcAft>
                <a:spcPct val="0"/>
              </a:spcAft>
              <a:defRPr sz="2400" b="1">
                <a:solidFill>
                  <a:schemeClr val="tx1"/>
                </a:solidFill>
                <a:latin typeface="微软雅黑" charset="-122"/>
                <a:ea typeface="微软雅黑" charset="-122"/>
              </a:defRPr>
            </a:lvl5pPr>
            <a:lvl6pPr marL="457200" algn="l" rtl="0" eaLnBrk="1" fontAlgn="base" hangingPunct="1">
              <a:spcBef>
                <a:spcPct val="0"/>
              </a:spcBef>
              <a:spcAft>
                <a:spcPct val="0"/>
              </a:spcAft>
              <a:defRPr sz="2400" b="1">
                <a:solidFill>
                  <a:schemeClr val="tx1"/>
                </a:solidFill>
                <a:latin typeface="微软雅黑" charset="-122"/>
                <a:ea typeface="微软雅黑" charset="-122"/>
              </a:defRPr>
            </a:lvl6pPr>
            <a:lvl7pPr marL="914400" algn="l" rtl="0" eaLnBrk="1" fontAlgn="base" hangingPunct="1">
              <a:spcBef>
                <a:spcPct val="0"/>
              </a:spcBef>
              <a:spcAft>
                <a:spcPct val="0"/>
              </a:spcAft>
              <a:defRPr sz="2400" b="1">
                <a:solidFill>
                  <a:schemeClr val="tx1"/>
                </a:solidFill>
                <a:latin typeface="微软雅黑" charset="-122"/>
                <a:ea typeface="微软雅黑" charset="-122"/>
              </a:defRPr>
            </a:lvl7pPr>
            <a:lvl8pPr marL="1371600" algn="l" rtl="0" eaLnBrk="1" fontAlgn="base" hangingPunct="1">
              <a:spcBef>
                <a:spcPct val="0"/>
              </a:spcBef>
              <a:spcAft>
                <a:spcPct val="0"/>
              </a:spcAft>
              <a:defRPr sz="2400" b="1">
                <a:solidFill>
                  <a:schemeClr val="tx1"/>
                </a:solidFill>
                <a:latin typeface="微软雅黑" charset="-122"/>
                <a:ea typeface="微软雅黑" charset="-122"/>
              </a:defRPr>
            </a:lvl8pPr>
            <a:lvl9pPr marL="1828800" algn="l" rtl="0" eaLnBrk="1" fontAlgn="base" hangingPunct="1">
              <a:spcBef>
                <a:spcPct val="0"/>
              </a:spcBef>
              <a:spcAft>
                <a:spcPct val="0"/>
              </a:spcAft>
              <a:defRPr sz="2400" b="1">
                <a:solidFill>
                  <a:schemeClr val="tx1"/>
                </a:solidFill>
                <a:latin typeface="微软雅黑" charset="-122"/>
                <a:ea typeface="微软雅黑" charset="-122"/>
              </a:defRPr>
            </a:lvl9pPr>
          </a:lstStyle>
          <a:p>
            <a:pPr lvl="0" algn="r">
              <a:buClrTx/>
              <a:buSzTx/>
              <a:buFontTx/>
            </a:pPr>
            <a:r>
              <a:rPr lang="en-US" sz="2700"/>
              <a:t>Challenges and Issues</a:t>
            </a:r>
            <a:endParaRPr lang="en-US" sz="2700">
              <a:latin typeface="汉仪旗黑-85S" charset="0"/>
              <a:cs typeface="汉仪旗黑-85S" charset="0"/>
              <a:sym typeface="+mn-ea"/>
            </a:endParaRPr>
          </a:p>
        </p:txBody>
      </p:sp>
      <p:sp>
        <p:nvSpPr>
          <p:cNvPr id="3" name="Content Placeholder 2"/>
          <p:cNvSpPr>
            <a:spLocks noGrp="1"/>
          </p:cNvSpPr>
          <p:nvPr>
            <p:ph idx="4294967295"/>
            <p:custDataLst>
              <p:tags r:id="rId2"/>
            </p:custDataLst>
          </p:nvPr>
        </p:nvSpPr>
        <p:spPr>
          <a:xfrm>
            <a:off x="3066696" y="962167"/>
            <a:ext cx="5143585" cy="4743174"/>
          </a:xfrm>
        </p:spPr>
        <p:txBody>
          <a:bodyPr vert="horz" lIns="101600" tIns="0" rIns="82550" bIns="0" numCol="1" rtlCol="0" anchor="t" anchorCtr="0" compatLnSpc="1">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lvl="0">
              <a:lnSpc>
                <a:spcPct val="120000"/>
              </a:lnSpc>
              <a:buClrTx/>
              <a:buSzTx/>
            </a:pPr>
            <a:r>
              <a:rPr lang="en-US" sz="1400"/>
              <a:t>Parameter Tuning:</a:t>
            </a:r>
            <a:br>
              <a:rPr lang="en-US" sz="1400"/>
            </a:br>
            <a:r>
              <a:rPr lang="en-US" sz="1400"/>
              <a:t>- Finding optimal parameters like learning rate and batch size.</a:t>
            </a:r>
            <a:br>
              <a:rPr lang="en-US" sz="1400"/>
            </a:br>
            <a:br>
              <a:rPr lang="en-US" sz="1400"/>
            </a:br>
            <a:r>
              <a:rPr lang="en-US" sz="1400"/>
              <a:t>Dataset Size and Complexity:</a:t>
            </a:r>
            <a:br>
              <a:rPr lang="en-US" sz="1400"/>
            </a:br>
            <a:r>
              <a:rPr lang="en-US" sz="1400"/>
              <a:t>- Computational challenges in processing large datasets.</a:t>
            </a:r>
            <a:br>
              <a:rPr lang="en-US" sz="1400"/>
            </a:br>
            <a:br>
              <a:rPr lang="en-US" sz="1400"/>
            </a:br>
            <a:r>
              <a:rPr lang="en-US" sz="1400"/>
              <a:t>Class Imbalance:</a:t>
            </a:r>
            <a:br>
              <a:rPr lang="en-US" sz="1400"/>
            </a:br>
            <a:r>
              <a:rPr lang="en-US" sz="1400"/>
              <a:t>- Mitigating bias towards majority class.</a:t>
            </a:r>
            <a:br>
              <a:rPr lang="en-US" sz="1400"/>
            </a:br>
            <a:br>
              <a:rPr lang="en-US" sz="1400"/>
            </a:br>
            <a:r>
              <a:rPr lang="en-US" sz="1400"/>
              <a:t>Model Generalization:</a:t>
            </a:r>
            <a:br>
              <a:rPr lang="en-US" sz="1400"/>
            </a:br>
            <a:r>
              <a:rPr lang="en-US" sz="1400"/>
              <a:t>- Ensuring model performs well on unseen data.</a:t>
            </a:r>
            <a:br>
              <a:rPr lang="en-US" sz="1400"/>
            </a:br>
            <a:br>
              <a:rPr lang="en-US" sz="1400"/>
            </a:br>
            <a:r>
              <a:rPr lang="en-US" sz="1400"/>
              <a:t>Evaluation Metrics:</a:t>
            </a:r>
            <a:br>
              <a:rPr lang="en-US" sz="1400"/>
            </a:br>
            <a:r>
              <a:rPr lang="en-US" sz="1400"/>
              <a:t>- Using metrics like precision, recall, and F1-score.</a:t>
            </a:r>
            <a:endParaRPr lang="en-US" sz="1400">
              <a:latin typeface="微软雅黑" charset="0"/>
              <a:ea typeface="微软雅黑" charset="0"/>
              <a:sym typeface="+mn-ea"/>
            </a:endParaRPr>
          </a:p>
          <a:p>
            <a:pPr marL="0" lvl="0" indent="0">
              <a:lnSpc>
                <a:spcPct val="120000"/>
              </a:lnSpc>
              <a:buClrTx/>
              <a:buSzTx/>
              <a:buNone/>
            </a:pPr>
            <a:endParaRPr lang="en-US" sz="1400">
              <a:latin typeface="微软雅黑" charset="0"/>
              <a:ea typeface="微软雅黑" charset="0"/>
              <a:sym typeface="+mn-ea"/>
            </a:endParaRPr>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p:cNvPicPr/>
          <p:nvPr userDrawn="1">
            <p:custDataLst>
              <p:tags r:id="rId3"/>
            </p:custDataLst>
          </p:nvPr>
        </p:nvPicPr>
        <p:blipFill>
          <a:blip r:embed="rId6" r:link="rId7" cstate="screen"/>
          <a:stretch>
            <a:fillRect/>
          </a:stretch>
        </p:blipFill>
        <p:spPr>
          <a:xfrm>
            <a:off x="65246" y="5876290"/>
            <a:ext cx="857250" cy="773430"/>
          </a:xfrm>
          <a:prstGeom prst="rect">
            <a:avLst/>
          </a:prstGeom>
        </p:spPr>
      </p:pic>
      <p:pic>
        <p:nvPicPr>
          <p:cNvPr id="7" name="图片 6"/>
          <p:cNvPicPr/>
          <p:nvPr userDrawn="1">
            <p:custDataLst>
              <p:tags r:id="rId4"/>
            </p:custDataLst>
          </p:nvPr>
        </p:nvPicPr>
        <p:blipFill>
          <a:blip r:embed="rId8" r:link="rId9" cstate="screen"/>
          <a:stretch>
            <a:fillRect/>
          </a:stretch>
        </p:blipFill>
        <p:spPr>
          <a:xfrm>
            <a:off x="8270557" y="6008370"/>
            <a:ext cx="857250" cy="839470"/>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492617" y="962166"/>
            <a:ext cx="2327856" cy="4421876"/>
          </a:xfrm>
        </p:spPr>
        <p:txBody>
          <a:bodyPr vert="horz" lIns="101600" tIns="38100" rIns="76200" bIns="38100" numCol="1" rtlCol="0" anchor="t" anchorCtr="0" compatLnSpc="1">
            <a:normAutofit/>
          </a:bodyPr>
          <a:lstStyle>
            <a:lvl1pPr marL="0" marR="0" algn="l" defTabSz="914400" rtl="0" eaLnBrk="1" fontAlgn="auto" latinLnBrk="0" hangingPunct="1">
              <a:lnSpc>
                <a:spcPct val="100000"/>
              </a:lnSpc>
              <a:spcBef>
                <a:spcPct val="0"/>
              </a:spcBef>
              <a:spcAft>
                <a:spcPct val="0"/>
              </a:spcAft>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vl2pPr algn="l" rtl="0" eaLnBrk="1" fontAlgn="base" hangingPunct="1">
              <a:spcBef>
                <a:spcPct val="0"/>
              </a:spcBef>
              <a:spcAft>
                <a:spcPct val="0"/>
              </a:spcAft>
              <a:defRPr sz="2400" b="1">
                <a:solidFill>
                  <a:schemeClr val="tx1"/>
                </a:solidFill>
                <a:latin typeface="微软雅黑" charset="-122"/>
                <a:ea typeface="微软雅黑" charset="-122"/>
              </a:defRPr>
            </a:lvl2pPr>
            <a:lvl3pPr algn="l" rtl="0" eaLnBrk="1" fontAlgn="base" hangingPunct="1">
              <a:spcBef>
                <a:spcPct val="0"/>
              </a:spcBef>
              <a:spcAft>
                <a:spcPct val="0"/>
              </a:spcAft>
              <a:defRPr sz="2400" b="1">
                <a:solidFill>
                  <a:schemeClr val="tx1"/>
                </a:solidFill>
                <a:latin typeface="微软雅黑" charset="-122"/>
                <a:ea typeface="微软雅黑" charset="-122"/>
              </a:defRPr>
            </a:lvl3pPr>
            <a:lvl4pPr algn="l" rtl="0" eaLnBrk="1" fontAlgn="base" hangingPunct="1">
              <a:spcBef>
                <a:spcPct val="0"/>
              </a:spcBef>
              <a:spcAft>
                <a:spcPct val="0"/>
              </a:spcAft>
              <a:defRPr sz="2400" b="1">
                <a:solidFill>
                  <a:schemeClr val="tx1"/>
                </a:solidFill>
                <a:latin typeface="微软雅黑" charset="-122"/>
                <a:ea typeface="微软雅黑" charset="-122"/>
              </a:defRPr>
            </a:lvl4pPr>
            <a:lvl5pPr algn="l" rtl="0" eaLnBrk="1" fontAlgn="base" hangingPunct="1">
              <a:spcBef>
                <a:spcPct val="0"/>
              </a:spcBef>
              <a:spcAft>
                <a:spcPct val="0"/>
              </a:spcAft>
              <a:defRPr sz="2400" b="1">
                <a:solidFill>
                  <a:schemeClr val="tx1"/>
                </a:solidFill>
                <a:latin typeface="微软雅黑" charset="-122"/>
                <a:ea typeface="微软雅黑" charset="-122"/>
              </a:defRPr>
            </a:lvl5pPr>
            <a:lvl6pPr marL="457200" algn="l" rtl="0" eaLnBrk="1" fontAlgn="base" hangingPunct="1">
              <a:spcBef>
                <a:spcPct val="0"/>
              </a:spcBef>
              <a:spcAft>
                <a:spcPct val="0"/>
              </a:spcAft>
              <a:defRPr sz="2400" b="1">
                <a:solidFill>
                  <a:schemeClr val="tx1"/>
                </a:solidFill>
                <a:latin typeface="微软雅黑" charset="-122"/>
                <a:ea typeface="微软雅黑" charset="-122"/>
              </a:defRPr>
            </a:lvl6pPr>
            <a:lvl7pPr marL="914400" algn="l" rtl="0" eaLnBrk="1" fontAlgn="base" hangingPunct="1">
              <a:spcBef>
                <a:spcPct val="0"/>
              </a:spcBef>
              <a:spcAft>
                <a:spcPct val="0"/>
              </a:spcAft>
              <a:defRPr sz="2400" b="1">
                <a:solidFill>
                  <a:schemeClr val="tx1"/>
                </a:solidFill>
                <a:latin typeface="微软雅黑" charset="-122"/>
                <a:ea typeface="微软雅黑" charset="-122"/>
              </a:defRPr>
            </a:lvl7pPr>
            <a:lvl8pPr marL="1371600" algn="l" rtl="0" eaLnBrk="1" fontAlgn="base" hangingPunct="1">
              <a:spcBef>
                <a:spcPct val="0"/>
              </a:spcBef>
              <a:spcAft>
                <a:spcPct val="0"/>
              </a:spcAft>
              <a:defRPr sz="2400" b="1">
                <a:solidFill>
                  <a:schemeClr val="tx1"/>
                </a:solidFill>
                <a:latin typeface="微软雅黑" charset="-122"/>
                <a:ea typeface="微软雅黑" charset="-122"/>
              </a:defRPr>
            </a:lvl8pPr>
            <a:lvl9pPr marL="1828800" algn="l" rtl="0" eaLnBrk="1" fontAlgn="base" hangingPunct="1">
              <a:spcBef>
                <a:spcPct val="0"/>
              </a:spcBef>
              <a:spcAft>
                <a:spcPct val="0"/>
              </a:spcAft>
              <a:defRPr sz="2400" b="1">
                <a:solidFill>
                  <a:schemeClr val="tx1"/>
                </a:solidFill>
                <a:latin typeface="微软雅黑" charset="-122"/>
                <a:ea typeface="微软雅黑" charset="-122"/>
              </a:defRPr>
            </a:lvl9pPr>
          </a:lstStyle>
          <a:p>
            <a:pPr lvl="0" algn="r">
              <a:buClrTx/>
              <a:buSzTx/>
              <a:buFontTx/>
            </a:pPr>
            <a:r>
              <a:rPr lang="en-US" sz="3500"/>
              <a:t>Future Work</a:t>
            </a:r>
            <a:endParaRPr lang="en-US" sz="3500">
              <a:latin typeface="汉仪旗黑-85S" charset="0"/>
              <a:cs typeface="汉仪旗黑-85S" charset="0"/>
              <a:sym typeface="+mn-ea"/>
            </a:endParaRPr>
          </a:p>
        </p:txBody>
      </p:sp>
      <p:sp>
        <p:nvSpPr>
          <p:cNvPr id="3" name="Content Placeholder 2"/>
          <p:cNvSpPr>
            <a:spLocks noGrp="1"/>
          </p:cNvSpPr>
          <p:nvPr>
            <p:ph idx="4294967295"/>
            <p:custDataLst>
              <p:tags r:id="rId2"/>
            </p:custDataLst>
          </p:nvPr>
        </p:nvSpPr>
        <p:spPr>
          <a:xfrm>
            <a:off x="3066696" y="962167"/>
            <a:ext cx="5143585" cy="4743174"/>
          </a:xfrm>
        </p:spPr>
        <p:txBody>
          <a:bodyPr vert="horz" lIns="101600" tIns="0" rIns="82550" bIns="0" numCol="1" rtlCol="0" anchor="t" anchorCtr="0" compatLnSpc="1">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lvl="0">
              <a:buClrTx/>
              <a:buSzTx/>
            </a:pPr>
            <a:r>
              <a:rPr lang="en-US" sz="1700"/>
              <a:t>Hyperparameter optimization.</a:t>
            </a:r>
            <a:br>
              <a:rPr lang="en-US" sz="1700"/>
            </a:br>
            <a:r>
              <a:rPr lang="en-US" sz="1700"/>
              <a:t>Enhanced data processing with more powerful resources.</a:t>
            </a:r>
            <a:br>
              <a:rPr lang="en-US" sz="1700"/>
            </a:br>
            <a:r>
              <a:rPr lang="en-US" sz="1700"/>
              <a:t>Techniques to balance the dataset.</a:t>
            </a:r>
            <a:br>
              <a:rPr lang="en-US" sz="1700"/>
            </a:br>
            <a:r>
              <a:rPr lang="en-US" sz="1700"/>
              <a:t>Experimentation with different regularization techniques.</a:t>
            </a:r>
            <a:br>
              <a:rPr lang="en-US" sz="1700"/>
            </a:br>
            <a:r>
              <a:rPr lang="en-US" sz="1700"/>
              <a:t>Exploration of advanced architectures and transfer learning techniques.</a:t>
            </a:r>
            <a:endParaRPr lang="en-US" sz="1700">
              <a:latin typeface="微软雅黑" charset="0"/>
              <a:ea typeface="微软雅黑" charset="0"/>
              <a:sym typeface="+mn-ea"/>
            </a:endParaRPr>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p:cNvPicPr/>
          <p:nvPr userDrawn="1">
            <p:custDataLst>
              <p:tags r:id="rId3"/>
            </p:custDataLst>
          </p:nvPr>
        </p:nvPicPr>
        <p:blipFill>
          <a:blip r:embed="rId6" r:link="rId7" cstate="screen"/>
          <a:stretch>
            <a:fillRect/>
          </a:stretch>
        </p:blipFill>
        <p:spPr>
          <a:xfrm>
            <a:off x="65246" y="5876290"/>
            <a:ext cx="857250" cy="773430"/>
          </a:xfrm>
          <a:prstGeom prst="rect">
            <a:avLst/>
          </a:prstGeom>
        </p:spPr>
      </p:pic>
      <p:pic>
        <p:nvPicPr>
          <p:cNvPr id="7" name="图片 6"/>
          <p:cNvPicPr/>
          <p:nvPr userDrawn="1">
            <p:custDataLst>
              <p:tags r:id="rId4"/>
            </p:custDataLst>
          </p:nvPr>
        </p:nvPicPr>
        <p:blipFill>
          <a:blip r:embed="rId8" r:link="rId9" cstate="screen"/>
          <a:stretch>
            <a:fillRect/>
          </a:stretch>
        </p:blipFill>
        <p:spPr>
          <a:xfrm>
            <a:off x="8270557" y="6008370"/>
            <a:ext cx="857250" cy="839470"/>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628650" y="365125"/>
            <a:ext cx="7886700" cy="1325563"/>
          </a:xfrm>
        </p:spPr>
        <p:txBody>
          <a:bodyPr vert="horz" lIns="101600" tIns="38100" rIns="76200" bIns="38100" numCol="1" rtlCol="0" anchorCtr="0" compatLnSpc="1">
            <a:normAutofit/>
          </a:bodyPr>
          <a:lstStyle>
            <a:lvl1pPr marL="0" marR="0" algn="l" defTabSz="914400" rtl="0" eaLnBrk="1" fontAlgn="auto" latinLnBrk="0" hangingPunct="1">
              <a:lnSpc>
                <a:spcPct val="100000"/>
              </a:lnSpc>
              <a:spcBef>
                <a:spcPct val="0"/>
              </a:spcBef>
              <a:spcAft>
                <a:spcPct val="0"/>
              </a:spcAft>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vl2pPr algn="l" rtl="0" eaLnBrk="1" fontAlgn="base" hangingPunct="1">
              <a:spcBef>
                <a:spcPct val="0"/>
              </a:spcBef>
              <a:spcAft>
                <a:spcPct val="0"/>
              </a:spcAft>
              <a:defRPr sz="2400" b="1">
                <a:solidFill>
                  <a:schemeClr val="tx1"/>
                </a:solidFill>
                <a:latin typeface="微软雅黑" charset="-122"/>
                <a:ea typeface="微软雅黑" charset="-122"/>
              </a:defRPr>
            </a:lvl2pPr>
            <a:lvl3pPr algn="l" rtl="0" eaLnBrk="1" fontAlgn="base" hangingPunct="1">
              <a:spcBef>
                <a:spcPct val="0"/>
              </a:spcBef>
              <a:spcAft>
                <a:spcPct val="0"/>
              </a:spcAft>
              <a:defRPr sz="2400" b="1">
                <a:solidFill>
                  <a:schemeClr val="tx1"/>
                </a:solidFill>
                <a:latin typeface="微软雅黑" charset="-122"/>
                <a:ea typeface="微软雅黑" charset="-122"/>
              </a:defRPr>
            </a:lvl3pPr>
            <a:lvl4pPr algn="l" rtl="0" eaLnBrk="1" fontAlgn="base" hangingPunct="1">
              <a:spcBef>
                <a:spcPct val="0"/>
              </a:spcBef>
              <a:spcAft>
                <a:spcPct val="0"/>
              </a:spcAft>
              <a:defRPr sz="2400" b="1">
                <a:solidFill>
                  <a:schemeClr val="tx1"/>
                </a:solidFill>
                <a:latin typeface="微软雅黑" charset="-122"/>
                <a:ea typeface="微软雅黑" charset="-122"/>
              </a:defRPr>
            </a:lvl4pPr>
            <a:lvl5pPr algn="l" rtl="0" eaLnBrk="1" fontAlgn="base" hangingPunct="1">
              <a:spcBef>
                <a:spcPct val="0"/>
              </a:spcBef>
              <a:spcAft>
                <a:spcPct val="0"/>
              </a:spcAft>
              <a:defRPr sz="2400" b="1">
                <a:solidFill>
                  <a:schemeClr val="tx1"/>
                </a:solidFill>
                <a:latin typeface="微软雅黑" charset="-122"/>
                <a:ea typeface="微软雅黑" charset="-122"/>
              </a:defRPr>
            </a:lvl5pPr>
            <a:lvl6pPr marL="457200" algn="l" rtl="0" eaLnBrk="1" fontAlgn="base" hangingPunct="1">
              <a:spcBef>
                <a:spcPct val="0"/>
              </a:spcBef>
              <a:spcAft>
                <a:spcPct val="0"/>
              </a:spcAft>
              <a:defRPr sz="2400" b="1">
                <a:solidFill>
                  <a:schemeClr val="tx1"/>
                </a:solidFill>
                <a:latin typeface="微软雅黑" charset="-122"/>
                <a:ea typeface="微软雅黑" charset="-122"/>
              </a:defRPr>
            </a:lvl6pPr>
            <a:lvl7pPr marL="914400" algn="l" rtl="0" eaLnBrk="1" fontAlgn="base" hangingPunct="1">
              <a:spcBef>
                <a:spcPct val="0"/>
              </a:spcBef>
              <a:spcAft>
                <a:spcPct val="0"/>
              </a:spcAft>
              <a:defRPr sz="2400" b="1">
                <a:solidFill>
                  <a:schemeClr val="tx1"/>
                </a:solidFill>
                <a:latin typeface="微软雅黑" charset="-122"/>
                <a:ea typeface="微软雅黑" charset="-122"/>
              </a:defRPr>
            </a:lvl7pPr>
            <a:lvl8pPr marL="1371600" algn="l" rtl="0" eaLnBrk="1" fontAlgn="base" hangingPunct="1">
              <a:spcBef>
                <a:spcPct val="0"/>
              </a:spcBef>
              <a:spcAft>
                <a:spcPct val="0"/>
              </a:spcAft>
              <a:defRPr sz="2400" b="1">
                <a:solidFill>
                  <a:schemeClr val="tx1"/>
                </a:solidFill>
                <a:latin typeface="微软雅黑" charset="-122"/>
                <a:ea typeface="微软雅黑" charset="-122"/>
              </a:defRPr>
            </a:lvl8pPr>
            <a:lvl9pPr marL="1828800" algn="l" rtl="0" eaLnBrk="1" fontAlgn="base" hangingPunct="1">
              <a:spcBef>
                <a:spcPct val="0"/>
              </a:spcBef>
              <a:spcAft>
                <a:spcPct val="0"/>
              </a:spcAft>
              <a:defRPr sz="2400" b="1">
                <a:solidFill>
                  <a:schemeClr val="tx1"/>
                </a:solidFill>
                <a:latin typeface="微软雅黑" charset="-122"/>
                <a:ea typeface="微软雅黑" charset="-122"/>
              </a:defRPr>
            </a:lvl9pPr>
          </a:lstStyle>
          <a:p>
            <a:pPr lvl="0">
              <a:buClrTx/>
              <a:buSzTx/>
              <a:buFontTx/>
            </a:pPr>
            <a:r>
              <a:rPr lang="en-US" sz="4700">
                <a:latin typeface="汉仪旗黑-85S" charset="0"/>
                <a:cs typeface="汉仪旗黑-85S" charset="0"/>
                <a:sym typeface="+mn-ea"/>
              </a:rPr>
              <a:t>References</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4294967295"/>
            <p:custDataLst>
              <p:tags r:id="rId2"/>
            </p:custDataLst>
          </p:nvPr>
        </p:nvSpPr>
        <p:spPr>
          <a:xfrm>
            <a:off x="628650" y="1929384"/>
            <a:ext cx="7886700" cy="4251960"/>
          </a:xfrm>
        </p:spPr>
        <p:txBody>
          <a:bodyPr vert="horz" lIns="101600" tIns="0" rIns="82550" bIns="0" numCol="1" rtlCol="0" anchorCtr="0" compatLnSpc="1">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lvl="0">
              <a:lnSpc>
                <a:spcPct val="120000"/>
              </a:lnSpc>
              <a:buClrTx/>
              <a:buSzTx/>
            </a:pPr>
            <a:endParaRPr lang="en-US" sz="1300">
              <a:latin typeface="微软雅黑" charset="0"/>
              <a:ea typeface="微软雅黑" charset="0"/>
              <a:sym typeface="+mn-ea"/>
            </a:endParaRPr>
          </a:p>
          <a:p>
            <a:pPr lvl="0">
              <a:lnSpc>
                <a:spcPct val="120000"/>
              </a:lnSpc>
              <a:buClrTx/>
              <a:buSzTx/>
            </a:pPr>
            <a:r>
              <a:rPr lang="en-US" sz="1300">
                <a:latin typeface="微软雅黑" charset="0"/>
                <a:ea typeface="微软雅黑" charset="0"/>
                <a:sym typeface="+mn-ea"/>
              </a:rPr>
              <a:t>1. Simonyan, K., &amp; Zisserman, A. (2015). Very Deep Convolutional Networks for Large-Scale Image Recognition. arXiv:1409.1556v6.</a:t>
            </a:r>
            <a:br>
              <a:rPr lang="en-US" sz="1300">
                <a:latin typeface="微软雅黑" charset="0"/>
                <a:ea typeface="微软雅黑" charset="0"/>
                <a:sym typeface="+mn-ea"/>
              </a:rPr>
            </a:br>
            <a:r>
              <a:rPr lang="en-US" sz="1300">
                <a:latin typeface="微软雅黑" charset="0"/>
                <a:ea typeface="微软雅黑" charset="0"/>
                <a:sym typeface="+mn-ea"/>
              </a:rPr>
              <a:t>2. MVTec AD Dataset. Available: https://www.mvtec.com/company/research/datasets/mvtec-ad</a:t>
            </a:r>
            <a:br>
              <a:rPr lang="en-US" sz="1300">
                <a:latin typeface="微软雅黑" charset="0"/>
                <a:ea typeface="微软雅黑" charset="0"/>
                <a:sym typeface="+mn-ea"/>
              </a:rPr>
            </a:br>
            <a:r>
              <a:rPr lang="en-US" sz="1300">
                <a:latin typeface="微软雅黑" charset="0"/>
                <a:ea typeface="微软雅黑" charset="0"/>
                <a:sym typeface="+mn-ea"/>
              </a:rPr>
              <a:t>3. He, K., Zhang, X., Ren, S., &amp; Sun, J. (2016). Deep Residual Learning for Image Recognition. In Proc. IEEE Conference on Computer Vision and Pattern Recognition (CVPR), pp. 770-778.</a:t>
            </a:r>
            <a:br>
              <a:rPr lang="en-US" sz="1300">
                <a:latin typeface="微软雅黑" charset="0"/>
                <a:ea typeface="微软雅黑" charset="0"/>
                <a:sym typeface="+mn-ea"/>
              </a:rPr>
            </a:br>
            <a:r>
              <a:rPr lang="en-US" sz="1300">
                <a:latin typeface="微软雅黑" charset="0"/>
                <a:ea typeface="微软雅黑" charset="0"/>
                <a:sym typeface="+mn-ea"/>
              </a:rPr>
              <a:t>4. Szegedy, C., Liu, W., Jia, Y., Sermanet, P., Reed, S., Anguelov, D., Erhan, D., Vanhoucke, V., &amp; Rabinovich, A. (2015). Going Deeper with Convolutions. In Proc. IEEE Conference on Computer Vision and Pattern Recognition (CVPR), pp. 1-9.</a:t>
            </a:r>
            <a:br>
              <a:rPr lang="en-US" sz="1300">
                <a:latin typeface="微软雅黑" charset="0"/>
                <a:ea typeface="微软雅黑" charset="0"/>
                <a:sym typeface="+mn-ea"/>
              </a:rPr>
            </a:br>
            <a:r>
              <a:rPr lang="en-US" sz="1300">
                <a:latin typeface="微软雅黑" charset="0"/>
                <a:ea typeface="微软雅黑" charset="0"/>
                <a:sym typeface="+mn-ea"/>
              </a:rPr>
              <a:t>5. Zhang, B., Guo, Z., Zhang, L., &amp; Liu, S. (2018). A VGG16-Based Faster R-CNN Model for Steel Surface Defect Detection. Sensors, 18(1), 252.</a:t>
            </a:r>
            <a:br>
              <a:rPr lang="en-US" sz="1300">
                <a:latin typeface="微软雅黑" charset="0"/>
                <a:ea typeface="微软雅黑" charset="0"/>
                <a:sym typeface="+mn-ea"/>
              </a:rPr>
            </a:br>
            <a:r>
              <a:rPr lang="en-US" sz="1300">
                <a:latin typeface="微软雅黑" charset="0"/>
                <a:ea typeface="微软雅黑" charset="0"/>
                <a:sym typeface="+mn-ea"/>
              </a:rPr>
              <a:t>6. Ren, Y., Liu, C., &amp; Zhang, X. (2019). Surface Defect Detection for Industrial Products Using a Deep Learning Approach. IEEE Transactions on Instrumentation and Measurement, 68(12), 4525-4536.</a:t>
            </a:r>
          </a:p>
        </p:txBody>
      </p:sp>
      <p:pic>
        <p:nvPicPr>
          <p:cNvPr id="6" name="图片 5"/>
          <p:cNvPicPr/>
          <p:nvPr userDrawn="1">
            <p:custDataLst>
              <p:tags r:id="rId3"/>
            </p:custDataLst>
          </p:nvPr>
        </p:nvPicPr>
        <p:blipFill>
          <a:blip r:embed="rId6" r:link="rId7" cstate="screen"/>
          <a:stretch>
            <a:fillRect/>
          </a:stretch>
        </p:blipFill>
        <p:spPr>
          <a:xfrm>
            <a:off x="65246" y="5876290"/>
            <a:ext cx="857250" cy="773430"/>
          </a:xfrm>
          <a:prstGeom prst="rect">
            <a:avLst/>
          </a:prstGeom>
        </p:spPr>
      </p:pic>
      <p:pic>
        <p:nvPicPr>
          <p:cNvPr id="7" name="图片 6"/>
          <p:cNvPicPr/>
          <p:nvPr userDrawn="1">
            <p:custDataLst>
              <p:tags r:id="rId4"/>
            </p:custDataLst>
          </p:nvPr>
        </p:nvPicPr>
        <p:blipFill>
          <a:blip r:embed="rId8" r:link="rId9" cstate="screen"/>
          <a:stretch>
            <a:fillRect/>
          </a:stretch>
        </p:blipFill>
        <p:spPr>
          <a:xfrm>
            <a:off x="8270557" y="6008370"/>
            <a:ext cx="857250" cy="839470"/>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custDataLst>
              <p:tags r:id="rId2"/>
            </p:custDataLst>
          </p:nvPr>
        </p:nvSpPr>
        <p:spPr>
          <a:xfrm>
            <a:off x="350041" y="586855"/>
            <a:ext cx="2401025" cy="3387497"/>
          </a:xfrm>
        </p:spPr>
        <p:txBody>
          <a:bodyPr vert="horz" lIns="101600" tIns="38100" rIns="76200" bIns="38100" numCol="1" rtlCol="0" anchor="b" anchorCtr="0" compatLnSpc="1">
            <a:normAutofit/>
          </a:bodyPr>
          <a:lstStyle>
            <a:lvl1pPr marL="0" marR="0" algn="l" defTabSz="914400" rtl="0" eaLnBrk="1" fontAlgn="auto" latinLnBrk="0" hangingPunct="1">
              <a:lnSpc>
                <a:spcPct val="100000"/>
              </a:lnSpc>
              <a:spcBef>
                <a:spcPct val="0"/>
              </a:spcBef>
              <a:spcAft>
                <a:spcPct val="0"/>
              </a:spcAft>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vl2pPr algn="l" rtl="0" eaLnBrk="1" fontAlgn="base" hangingPunct="1">
              <a:spcBef>
                <a:spcPct val="0"/>
              </a:spcBef>
              <a:spcAft>
                <a:spcPct val="0"/>
              </a:spcAft>
              <a:defRPr sz="2400" b="1">
                <a:solidFill>
                  <a:schemeClr val="tx1"/>
                </a:solidFill>
                <a:latin typeface="微软雅黑" charset="-122"/>
                <a:ea typeface="微软雅黑" charset="-122"/>
              </a:defRPr>
            </a:lvl2pPr>
            <a:lvl3pPr algn="l" rtl="0" eaLnBrk="1" fontAlgn="base" hangingPunct="1">
              <a:spcBef>
                <a:spcPct val="0"/>
              </a:spcBef>
              <a:spcAft>
                <a:spcPct val="0"/>
              </a:spcAft>
              <a:defRPr sz="2400" b="1">
                <a:solidFill>
                  <a:schemeClr val="tx1"/>
                </a:solidFill>
                <a:latin typeface="微软雅黑" charset="-122"/>
                <a:ea typeface="微软雅黑" charset="-122"/>
              </a:defRPr>
            </a:lvl3pPr>
            <a:lvl4pPr algn="l" rtl="0" eaLnBrk="1" fontAlgn="base" hangingPunct="1">
              <a:spcBef>
                <a:spcPct val="0"/>
              </a:spcBef>
              <a:spcAft>
                <a:spcPct val="0"/>
              </a:spcAft>
              <a:defRPr sz="2400" b="1">
                <a:solidFill>
                  <a:schemeClr val="tx1"/>
                </a:solidFill>
                <a:latin typeface="微软雅黑" charset="-122"/>
                <a:ea typeface="微软雅黑" charset="-122"/>
              </a:defRPr>
            </a:lvl4pPr>
            <a:lvl5pPr algn="l" rtl="0" eaLnBrk="1" fontAlgn="base" hangingPunct="1">
              <a:spcBef>
                <a:spcPct val="0"/>
              </a:spcBef>
              <a:spcAft>
                <a:spcPct val="0"/>
              </a:spcAft>
              <a:defRPr sz="2400" b="1">
                <a:solidFill>
                  <a:schemeClr val="tx1"/>
                </a:solidFill>
                <a:latin typeface="微软雅黑" charset="-122"/>
                <a:ea typeface="微软雅黑" charset="-122"/>
              </a:defRPr>
            </a:lvl5pPr>
            <a:lvl6pPr marL="457200" algn="l" rtl="0" eaLnBrk="1" fontAlgn="base" hangingPunct="1">
              <a:spcBef>
                <a:spcPct val="0"/>
              </a:spcBef>
              <a:spcAft>
                <a:spcPct val="0"/>
              </a:spcAft>
              <a:defRPr sz="2400" b="1">
                <a:solidFill>
                  <a:schemeClr val="tx1"/>
                </a:solidFill>
                <a:latin typeface="微软雅黑" charset="-122"/>
                <a:ea typeface="微软雅黑" charset="-122"/>
              </a:defRPr>
            </a:lvl6pPr>
            <a:lvl7pPr marL="914400" algn="l" rtl="0" eaLnBrk="1" fontAlgn="base" hangingPunct="1">
              <a:spcBef>
                <a:spcPct val="0"/>
              </a:spcBef>
              <a:spcAft>
                <a:spcPct val="0"/>
              </a:spcAft>
              <a:defRPr sz="2400" b="1">
                <a:solidFill>
                  <a:schemeClr val="tx1"/>
                </a:solidFill>
                <a:latin typeface="微软雅黑" charset="-122"/>
                <a:ea typeface="微软雅黑" charset="-122"/>
              </a:defRPr>
            </a:lvl7pPr>
            <a:lvl8pPr marL="1371600" algn="l" rtl="0" eaLnBrk="1" fontAlgn="base" hangingPunct="1">
              <a:spcBef>
                <a:spcPct val="0"/>
              </a:spcBef>
              <a:spcAft>
                <a:spcPct val="0"/>
              </a:spcAft>
              <a:defRPr sz="2400" b="1">
                <a:solidFill>
                  <a:schemeClr val="tx1"/>
                </a:solidFill>
                <a:latin typeface="微软雅黑" charset="-122"/>
                <a:ea typeface="微软雅黑" charset="-122"/>
              </a:defRPr>
            </a:lvl8pPr>
            <a:lvl9pPr marL="1828800" algn="l" rtl="0" eaLnBrk="1" fontAlgn="base" hangingPunct="1">
              <a:spcBef>
                <a:spcPct val="0"/>
              </a:spcBef>
              <a:spcAft>
                <a:spcPct val="0"/>
              </a:spcAft>
              <a:defRPr sz="2400" b="1">
                <a:solidFill>
                  <a:schemeClr val="tx1"/>
                </a:solidFill>
                <a:latin typeface="微软雅黑" charset="-122"/>
                <a:ea typeface="微软雅黑" charset="-122"/>
              </a:defRPr>
            </a:lvl9pPr>
          </a:lstStyle>
          <a:p>
            <a:pPr lvl="0" algn="r">
              <a:buClrTx/>
              <a:buSzTx/>
              <a:buFontTx/>
            </a:pPr>
            <a:r>
              <a:rPr lang="en-US" sz="3500">
                <a:solidFill>
                  <a:srgbClr val="FFFFFF"/>
                </a:solidFill>
              </a:rPr>
              <a:t>Abstract</a:t>
            </a:r>
            <a:endParaRPr lang="en-US" sz="3500">
              <a:solidFill>
                <a:srgbClr val="FFFFFF"/>
              </a:solidFill>
              <a:latin typeface="汉仪旗黑-85S" charset="0"/>
              <a:cs typeface="汉仪旗黑-85S" charset="0"/>
              <a:sym typeface="+mn-ea"/>
            </a:endParaRPr>
          </a:p>
        </p:txBody>
      </p:sp>
      <p:sp>
        <p:nvSpPr>
          <p:cNvPr id="3" name="Content Placeholder 2"/>
          <p:cNvSpPr>
            <a:spLocks noGrp="1"/>
          </p:cNvSpPr>
          <p:nvPr>
            <p:ph idx="4294967295"/>
            <p:custDataLst>
              <p:tags r:id="rId3"/>
            </p:custDataLst>
          </p:nvPr>
        </p:nvSpPr>
        <p:spPr>
          <a:xfrm>
            <a:off x="3607694" y="649480"/>
            <a:ext cx="4916510" cy="5546047"/>
          </a:xfrm>
        </p:spPr>
        <p:txBody>
          <a:bodyPr vert="horz" lIns="101600" tIns="0" rIns="82550" bIns="0" numCol="1" rtlCol="0" anchor="ctr" anchorCtr="0" compatLnSpc="1">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lvl="0">
              <a:lnSpc>
                <a:spcPct val="120000"/>
              </a:lnSpc>
              <a:buClrTx/>
              <a:buSzTx/>
            </a:pPr>
            <a:r>
              <a:rPr lang="en-US" sz="1600"/>
              <a:t>Automating defect detection in manufacturing components is essential for improving product quality and reducing reliance on manual inspections. Our project presents an approach using a VGG16-based convolutional neural network model to identify defects in manufacturing components from images, focusing on anomalies such as scratches, dents, and stains. The MVTec Anomaly Detection (AD) dataset is utilized for training and evaluation, specifically the 'bottle' category. The model achieves high accuracy in distinguishing between defect-free and defective components, significantly enhancing the quality control process.</a:t>
            </a:r>
            <a:endParaRPr lang="en-US" sz="1600">
              <a:latin typeface="微软雅黑" charset="0"/>
              <a:ea typeface="微软雅黑" charset="0"/>
              <a:sym typeface="+mn-ea"/>
            </a:endParaRPr>
          </a:p>
        </p:txBody>
      </p:sp>
      <p:pic>
        <p:nvPicPr>
          <p:cNvPr id="6" name="图片 5"/>
          <p:cNvPicPr/>
          <p:nvPr userDrawn="1">
            <p:custDataLst>
              <p:tags r:id="rId4"/>
            </p:custDataLst>
          </p:nvPr>
        </p:nvPicPr>
        <p:blipFill>
          <a:blip r:embed="rId7" r:link="rId8" cstate="screen"/>
          <a:stretch>
            <a:fillRect/>
          </a:stretch>
        </p:blipFill>
        <p:spPr>
          <a:xfrm>
            <a:off x="65246" y="5876290"/>
            <a:ext cx="857250" cy="773430"/>
          </a:xfrm>
          <a:prstGeom prst="rect">
            <a:avLst/>
          </a:prstGeom>
        </p:spPr>
      </p:pic>
      <p:pic>
        <p:nvPicPr>
          <p:cNvPr id="7" name="图片 6"/>
          <p:cNvPicPr/>
          <p:nvPr userDrawn="1">
            <p:custDataLst>
              <p:tags r:id="rId5"/>
            </p:custDataLst>
          </p:nvPr>
        </p:nvPicPr>
        <p:blipFill>
          <a:blip r:embed="rId9" r:link="rId10" cstate="screen"/>
          <a:stretch>
            <a:fillRect/>
          </a:stretch>
        </p:blipFill>
        <p:spPr>
          <a:xfrm>
            <a:off x="8270557" y="6008370"/>
            <a:ext cx="857250" cy="839470"/>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51550" y="3194701"/>
            <a:ext cx="3321934" cy="448318"/>
          </a:xfrm>
        </p:spPr>
        <p:txBody>
          <a:bodyPr vert="horz" lIns="101600" tIns="38100" rIns="76200" bIns="38100" numCol="1" rtlCol="0" anchor="b" anchorCtr="0" compatLnSpc="1">
            <a:normAutofit fontScale="90000"/>
          </a:bodyPr>
          <a:lstStyle>
            <a:lvl1pPr marL="0" marR="0" algn="l" defTabSz="914400" rtl="0" eaLnBrk="1" fontAlgn="auto" latinLnBrk="0" hangingPunct="1">
              <a:lnSpc>
                <a:spcPct val="100000"/>
              </a:lnSpc>
              <a:spcBef>
                <a:spcPct val="0"/>
              </a:spcBef>
              <a:spcAft>
                <a:spcPct val="0"/>
              </a:spcAft>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vl2pPr algn="l" rtl="0" eaLnBrk="1" fontAlgn="base" hangingPunct="1">
              <a:spcBef>
                <a:spcPct val="0"/>
              </a:spcBef>
              <a:spcAft>
                <a:spcPct val="0"/>
              </a:spcAft>
              <a:defRPr sz="2400" b="1">
                <a:solidFill>
                  <a:schemeClr val="tx1"/>
                </a:solidFill>
                <a:latin typeface="微软雅黑" charset="-122"/>
                <a:ea typeface="微软雅黑" charset="-122"/>
              </a:defRPr>
            </a:lvl2pPr>
            <a:lvl3pPr algn="l" rtl="0" eaLnBrk="1" fontAlgn="base" hangingPunct="1">
              <a:spcBef>
                <a:spcPct val="0"/>
              </a:spcBef>
              <a:spcAft>
                <a:spcPct val="0"/>
              </a:spcAft>
              <a:defRPr sz="2400" b="1">
                <a:solidFill>
                  <a:schemeClr val="tx1"/>
                </a:solidFill>
                <a:latin typeface="微软雅黑" charset="-122"/>
                <a:ea typeface="微软雅黑" charset="-122"/>
              </a:defRPr>
            </a:lvl3pPr>
            <a:lvl4pPr algn="l" rtl="0" eaLnBrk="1" fontAlgn="base" hangingPunct="1">
              <a:spcBef>
                <a:spcPct val="0"/>
              </a:spcBef>
              <a:spcAft>
                <a:spcPct val="0"/>
              </a:spcAft>
              <a:defRPr sz="2400" b="1">
                <a:solidFill>
                  <a:schemeClr val="tx1"/>
                </a:solidFill>
                <a:latin typeface="微软雅黑" charset="-122"/>
                <a:ea typeface="微软雅黑" charset="-122"/>
              </a:defRPr>
            </a:lvl4pPr>
            <a:lvl5pPr algn="l" rtl="0" eaLnBrk="1" fontAlgn="base" hangingPunct="1">
              <a:spcBef>
                <a:spcPct val="0"/>
              </a:spcBef>
              <a:spcAft>
                <a:spcPct val="0"/>
              </a:spcAft>
              <a:defRPr sz="2400" b="1">
                <a:solidFill>
                  <a:schemeClr val="tx1"/>
                </a:solidFill>
                <a:latin typeface="微软雅黑" charset="-122"/>
                <a:ea typeface="微软雅黑" charset="-122"/>
              </a:defRPr>
            </a:lvl5pPr>
            <a:lvl6pPr marL="457200" algn="l" rtl="0" eaLnBrk="1" fontAlgn="base" hangingPunct="1">
              <a:spcBef>
                <a:spcPct val="0"/>
              </a:spcBef>
              <a:spcAft>
                <a:spcPct val="0"/>
              </a:spcAft>
              <a:defRPr sz="2400" b="1">
                <a:solidFill>
                  <a:schemeClr val="tx1"/>
                </a:solidFill>
                <a:latin typeface="微软雅黑" charset="-122"/>
                <a:ea typeface="微软雅黑" charset="-122"/>
              </a:defRPr>
            </a:lvl6pPr>
            <a:lvl7pPr marL="914400" algn="l" rtl="0" eaLnBrk="1" fontAlgn="base" hangingPunct="1">
              <a:spcBef>
                <a:spcPct val="0"/>
              </a:spcBef>
              <a:spcAft>
                <a:spcPct val="0"/>
              </a:spcAft>
              <a:defRPr sz="2400" b="1">
                <a:solidFill>
                  <a:schemeClr val="tx1"/>
                </a:solidFill>
                <a:latin typeface="微软雅黑" charset="-122"/>
                <a:ea typeface="微软雅黑" charset="-122"/>
              </a:defRPr>
            </a:lvl7pPr>
            <a:lvl8pPr marL="1371600" algn="l" rtl="0" eaLnBrk="1" fontAlgn="base" hangingPunct="1">
              <a:spcBef>
                <a:spcPct val="0"/>
              </a:spcBef>
              <a:spcAft>
                <a:spcPct val="0"/>
              </a:spcAft>
              <a:defRPr sz="2400" b="1">
                <a:solidFill>
                  <a:schemeClr val="tx1"/>
                </a:solidFill>
                <a:latin typeface="微软雅黑" charset="-122"/>
                <a:ea typeface="微软雅黑" charset="-122"/>
              </a:defRPr>
            </a:lvl8pPr>
            <a:lvl9pPr marL="1828800" algn="l" rtl="0" eaLnBrk="1" fontAlgn="base" hangingPunct="1">
              <a:spcBef>
                <a:spcPct val="0"/>
              </a:spcBef>
              <a:spcAft>
                <a:spcPct val="0"/>
              </a:spcAft>
              <a:defRPr sz="2400" b="1">
                <a:solidFill>
                  <a:schemeClr val="tx1"/>
                </a:solidFill>
                <a:latin typeface="微软雅黑" charset="-122"/>
                <a:ea typeface="微软雅黑" charset="-122"/>
              </a:defRPr>
            </a:lvl9pPr>
          </a:lstStyle>
          <a:p>
            <a:pPr lvl="0" algn="r">
              <a:buClrTx/>
              <a:buSzTx/>
              <a:buFontTx/>
            </a:pPr>
            <a:r>
              <a:rPr lang="en-US" sz="3200" dirty="0">
                <a:solidFill>
                  <a:srgbClr val="FFFFFF"/>
                </a:solidFill>
              </a:rPr>
              <a:t>Introduction</a:t>
            </a:r>
            <a:endParaRPr lang="en-US" sz="2200" dirty="0">
              <a:solidFill>
                <a:srgbClr val="FFFFFF"/>
              </a:solidFill>
              <a:latin typeface="汉仪旗黑-85S" charset="0"/>
              <a:cs typeface="汉仪旗黑-85S" charset="0"/>
              <a:sym typeface="+mn-ea"/>
            </a:endParaRPr>
          </a:p>
        </p:txBody>
      </p:sp>
      <p:sp>
        <p:nvSpPr>
          <p:cNvPr id="3" name="Content Placeholder 2"/>
          <p:cNvSpPr>
            <a:spLocks noGrp="1"/>
          </p:cNvSpPr>
          <p:nvPr>
            <p:ph idx="4294967295"/>
            <p:custDataLst>
              <p:tags r:id="rId2"/>
            </p:custDataLst>
          </p:nvPr>
        </p:nvSpPr>
        <p:spPr>
          <a:xfrm>
            <a:off x="3607694" y="649480"/>
            <a:ext cx="4916510" cy="5546047"/>
          </a:xfrm>
        </p:spPr>
        <p:txBody>
          <a:bodyPr vert="horz" lIns="101600" tIns="0" rIns="82550" bIns="0" numCol="1" rtlCol="0" anchor="ctr" anchorCtr="0" compatLnSpc="1">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lvl="0">
              <a:buClrTx/>
              <a:buSzTx/>
            </a:pPr>
            <a:r>
              <a:rPr lang="en-US" sz="1700"/>
              <a:t>In manufacturing, maintaining product quality is paramount. Traditional manual inspection methods are labor-intensive and prone to human error. Automated defect detection using deep learning offers a promising solution to enhance inspection efficiency and accuracy. This paper explores the use of the VGG16 convolutional neural network for detecting defects in manufacturing components.</a:t>
            </a:r>
            <a:endParaRPr lang="en-US" sz="1700">
              <a:latin typeface="微软雅黑" charset="0"/>
              <a:ea typeface="微软雅黑" charset="0"/>
              <a:sym typeface="+mn-ea"/>
            </a:endParaRPr>
          </a:p>
        </p:txBody>
      </p:sp>
      <p:pic>
        <p:nvPicPr>
          <p:cNvPr id="6" name="图片 5"/>
          <p:cNvPicPr/>
          <p:nvPr userDrawn="1">
            <p:custDataLst>
              <p:tags r:id="rId3"/>
            </p:custDataLst>
          </p:nvPr>
        </p:nvPicPr>
        <p:blipFill>
          <a:blip r:embed="rId6" r:link="rId7" cstate="screen"/>
          <a:stretch>
            <a:fillRect/>
          </a:stretch>
        </p:blipFill>
        <p:spPr>
          <a:xfrm>
            <a:off x="65246" y="5876290"/>
            <a:ext cx="857250" cy="773430"/>
          </a:xfrm>
          <a:prstGeom prst="rect">
            <a:avLst/>
          </a:prstGeom>
        </p:spPr>
      </p:pic>
      <p:pic>
        <p:nvPicPr>
          <p:cNvPr id="7" name="图片 6"/>
          <p:cNvPicPr/>
          <p:nvPr userDrawn="1">
            <p:custDataLst>
              <p:tags r:id="rId4"/>
            </p:custDataLst>
          </p:nvPr>
        </p:nvPicPr>
        <p:blipFill>
          <a:blip r:embed="rId8" r:link="rId9" cstate="screen"/>
          <a:stretch>
            <a:fillRect/>
          </a:stretch>
        </p:blipFill>
        <p:spPr>
          <a:xfrm>
            <a:off x="8270557" y="6008370"/>
            <a:ext cx="857250" cy="839470"/>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350041" y="586855"/>
            <a:ext cx="2401025" cy="3387497"/>
          </a:xfrm>
        </p:spPr>
        <p:txBody>
          <a:bodyPr vert="horz" lIns="101600" tIns="38100" rIns="76200" bIns="38100" numCol="1" rtlCol="0" anchor="b" anchorCtr="0" compatLnSpc="1">
            <a:normAutofit/>
          </a:bodyPr>
          <a:lstStyle>
            <a:lvl1pPr marL="0" marR="0" algn="l" defTabSz="914400" rtl="0" eaLnBrk="1" fontAlgn="auto" latinLnBrk="0" hangingPunct="1">
              <a:lnSpc>
                <a:spcPct val="100000"/>
              </a:lnSpc>
              <a:spcBef>
                <a:spcPct val="0"/>
              </a:spcBef>
              <a:spcAft>
                <a:spcPct val="0"/>
              </a:spcAft>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vl2pPr algn="l" rtl="0" eaLnBrk="1" fontAlgn="base" hangingPunct="1">
              <a:spcBef>
                <a:spcPct val="0"/>
              </a:spcBef>
              <a:spcAft>
                <a:spcPct val="0"/>
              </a:spcAft>
              <a:defRPr sz="2400" b="1">
                <a:solidFill>
                  <a:schemeClr val="tx1"/>
                </a:solidFill>
                <a:latin typeface="微软雅黑" charset="-122"/>
                <a:ea typeface="微软雅黑" charset="-122"/>
              </a:defRPr>
            </a:lvl2pPr>
            <a:lvl3pPr algn="l" rtl="0" eaLnBrk="1" fontAlgn="base" hangingPunct="1">
              <a:spcBef>
                <a:spcPct val="0"/>
              </a:spcBef>
              <a:spcAft>
                <a:spcPct val="0"/>
              </a:spcAft>
              <a:defRPr sz="2400" b="1">
                <a:solidFill>
                  <a:schemeClr val="tx1"/>
                </a:solidFill>
                <a:latin typeface="微软雅黑" charset="-122"/>
                <a:ea typeface="微软雅黑" charset="-122"/>
              </a:defRPr>
            </a:lvl3pPr>
            <a:lvl4pPr algn="l" rtl="0" eaLnBrk="1" fontAlgn="base" hangingPunct="1">
              <a:spcBef>
                <a:spcPct val="0"/>
              </a:spcBef>
              <a:spcAft>
                <a:spcPct val="0"/>
              </a:spcAft>
              <a:defRPr sz="2400" b="1">
                <a:solidFill>
                  <a:schemeClr val="tx1"/>
                </a:solidFill>
                <a:latin typeface="微软雅黑" charset="-122"/>
                <a:ea typeface="微软雅黑" charset="-122"/>
              </a:defRPr>
            </a:lvl4pPr>
            <a:lvl5pPr algn="l" rtl="0" eaLnBrk="1" fontAlgn="base" hangingPunct="1">
              <a:spcBef>
                <a:spcPct val="0"/>
              </a:spcBef>
              <a:spcAft>
                <a:spcPct val="0"/>
              </a:spcAft>
              <a:defRPr sz="2400" b="1">
                <a:solidFill>
                  <a:schemeClr val="tx1"/>
                </a:solidFill>
                <a:latin typeface="微软雅黑" charset="-122"/>
                <a:ea typeface="微软雅黑" charset="-122"/>
              </a:defRPr>
            </a:lvl5pPr>
            <a:lvl6pPr marL="457200" algn="l" rtl="0" eaLnBrk="1" fontAlgn="base" hangingPunct="1">
              <a:spcBef>
                <a:spcPct val="0"/>
              </a:spcBef>
              <a:spcAft>
                <a:spcPct val="0"/>
              </a:spcAft>
              <a:defRPr sz="2400" b="1">
                <a:solidFill>
                  <a:schemeClr val="tx1"/>
                </a:solidFill>
                <a:latin typeface="微软雅黑" charset="-122"/>
                <a:ea typeface="微软雅黑" charset="-122"/>
              </a:defRPr>
            </a:lvl6pPr>
            <a:lvl7pPr marL="914400" algn="l" rtl="0" eaLnBrk="1" fontAlgn="base" hangingPunct="1">
              <a:spcBef>
                <a:spcPct val="0"/>
              </a:spcBef>
              <a:spcAft>
                <a:spcPct val="0"/>
              </a:spcAft>
              <a:defRPr sz="2400" b="1">
                <a:solidFill>
                  <a:schemeClr val="tx1"/>
                </a:solidFill>
                <a:latin typeface="微软雅黑" charset="-122"/>
                <a:ea typeface="微软雅黑" charset="-122"/>
              </a:defRPr>
            </a:lvl7pPr>
            <a:lvl8pPr marL="1371600" algn="l" rtl="0" eaLnBrk="1" fontAlgn="base" hangingPunct="1">
              <a:spcBef>
                <a:spcPct val="0"/>
              </a:spcBef>
              <a:spcAft>
                <a:spcPct val="0"/>
              </a:spcAft>
              <a:defRPr sz="2400" b="1">
                <a:solidFill>
                  <a:schemeClr val="tx1"/>
                </a:solidFill>
                <a:latin typeface="微软雅黑" charset="-122"/>
                <a:ea typeface="微软雅黑" charset="-122"/>
              </a:defRPr>
            </a:lvl8pPr>
            <a:lvl9pPr marL="1828800" algn="l" rtl="0" eaLnBrk="1" fontAlgn="base" hangingPunct="1">
              <a:spcBef>
                <a:spcPct val="0"/>
              </a:spcBef>
              <a:spcAft>
                <a:spcPct val="0"/>
              </a:spcAft>
              <a:defRPr sz="2400" b="1">
                <a:solidFill>
                  <a:schemeClr val="tx1"/>
                </a:solidFill>
                <a:latin typeface="微软雅黑" charset="-122"/>
                <a:ea typeface="微软雅黑" charset="-122"/>
              </a:defRPr>
            </a:lvl9pPr>
          </a:lstStyle>
          <a:p>
            <a:pPr lvl="0" algn="r">
              <a:buClrTx/>
              <a:buSzTx/>
              <a:buFontTx/>
            </a:pPr>
            <a:r>
              <a:rPr lang="en-US" sz="3500" dirty="0">
                <a:solidFill>
                  <a:srgbClr val="FFFFFF"/>
                </a:solidFill>
              </a:rPr>
              <a:t>Related Work</a:t>
            </a:r>
            <a:endParaRPr lang="en-US" sz="3500" dirty="0">
              <a:solidFill>
                <a:srgbClr val="FFFFFF"/>
              </a:solidFill>
              <a:latin typeface="汉仪旗黑-85S" charset="0"/>
              <a:cs typeface="汉仪旗黑-85S" charset="0"/>
              <a:sym typeface="+mn-ea"/>
            </a:endParaRPr>
          </a:p>
        </p:txBody>
      </p:sp>
      <p:sp>
        <p:nvSpPr>
          <p:cNvPr id="3" name="Content Placeholder 2"/>
          <p:cNvSpPr>
            <a:spLocks noGrp="1"/>
          </p:cNvSpPr>
          <p:nvPr>
            <p:ph idx="4294967295"/>
            <p:custDataLst>
              <p:tags r:id="rId2"/>
            </p:custDataLst>
          </p:nvPr>
        </p:nvSpPr>
        <p:spPr>
          <a:xfrm>
            <a:off x="3607694" y="649480"/>
            <a:ext cx="4916510" cy="5546047"/>
          </a:xfrm>
        </p:spPr>
        <p:txBody>
          <a:bodyPr vert="horz" lIns="101600" tIns="0" rIns="82550" bIns="0" numCol="1" rtlCol="0" anchor="ctr" anchorCtr="0" compatLnSpc="1">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marL="0" lvl="0" indent="0">
              <a:buClrTx/>
              <a:buSzTx/>
              <a:buNone/>
            </a:pPr>
            <a:r>
              <a:rPr lang="en-US" sz="1700"/>
              <a:t>Traditional Approaches:</a:t>
            </a:r>
            <a:br>
              <a:rPr lang="en-US" sz="1700"/>
            </a:br>
            <a:r>
              <a:rPr lang="en-US" sz="1700"/>
              <a:t>- Image processing techniques such as edge detection, texture analysis, and pattern recognition.</a:t>
            </a:r>
            <a:br>
              <a:rPr lang="en-US" sz="1700"/>
            </a:br>
            <a:r>
              <a:rPr lang="en-US" sz="1700"/>
              <a:t>- Limitations in handling variability and complexity of real-world manufacturing defects.</a:t>
            </a:r>
            <a:br>
              <a:rPr lang="en-US" sz="1700"/>
            </a:br>
            <a:br>
              <a:rPr lang="en-US" sz="1700"/>
            </a:br>
            <a:r>
              <a:rPr lang="en-US" sz="1700"/>
              <a:t>Early Neural Networks:</a:t>
            </a:r>
            <a:br>
              <a:rPr lang="en-US" sz="1700"/>
            </a:br>
            <a:r>
              <a:rPr lang="en-US" sz="1700"/>
              <a:t>- Initial attempts with shallow neural networks.</a:t>
            </a:r>
            <a:br>
              <a:rPr lang="en-US" sz="1700"/>
            </a:br>
            <a:r>
              <a:rPr lang="en-US" sz="1700"/>
              <a:t>- Introduction of convolutional neural networks (CNNs) for learning hierarchical feature representations.</a:t>
            </a:r>
            <a:endParaRPr lang="en-US" sz="1700">
              <a:latin typeface="微软雅黑" charset="0"/>
              <a:ea typeface="微软雅黑" charset="0"/>
              <a:sym typeface="+mn-ea"/>
            </a:endParaRPr>
          </a:p>
        </p:txBody>
      </p:sp>
      <p:pic>
        <p:nvPicPr>
          <p:cNvPr id="6" name="图片 5"/>
          <p:cNvPicPr/>
          <p:nvPr userDrawn="1">
            <p:custDataLst>
              <p:tags r:id="rId3"/>
            </p:custDataLst>
          </p:nvPr>
        </p:nvPicPr>
        <p:blipFill>
          <a:blip r:embed="rId6" r:link="rId7" cstate="screen"/>
          <a:stretch>
            <a:fillRect/>
          </a:stretch>
        </p:blipFill>
        <p:spPr>
          <a:xfrm>
            <a:off x="65246" y="5876290"/>
            <a:ext cx="857250" cy="773430"/>
          </a:xfrm>
          <a:prstGeom prst="rect">
            <a:avLst/>
          </a:prstGeom>
        </p:spPr>
      </p:pic>
      <p:pic>
        <p:nvPicPr>
          <p:cNvPr id="7" name="图片 6"/>
          <p:cNvPicPr/>
          <p:nvPr userDrawn="1">
            <p:custDataLst>
              <p:tags r:id="rId4"/>
            </p:custDataLst>
          </p:nvPr>
        </p:nvPicPr>
        <p:blipFill>
          <a:blip r:embed="rId8" r:link="rId9" cstate="screen"/>
          <a:stretch>
            <a:fillRect/>
          </a:stretch>
        </p:blipFill>
        <p:spPr>
          <a:xfrm>
            <a:off x="8270557" y="6008370"/>
            <a:ext cx="857250" cy="83947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350041" y="586855"/>
            <a:ext cx="2401025" cy="3387497"/>
          </a:xfrm>
        </p:spPr>
        <p:txBody>
          <a:bodyPr vert="horz" lIns="101600" tIns="38100" rIns="76200" bIns="38100" numCol="1" rtlCol="0" anchor="b" anchorCtr="0" compatLnSpc="1">
            <a:normAutofit/>
          </a:bodyPr>
          <a:lstStyle>
            <a:lvl1pPr marL="0" marR="0" algn="l" defTabSz="914400" rtl="0" eaLnBrk="1" fontAlgn="auto" latinLnBrk="0" hangingPunct="1">
              <a:lnSpc>
                <a:spcPct val="100000"/>
              </a:lnSpc>
              <a:spcBef>
                <a:spcPct val="0"/>
              </a:spcBef>
              <a:spcAft>
                <a:spcPct val="0"/>
              </a:spcAft>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vl2pPr algn="l" rtl="0" eaLnBrk="1" fontAlgn="base" hangingPunct="1">
              <a:spcBef>
                <a:spcPct val="0"/>
              </a:spcBef>
              <a:spcAft>
                <a:spcPct val="0"/>
              </a:spcAft>
              <a:defRPr sz="2400" b="1">
                <a:solidFill>
                  <a:schemeClr val="tx1"/>
                </a:solidFill>
                <a:latin typeface="微软雅黑" charset="-122"/>
                <a:ea typeface="微软雅黑" charset="-122"/>
              </a:defRPr>
            </a:lvl2pPr>
            <a:lvl3pPr algn="l" rtl="0" eaLnBrk="1" fontAlgn="base" hangingPunct="1">
              <a:spcBef>
                <a:spcPct val="0"/>
              </a:spcBef>
              <a:spcAft>
                <a:spcPct val="0"/>
              </a:spcAft>
              <a:defRPr sz="2400" b="1">
                <a:solidFill>
                  <a:schemeClr val="tx1"/>
                </a:solidFill>
                <a:latin typeface="微软雅黑" charset="-122"/>
                <a:ea typeface="微软雅黑" charset="-122"/>
              </a:defRPr>
            </a:lvl3pPr>
            <a:lvl4pPr algn="l" rtl="0" eaLnBrk="1" fontAlgn="base" hangingPunct="1">
              <a:spcBef>
                <a:spcPct val="0"/>
              </a:spcBef>
              <a:spcAft>
                <a:spcPct val="0"/>
              </a:spcAft>
              <a:defRPr sz="2400" b="1">
                <a:solidFill>
                  <a:schemeClr val="tx1"/>
                </a:solidFill>
                <a:latin typeface="微软雅黑" charset="-122"/>
                <a:ea typeface="微软雅黑" charset="-122"/>
              </a:defRPr>
            </a:lvl4pPr>
            <a:lvl5pPr algn="l" rtl="0" eaLnBrk="1" fontAlgn="base" hangingPunct="1">
              <a:spcBef>
                <a:spcPct val="0"/>
              </a:spcBef>
              <a:spcAft>
                <a:spcPct val="0"/>
              </a:spcAft>
              <a:defRPr sz="2400" b="1">
                <a:solidFill>
                  <a:schemeClr val="tx1"/>
                </a:solidFill>
                <a:latin typeface="微软雅黑" charset="-122"/>
                <a:ea typeface="微软雅黑" charset="-122"/>
              </a:defRPr>
            </a:lvl5pPr>
            <a:lvl6pPr marL="457200" algn="l" rtl="0" eaLnBrk="1" fontAlgn="base" hangingPunct="1">
              <a:spcBef>
                <a:spcPct val="0"/>
              </a:spcBef>
              <a:spcAft>
                <a:spcPct val="0"/>
              </a:spcAft>
              <a:defRPr sz="2400" b="1">
                <a:solidFill>
                  <a:schemeClr val="tx1"/>
                </a:solidFill>
                <a:latin typeface="微软雅黑" charset="-122"/>
                <a:ea typeface="微软雅黑" charset="-122"/>
              </a:defRPr>
            </a:lvl6pPr>
            <a:lvl7pPr marL="914400" algn="l" rtl="0" eaLnBrk="1" fontAlgn="base" hangingPunct="1">
              <a:spcBef>
                <a:spcPct val="0"/>
              </a:spcBef>
              <a:spcAft>
                <a:spcPct val="0"/>
              </a:spcAft>
              <a:defRPr sz="2400" b="1">
                <a:solidFill>
                  <a:schemeClr val="tx1"/>
                </a:solidFill>
                <a:latin typeface="微软雅黑" charset="-122"/>
                <a:ea typeface="微软雅黑" charset="-122"/>
              </a:defRPr>
            </a:lvl7pPr>
            <a:lvl8pPr marL="1371600" algn="l" rtl="0" eaLnBrk="1" fontAlgn="base" hangingPunct="1">
              <a:spcBef>
                <a:spcPct val="0"/>
              </a:spcBef>
              <a:spcAft>
                <a:spcPct val="0"/>
              </a:spcAft>
              <a:defRPr sz="2400" b="1">
                <a:solidFill>
                  <a:schemeClr val="tx1"/>
                </a:solidFill>
                <a:latin typeface="微软雅黑" charset="-122"/>
                <a:ea typeface="微软雅黑" charset="-122"/>
              </a:defRPr>
            </a:lvl8pPr>
            <a:lvl9pPr marL="1828800" algn="l" rtl="0" eaLnBrk="1" fontAlgn="base" hangingPunct="1">
              <a:spcBef>
                <a:spcPct val="0"/>
              </a:spcBef>
              <a:spcAft>
                <a:spcPct val="0"/>
              </a:spcAft>
              <a:defRPr sz="2400" b="1">
                <a:solidFill>
                  <a:schemeClr val="tx1"/>
                </a:solidFill>
                <a:latin typeface="微软雅黑" charset="-122"/>
                <a:ea typeface="微软雅黑" charset="-122"/>
              </a:defRPr>
            </a:lvl9pPr>
          </a:lstStyle>
          <a:p>
            <a:pPr lvl="0" algn="r">
              <a:buClrTx/>
              <a:buSzTx/>
              <a:buFontTx/>
            </a:pPr>
            <a:r>
              <a:rPr lang="en-US" sz="3500">
                <a:solidFill>
                  <a:srgbClr val="FFFFFF"/>
                </a:solidFill>
              </a:rPr>
              <a:t>Related Work</a:t>
            </a:r>
            <a:endParaRPr lang="en-US" sz="3500">
              <a:solidFill>
                <a:srgbClr val="FFFFFF"/>
              </a:solidFill>
              <a:latin typeface="汉仪旗黑-85S" charset="0"/>
              <a:cs typeface="汉仪旗黑-85S" charset="0"/>
              <a:sym typeface="+mn-ea"/>
            </a:endParaRPr>
          </a:p>
        </p:txBody>
      </p:sp>
      <p:sp>
        <p:nvSpPr>
          <p:cNvPr id="3" name="Content Placeholder 2"/>
          <p:cNvSpPr>
            <a:spLocks noGrp="1"/>
          </p:cNvSpPr>
          <p:nvPr>
            <p:ph idx="4294967295"/>
            <p:custDataLst>
              <p:tags r:id="rId2"/>
            </p:custDataLst>
          </p:nvPr>
        </p:nvSpPr>
        <p:spPr>
          <a:xfrm>
            <a:off x="3607694" y="649480"/>
            <a:ext cx="4916510" cy="5546047"/>
          </a:xfrm>
        </p:spPr>
        <p:txBody>
          <a:bodyPr vert="horz" lIns="101600" tIns="0" rIns="82550" bIns="0" numCol="1" rtlCol="0" anchor="ctr" anchorCtr="0" compatLnSpc="1">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lvl="0">
              <a:lnSpc>
                <a:spcPct val="120000"/>
              </a:lnSpc>
              <a:buClrTx/>
              <a:buSzTx/>
            </a:pPr>
            <a:r>
              <a:rPr lang="en-US" sz="1400"/>
              <a:t>Convolutional Neural Networks (CNNs):</a:t>
            </a:r>
            <a:br>
              <a:rPr lang="en-US" sz="1400"/>
            </a:br>
            <a:r>
              <a:rPr lang="en-US" sz="1400"/>
              <a:t>- Revolutionized image classification tasks.</a:t>
            </a:r>
            <a:br>
              <a:rPr lang="en-US" sz="1400"/>
            </a:br>
            <a:r>
              <a:rPr lang="en-US" sz="1400"/>
              <a:t>- Examples: AlexNet, VGG, ResNet, Inception.</a:t>
            </a:r>
            <a:br>
              <a:rPr lang="en-US" sz="1400"/>
            </a:br>
            <a:br>
              <a:rPr lang="en-US" sz="1400"/>
            </a:br>
            <a:r>
              <a:rPr lang="en-US" sz="1400"/>
              <a:t>VGG Architecture:</a:t>
            </a:r>
            <a:br>
              <a:rPr lang="en-US" sz="1400"/>
            </a:br>
            <a:r>
              <a:rPr lang="en-US" sz="1400"/>
              <a:t>- Use of small (3x3) convolutional filters.</a:t>
            </a:r>
            <a:br>
              <a:rPr lang="en-US" sz="1400"/>
            </a:br>
            <a:r>
              <a:rPr lang="en-US" sz="1400"/>
              <a:t>- Achieved top performance on ImageNet dataset.</a:t>
            </a:r>
            <a:br>
              <a:rPr lang="en-US" sz="1400"/>
            </a:br>
            <a:r>
              <a:rPr lang="en-US" sz="1400"/>
              <a:t>- Widely adopted for various image classification tasks.</a:t>
            </a:r>
          </a:p>
          <a:p>
            <a:pPr lvl="0">
              <a:lnSpc>
                <a:spcPct val="120000"/>
              </a:lnSpc>
              <a:buClrTx/>
              <a:buSzTx/>
            </a:pPr>
            <a:r>
              <a:rPr lang="en-US" sz="1400">
                <a:sym typeface="+mn-ea"/>
              </a:rPr>
              <a:t>Applications in Defect Detection:</a:t>
            </a:r>
            <a:br>
              <a:rPr lang="en-US" sz="1400">
                <a:sym typeface="+mn-ea"/>
              </a:rPr>
            </a:br>
            <a:r>
              <a:rPr lang="en-US" sz="1400">
                <a:sym typeface="+mn-ea"/>
              </a:rPr>
              <a:t>- Successful applications in detecting surface defects in steel, anomalies in semiconductor manufacturing, and quality inspection in food production.</a:t>
            </a:r>
            <a:br>
              <a:rPr lang="en-US" sz="1400">
                <a:sym typeface="+mn-ea"/>
              </a:rPr>
            </a:br>
            <a:r>
              <a:rPr lang="en-US" sz="1400">
                <a:sym typeface="+mn-ea"/>
              </a:rPr>
              <a:t>Focus on using VGG16 convolutional neural network for detecting defects in manufacturing components.</a:t>
            </a:r>
            <a:endParaRPr lang="en-US" sz="1400">
              <a:latin typeface="微软雅黑" charset="0"/>
              <a:ea typeface="微软雅黑" charset="0"/>
              <a:sym typeface="+mn-ea"/>
            </a:endParaRPr>
          </a:p>
          <a:p>
            <a:pPr lvl="0">
              <a:lnSpc>
                <a:spcPct val="120000"/>
              </a:lnSpc>
              <a:buClrTx/>
              <a:buSzTx/>
            </a:pPr>
            <a:endParaRPr lang="en-US" altLang="zh-CN" sz="1400">
              <a:latin typeface="微软雅黑" charset="0"/>
              <a:ea typeface="微软雅黑" charset="0"/>
              <a:sym typeface="+mn-ea"/>
            </a:endParaRPr>
          </a:p>
        </p:txBody>
      </p:sp>
      <p:pic>
        <p:nvPicPr>
          <p:cNvPr id="6" name="图片 5"/>
          <p:cNvPicPr/>
          <p:nvPr userDrawn="1">
            <p:custDataLst>
              <p:tags r:id="rId3"/>
            </p:custDataLst>
          </p:nvPr>
        </p:nvPicPr>
        <p:blipFill>
          <a:blip r:embed="rId6" r:link="rId7" cstate="screen"/>
          <a:stretch>
            <a:fillRect/>
          </a:stretch>
        </p:blipFill>
        <p:spPr>
          <a:xfrm>
            <a:off x="65246" y="5876290"/>
            <a:ext cx="857250" cy="773430"/>
          </a:xfrm>
          <a:prstGeom prst="rect">
            <a:avLst/>
          </a:prstGeom>
        </p:spPr>
      </p:pic>
      <p:pic>
        <p:nvPicPr>
          <p:cNvPr id="7" name="图片 6"/>
          <p:cNvPicPr/>
          <p:nvPr userDrawn="1">
            <p:custDataLst>
              <p:tags r:id="rId4"/>
            </p:custDataLst>
          </p:nvPr>
        </p:nvPicPr>
        <p:blipFill>
          <a:blip r:embed="rId8" r:link="rId9" cstate="screen"/>
          <a:stretch>
            <a:fillRect/>
          </a:stretch>
        </p:blipFill>
        <p:spPr>
          <a:xfrm>
            <a:off x="8270557" y="6008370"/>
            <a:ext cx="857250" cy="839470"/>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0759" y="3752849"/>
            <a:ext cx="2468166" cy="2452687"/>
          </a:xfrm>
        </p:spPr>
        <p:txBody>
          <a:bodyPr vert="horz" lIns="101600" tIns="38100" rIns="76200" bIns="38100" numCol="1" rtlCol="0" anchor="ctr" anchorCtr="0" compatLnSpc="1">
            <a:normAutofit/>
          </a:bodyPr>
          <a:lstStyle>
            <a:lvl1pPr marL="0" marR="0" algn="l" defTabSz="914400" rtl="0" eaLnBrk="1" fontAlgn="auto" latinLnBrk="0" hangingPunct="1">
              <a:lnSpc>
                <a:spcPct val="100000"/>
              </a:lnSpc>
              <a:spcBef>
                <a:spcPct val="0"/>
              </a:spcBef>
              <a:spcAft>
                <a:spcPct val="0"/>
              </a:spcAft>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vl2pPr algn="l" rtl="0" eaLnBrk="1" fontAlgn="base" hangingPunct="1">
              <a:spcBef>
                <a:spcPct val="0"/>
              </a:spcBef>
              <a:spcAft>
                <a:spcPct val="0"/>
              </a:spcAft>
              <a:defRPr sz="2400" b="1">
                <a:solidFill>
                  <a:schemeClr val="tx1"/>
                </a:solidFill>
                <a:latin typeface="微软雅黑" charset="-122"/>
                <a:ea typeface="微软雅黑" charset="-122"/>
              </a:defRPr>
            </a:lvl2pPr>
            <a:lvl3pPr algn="l" rtl="0" eaLnBrk="1" fontAlgn="base" hangingPunct="1">
              <a:spcBef>
                <a:spcPct val="0"/>
              </a:spcBef>
              <a:spcAft>
                <a:spcPct val="0"/>
              </a:spcAft>
              <a:defRPr sz="2400" b="1">
                <a:solidFill>
                  <a:schemeClr val="tx1"/>
                </a:solidFill>
                <a:latin typeface="微软雅黑" charset="-122"/>
                <a:ea typeface="微软雅黑" charset="-122"/>
              </a:defRPr>
            </a:lvl3pPr>
            <a:lvl4pPr algn="l" rtl="0" eaLnBrk="1" fontAlgn="base" hangingPunct="1">
              <a:spcBef>
                <a:spcPct val="0"/>
              </a:spcBef>
              <a:spcAft>
                <a:spcPct val="0"/>
              </a:spcAft>
              <a:defRPr sz="2400" b="1">
                <a:solidFill>
                  <a:schemeClr val="tx1"/>
                </a:solidFill>
                <a:latin typeface="微软雅黑" charset="-122"/>
                <a:ea typeface="微软雅黑" charset="-122"/>
              </a:defRPr>
            </a:lvl4pPr>
            <a:lvl5pPr algn="l" rtl="0" eaLnBrk="1" fontAlgn="base" hangingPunct="1">
              <a:spcBef>
                <a:spcPct val="0"/>
              </a:spcBef>
              <a:spcAft>
                <a:spcPct val="0"/>
              </a:spcAft>
              <a:defRPr sz="2400" b="1">
                <a:solidFill>
                  <a:schemeClr val="tx1"/>
                </a:solidFill>
                <a:latin typeface="微软雅黑" charset="-122"/>
                <a:ea typeface="微软雅黑" charset="-122"/>
              </a:defRPr>
            </a:lvl5pPr>
            <a:lvl6pPr marL="457200" algn="l" rtl="0" eaLnBrk="1" fontAlgn="base" hangingPunct="1">
              <a:spcBef>
                <a:spcPct val="0"/>
              </a:spcBef>
              <a:spcAft>
                <a:spcPct val="0"/>
              </a:spcAft>
              <a:defRPr sz="2400" b="1">
                <a:solidFill>
                  <a:schemeClr val="tx1"/>
                </a:solidFill>
                <a:latin typeface="微软雅黑" charset="-122"/>
                <a:ea typeface="微软雅黑" charset="-122"/>
              </a:defRPr>
            </a:lvl6pPr>
            <a:lvl7pPr marL="914400" algn="l" rtl="0" eaLnBrk="1" fontAlgn="base" hangingPunct="1">
              <a:spcBef>
                <a:spcPct val="0"/>
              </a:spcBef>
              <a:spcAft>
                <a:spcPct val="0"/>
              </a:spcAft>
              <a:defRPr sz="2400" b="1">
                <a:solidFill>
                  <a:schemeClr val="tx1"/>
                </a:solidFill>
                <a:latin typeface="微软雅黑" charset="-122"/>
                <a:ea typeface="微软雅黑" charset="-122"/>
              </a:defRPr>
            </a:lvl7pPr>
            <a:lvl8pPr marL="1371600" algn="l" rtl="0" eaLnBrk="1" fontAlgn="base" hangingPunct="1">
              <a:spcBef>
                <a:spcPct val="0"/>
              </a:spcBef>
              <a:spcAft>
                <a:spcPct val="0"/>
              </a:spcAft>
              <a:defRPr sz="2400" b="1">
                <a:solidFill>
                  <a:schemeClr val="tx1"/>
                </a:solidFill>
                <a:latin typeface="微软雅黑" charset="-122"/>
                <a:ea typeface="微软雅黑" charset="-122"/>
              </a:defRPr>
            </a:lvl8pPr>
            <a:lvl9pPr marL="1828800" algn="l" rtl="0" eaLnBrk="1" fontAlgn="base" hangingPunct="1">
              <a:spcBef>
                <a:spcPct val="0"/>
              </a:spcBef>
              <a:spcAft>
                <a:spcPct val="0"/>
              </a:spcAft>
              <a:defRPr sz="2400" b="1">
                <a:solidFill>
                  <a:schemeClr val="tx1"/>
                </a:solidFill>
                <a:latin typeface="微软雅黑" charset="-122"/>
                <a:ea typeface="微软雅黑" charset="-122"/>
              </a:defRPr>
            </a:lvl9pPr>
          </a:lstStyle>
          <a:p>
            <a:pPr lvl="0">
              <a:buClrTx/>
              <a:buSzTx/>
              <a:buFontTx/>
            </a:pPr>
            <a:r>
              <a:rPr lang="en-US" sz="2200" dirty="0"/>
              <a:t>Methodology</a:t>
            </a:r>
            <a:endParaRPr lang="en-US" sz="2200" dirty="0">
              <a:latin typeface="汉仪旗黑-85S" charset="0"/>
              <a:cs typeface="汉仪旗黑-85S" charset="0"/>
              <a:sym typeface="+mn-ea"/>
            </a:endParaRPr>
          </a:p>
        </p:txBody>
      </p:sp>
      <p:pic>
        <p:nvPicPr>
          <p:cNvPr id="4" name="图片 3">
            <a:extLst>
              <a:ext uri="{FF2B5EF4-FFF2-40B4-BE49-F238E27FC236}">
                <a16:creationId xmlns:a16="http://schemas.microsoft.com/office/drawing/2014/main" id="{D59FCF59-1895-CE4E-A87D-28546F67A6B3}"/>
              </a:ext>
            </a:extLst>
          </p:cNvPr>
          <p:cNvPicPr>
            <a:picLocks noChangeAspect="1"/>
          </p:cNvPicPr>
          <p:nvPr/>
        </p:nvPicPr>
        <p:blipFill rotWithShape="1">
          <a:blip r:embed="rId6"/>
          <a:srcRect t="3591" b="16449"/>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4294967295"/>
            <p:custDataLst>
              <p:tags r:id="rId2"/>
            </p:custDataLst>
          </p:nvPr>
        </p:nvSpPr>
        <p:spPr>
          <a:xfrm>
            <a:off x="3167986" y="3752850"/>
            <a:ext cx="5614060" cy="2452687"/>
          </a:xfrm>
        </p:spPr>
        <p:txBody>
          <a:bodyPr vert="horz" lIns="101600" tIns="0" rIns="82550" bIns="0" numCol="1" rtlCol="0" anchor="ctr" anchorCtr="0" compatLnSpc="1">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lvl="0">
              <a:lnSpc>
                <a:spcPct val="120000"/>
              </a:lnSpc>
              <a:buClrTx/>
              <a:buSzTx/>
            </a:pPr>
            <a:r>
              <a:rPr lang="en-US" dirty="0"/>
              <a:t>Dataset:</a:t>
            </a:r>
            <a:br>
              <a:rPr lang="en-US" dirty="0"/>
            </a:br>
            <a:r>
              <a:rPr lang="en-US" dirty="0"/>
              <a:t>- </a:t>
            </a:r>
            <a:r>
              <a:rPr lang="en-US" dirty="0" err="1"/>
              <a:t>MVTec</a:t>
            </a:r>
            <a:r>
              <a:rPr lang="en-US" dirty="0"/>
              <a:t> Anomaly Detection (AD) dataset.</a:t>
            </a:r>
            <a:br>
              <a:rPr lang="en-US" dirty="0"/>
            </a:br>
            <a:r>
              <a:rPr lang="en-US" dirty="0"/>
              <a:t>- Categories: objects (e.g., bottle, cable) and textures (e.g., carpet, grid).</a:t>
            </a:r>
            <a:br>
              <a:rPr lang="en-US" dirty="0"/>
            </a:br>
            <a:r>
              <a:rPr lang="en-US" dirty="0"/>
              <a:t>- Train, test, and ground truth subsets.</a:t>
            </a:r>
            <a:br>
              <a:rPr lang="en-US" dirty="0"/>
            </a:br>
            <a:br>
              <a:rPr lang="en-US" dirty="0"/>
            </a:br>
            <a:r>
              <a:rPr lang="en-US" dirty="0"/>
              <a:t>Data Preparation:</a:t>
            </a:r>
            <a:br>
              <a:rPr lang="en-US" dirty="0"/>
            </a:br>
            <a:r>
              <a:rPr lang="en-US" dirty="0"/>
              <a:t>- Mount Google Drive to access the dataset.</a:t>
            </a:r>
            <a:br>
              <a:rPr lang="en-US" dirty="0"/>
            </a:br>
            <a:r>
              <a:rPr lang="en-US" dirty="0"/>
              <a:t>- Resize images to 224x224 pixels and normalize pixel values.</a:t>
            </a:r>
            <a:br>
              <a:rPr lang="en-US" dirty="0"/>
            </a:br>
            <a:r>
              <a:rPr lang="en-US" dirty="0"/>
              <a:t>- Split dataset into training and testing sets.</a:t>
            </a:r>
            <a:endParaRPr lang="en-US" dirty="0">
              <a:latin typeface="微软雅黑" charset="0"/>
              <a:ea typeface="微软雅黑" charset="0"/>
              <a:sym typeface="+mn-ea"/>
            </a:endParaRPr>
          </a:p>
        </p:txBody>
      </p:sp>
      <p:pic>
        <p:nvPicPr>
          <p:cNvPr id="6" name="图片 5"/>
          <p:cNvPicPr/>
          <p:nvPr userDrawn="1">
            <p:custDataLst>
              <p:tags r:id="rId3"/>
            </p:custDataLst>
          </p:nvPr>
        </p:nvPicPr>
        <p:blipFill>
          <a:blip r:embed="rId7" r:link="rId8" cstate="screen"/>
          <a:stretch>
            <a:fillRect/>
          </a:stretch>
        </p:blipFill>
        <p:spPr>
          <a:xfrm>
            <a:off x="65246" y="5876290"/>
            <a:ext cx="857250" cy="773430"/>
          </a:xfrm>
          <a:prstGeom prst="rect">
            <a:avLst/>
          </a:prstGeom>
        </p:spPr>
      </p:pic>
      <p:pic>
        <p:nvPicPr>
          <p:cNvPr id="7" name="图片 6"/>
          <p:cNvPicPr/>
          <p:nvPr userDrawn="1">
            <p:custDataLst>
              <p:tags r:id="rId4"/>
            </p:custDataLst>
          </p:nvPr>
        </p:nvPicPr>
        <p:blipFill>
          <a:blip r:embed="rId9" r:link="rId10" cstate="screen"/>
          <a:stretch>
            <a:fillRect/>
          </a:stretch>
        </p:blipFill>
        <p:spPr>
          <a:xfrm>
            <a:off x="8270557" y="6008370"/>
            <a:ext cx="857250" cy="839470"/>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idx="4294967295"/>
          </p:nvPr>
        </p:nvSpPr>
        <p:spPr>
          <a:xfrm>
            <a:off x="628650" y="365125"/>
            <a:ext cx="7886700" cy="1325563"/>
          </a:xfrm>
        </p:spPr>
        <p:txBody>
          <a:bodyPr vert="horz" lIns="101600" tIns="38100" rIns="76200" bIns="38100" numCol="1" rtlCol="0" anchorCtr="0" compatLnSpc="1">
            <a:normAutofit/>
          </a:bodyPr>
          <a:lstStyle>
            <a:lvl1pPr marL="0" marR="0" algn="l" defTabSz="914400" rtl="0" eaLnBrk="1" fontAlgn="auto" latinLnBrk="0" hangingPunct="1">
              <a:lnSpc>
                <a:spcPct val="100000"/>
              </a:lnSpc>
              <a:spcBef>
                <a:spcPct val="0"/>
              </a:spcBef>
              <a:spcAft>
                <a:spcPct val="0"/>
              </a:spcAft>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vl2pPr algn="l" rtl="0" eaLnBrk="1" fontAlgn="base" hangingPunct="1">
              <a:spcBef>
                <a:spcPct val="0"/>
              </a:spcBef>
              <a:spcAft>
                <a:spcPct val="0"/>
              </a:spcAft>
              <a:defRPr sz="2400" b="1">
                <a:solidFill>
                  <a:schemeClr val="tx1"/>
                </a:solidFill>
                <a:latin typeface="微软雅黑" charset="-122"/>
                <a:ea typeface="微软雅黑" charset="-122"/>
              </a:defRPr>
            </a:lvl2pPr>
            <a:lvl3pPr algn="l" rtl="0" eaLnBrk="1" fontAlgn="base" hangingPunct="1">
              <a:spcBef>
                <a:spcPct val="0"/>
              </a:spcBef>
              <a:spcAft>
                <a:spcPct val="0"/>
              </a:spcAft>
              <a:defRPr sz="2400" b="1">
                <a:solidFill>
                  <a:schemeClr val="tx1"/>
                </a:solidFill>
                <a:latin typeface="微软雅黑" charset="-122"/>
                <a:ea typeface="微软雅黑" charset="-122"/>
              </a:defRPr>
            </a:lvl3pPr>
            <a:lvl4pPr algn="l" rtl="0" eaLnBrk="1" fontAlgn="base" hangingPunct="1">
              <a:spcBef>
                <a:spcPct val="0"/>
              </a:spcBef>
              <a:spcAft>
                <a:spcPct val="0"/>
              </a:spcAft>
              <a:defRPr sz="2400" b="1">
                <a:solidFill>
                  <a:schemeClr val="tx1"/>
                </a:solidFill>
                <a:latin typeface="微软雅黑" charset="-122"/>
                <a:ea typeface="微软雅黑" charset="-122"/>
              </a:defRPr>
            </a:lvl4pPr>
            <a:lvl5pPr algn="l" rtl="0" eaLnBrk="1" fontAlgn="base" hangingPunct="1">
              <a:spcBef>
                <a:spcPct val="0"/>
              </a:spcBef>
              <a:spcAft>
                <a:spcPct val="0"/>
              </a:spcAft>
              <a:defRPr sz="2400" b="1">
                <a:solidFill>
                  <a:schemeClr val="tx1"/>
                </a:solidFill>
                <a:latin typeface="微软雅黑" charset="-122"/>
                <a:ea typeface="微软雅黑" charset="-122"/>
              </a:defRPr>
            </a:lvl5pPr>
            <a:lvl6pPr marL="457200" algn="l" rtl="0" eaLnBrk="1" fontAlgn="base" hangingPunct="1">
              <a:spcBef>
                <a:spcPct val="0"/>
              </a:spcBef>
              <a:spcAft>
                <a:spcPct val="0"/>
              </a:spcAft>
              <a:defRPr sz="2400" b="1">
                <a:solidFill>
                  <a:schemeClr val="tx1"/>
                </a:solidFill>
                <a:latin typeface="微软雅黑" charset="-122"/>
                <a:ea typeface="微软雅黑" charset="-122"/>
              </a:defRPr>
            </a:lvl6pPr>
            <a:lvl7pPr marL="914400" algn="l" rtl="0" eaLnBrk="1" fontAlgn="base" hangingPunct="1">
              <a:spcBef>
                <a:spcPct val="0"/>
              </a:spcBef>
              <a:spcAft>
                <a:spcPct val="0"/>
              </a:spcAft>
              <a:defRPr sz="2400" b="1">
                <a:solidFill>
                  <a:schemeClr val="tx1"/>
                </a:solidFill>
                <a:latin typeface="微软雅黑" charset="-122"/>
                <a:ea typeface="微软雅黑" charset="-122"/>
              </a:defRPr>
            </a:lvl7pPr>
            <a:lvl8pPr marL="1371600" algn="l" rtl="0" eaLnBrk="1" fontAlgn="base" hangingPunct="1">
              <a:spcBef>
                <a:spcPct val="0"/>
              </a:spcBef>
              <a:spcAft>
                <a:spcPct val="0"/>
              </a:spcAft>
              <a:defRPr sz="2400" b="1">
                <a:solidFill>
                  <a:schemeClr val="tx1"/>
                </a:solidFill>
                <a:latin typeface="微软雅黑" charset="-122"/>
                <a:ea typeface="微软雅黑" charset="-122"/>
              </a:defRPr>
            </a:lvl8pPr>
            <a:lvl9pPr marL="1828800" algn="l" rtl="0" eaLnBrk="1" fontAlgn="base" hangingPunct="1">
              <a:spcBef>
                <a:spcPct val="0"/>
              </a:spcBef>
              <a:spcAft>
                <a:spcPct val="0"/>
              </a:spcAft>
              <a:defRPr sz="2400" b="1">
                <a:solidFill>
                  <a:schemeClr val="tx1"/>
                </a:solidFill>
                <a:latin typeface="微软雅黑" charset="-122"/>
                <a:ea typeface="微软雅黑" charset="-122"/>
              </a:defRPr>
            </a:lvl9pPr>
          </a:lstStyle>
          <a:p>
            <a:pPr lvl="0">
              <a:buClrTx/>
              <a:buSzTx/>
              <a:buFontTx/>
            </a:pPr>
            <a:r>
              <a:rPr lang="en-US"/>
              <a:t>Methodology</a:t>
            </a:r>
            <a:endParaRPr lang="en-US">
              <a:latin typeface="汉仪旗黑-85S" charset="0"/>
              <a:cs typeface="汉仪旗黑-85S" charset="0"/>
              <a:sym typeface="+mn-ea"/>
            </a:endParaRPr>
          </a:p>
        </p:txBody>
      </p:sp>
      <p:sp>
        <p:nvSpPr>
          <p:cNvPr id="33" name="Arc 3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4294967295"/>
            <p:custDataLst>
              <p:tags r:id="rId2"/>
            </p:custDataLst>
          </p:nvPr>
        </p:nvSpPr>
        <p:spPr>
          <a:xfrm>
            <a:off x="628650" y="1825625"/>
            <a:ext cx="7886700" cy="4351338"/>
          </a:xfrm>
        </p:spPr>
        <p:txBody>
          <a:bodyPr vert="horz" lIns="101600" tIns="0" rIns="82550" bIns="0" numCol="1" rtlCol="0" anchorCtr="0" compatLnSpc="1">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lvl="0">
              <a:buClrTx/>
              <a:buSzTx/>
            </a:pPr>
            <a:r>
              <a:rPr lang="en-US"/>
              <a:t>Model Architecture:</a:t>
            </a:r>
            <a:br>
              <a:rPr lang="en-US"/>
            </a:br>
            <a:r>
              <a:rPr lang="en-US"/>
              <a:t>- VGG16 model pre-trained on ImageNet.</a:t>
            </a:r>
            <a:br>
              <a:rPr lang="en-US"/>
            </a:br>
            <a:r>
              <a:rPr lang="en-US"/>
              <a:t>- Custom layers added for binary classification (defect-free vs. defective).</a:t>
            </a:r>
            <a:br>
              <a:rPr lang="en-US"/>
            </a:br>
            <a:br>
              <a:rPr lang="en-US"/>
            </a:br>
            <a:r>
              <a:rPr lang="en-US"/>
              <a:t>Model Training:</a:t>
            </a:r>
            <a:br>
              <a:rPr lang="en-US"/>
            </a:br>
            <a:r>
              <a:rPr lang="en-US"/>
              <a:t>- Early stopping and model checkpointing to prevent overfitting.</a:t>
            </a:r>
            <a:br>
              <a:rPr lang="en-US"/>
            </a:br>
            <a:r>
              <a:rPr lang="en-US"/>
              <a:t>- Metrics: Training Accuracy, Test Accuracy.</a:t>
            </a:r>
            <a:endParaRPr lang="en-US">
              <a:latin typeface="微软雅黑" charset="0"/>
              <a:ea typeface="微软雅黑" charset="0"/>
              <a:sym typeface="+mn-ea"/>
            </a:endParaRPr>
          </a:p>
        </p:txBody>
      </p:sp>
      <p:pic>
        <p:nvPicPr>
          <p:cNvPr id="6" name="图片 5"/>
          <p:cNvPicPr/>
          <p:nvPr userDrawn="1">
            <p:custDataLst>
              <p:tags r:id="rId3"/>
            </p:custDataLst>
          </p:nvPr>
        </p:nvPicPr>
        <p:blipFill>
          <a:blip r:embed="rId6" r:link="rId7" cstate="screen"/>
          <a:stretch>
            <a:fillRect/>
          </a:stretch>
        </p:blipFill>
        <p:spPr>
          <a:xfrm>
            <a:off x="65246" y="5876290"/>
            <a:ext cx="857250" cy="773430"/>
          </a:xfrm>
          <a:prstGeom prst="rect">
            <a:avLst/>
          </a:prstGeom>
        </p:spPr>
      </p:pic>
      <p:pic>
        <p:nvPicPr>
          <p:cNvPr id="7" name="图片 6"/>
          <p:cNvPicPr/>
          <p:nvPr userDrawn="1">
            <p:custDataLst>
              <p:tags r:id="rId4"/>
            </p:custDataLst>
          </p:nvPr>
        </p:nvPicPr>
        <p:blipFill>
          <a:blip r:embed="rId8" r:link="rId9" cstate="screen"/>
          <a:stretch>
            <a:fillRect/>
          </a:stretch>
        </p:blipFill>
        <p:spPr>
          <a:xfrm>
            <a:off x="8270557" y="6008370"/>
            <a:ext cx="857250" cy="839470"/>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32712" y="741391"/>
            <a:ext cx="2547763" cy="1616203"/>
          </a:xfrm>
        </p:spPr>
        <p:txBody>
          <a:bodyPr vert="horz" lIns="101600" tIns="38100" rIns="76200" bIns="38100" numCol="1" rtlCol="0" anchor="b" anchorCtr="0" compatLnSpc="1">
            <a:normAutofit/>
          </a:bodyPr>
          <a:lstStyle>
            <a:lvl1pPr marL="0" marR="0" algn="l" defTabSz="914400" rtl="0" eaLnBrk="1" fontAlgn="auto" latinLnBrk="0" hangingPunct="1">
              <a:lnSpc>
                <a:spcPct val="100000"/>
              </a:lnSpc>
              <a:spcBef>
                <a:spcPct val="0"/>
              </a:spcBef>
              <a:spcAft>
                <a:spcPct val="0"/>
              </a:spcAft>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vl2pPr algn="l" rtl="0" eaLnBrk="1" fontAlgn="base" hangingPunct="1">
              <a:spcBef>
                <a:spcPct val="0"/>
              </a:spcBef>
              <a:spcAft>
                <a:spcPct val="0"/>
              </a:spcAft>
              <a:defRPr sz="2400" b="1">
                <a:solidFill>
                  <a:schemeClr val="tx1"/>
                </a:solidFill>
                <a:latin typeface="微软雅黑" charset="-122"/>
                <a:ea typeface="微软雅黑" charset="-122"/>
              </a:defRPr>
            </a:lvl2pPr>
            <a:lvl3pPr algn="l" rtl="0" eaLnBrk="1" fontAlgn="base" hangingPunct="1">
              <a:spcBef>
                <a:spcPct val="0"/>
              </a:spcBef>
              <a:spcAft>
                <a:spcPct val="0"/>
              </a:spcAft>
              <a:defRPr sz="2400" b="1">
                <a:solidFill>
                  <a:schemeClr val="tx1"/>
                </a:solidFill>
                <a:latin typeface="微软雅黑" charset="-122"/>
                <a:ea typeface="微软雅黑" charset="-122"/>
              </a:defRPr>
            </a:lvl3pPr>
            <a:lvl4pPr algn="l" rtl="0" eaLnBrk="1" fontAlgn="base" hangingPunct="1">
              <a:spcBef>
                <a:spcPct val="0"/>
              </a:spcBef>
              <a:spcAft>
                <a:spcPct val="0"/>
              </a:spcAft>
              <a:defRPr sz="2400" b="1">
                <a:solidFill>
                  <a:schemeClr val="tx1"/>
                </a:solidFill>
                <a:latin typeface="微软雅黑" charset="-122"/>
                <a:ea typeface="微软雅黑" charset="-122"/>
              </a:defRPr>
            </a:lvl4pPr>
            <a:lvl5pPr algn="l" rtl="0" eaLnBrk="1" fontAlgn="base" hangingPunct="1">
              <a:spcBef>
                <a:spcPct val="0"/>
              </a:spcBef>
              <a:spcAft>
                <a:spcPct val="0"/>
              </a:spcAft>
              <a:defRPr sz="2400" b="1">
                <a:solidFill>
                  <a:schemeClr val="tx1"/>
                </a:solidFill>
                <a:latin typeface="微软雅黑" charset="-122"/>
                <a:ea typeface="微软雅黑" charset="-122"/>
              </a:defRPr>
            </a:lvl5pPr>
            <a:lvl6pPr marL="457200" algn="l" rtl="0" eaLnBrk="1" fontAlgn="base" hangingPunct="1">
              <a:spcBef>
                <a:spcPct val="0"/>
              </a:spcBef>
              <a:spcAft>
                <a:spcPct val="0"/>
              </a:spcAft>
              <a:defRPr sz="2400" b="1">
                <a:solidFill>
                  <a:schemeClr val="tx1"/>
                </a:solidFill>
                <a:latin typeface="微软雅黑" charset="-122"/>
                <a:ea typeface="微软雅黑" charset="-122"/>
              </a:defRPr>
            </a:lvl6pPr>
            <a:lvl7pPr marL="914400" algn="l" rtl="0" eaLnBrk="1" fontAlgn="base" hangingPunct="1">
              <a:spcBef>
                <a:spcPct val="0"/>
              </a:spcBef>
              <a:spcAft>
                <a:spcPct val="0"/>
              </a:spcAft>
              <a:defRPr sz="2400" b="1">
                <a:solidFill>
                  <a:schemeClr val="tx1"/>
                </a:solidFill>
                <a:latin typeface="微软雅黑" charset="-122"/>
                <a:ea typeface="微软雅黑" charset="-122"/>
              </a:defRPr>
            </a:lvl7pPr>
            <a:lvl8pPr marL="1371600" algn="l" rtl="0" eaLnBrk="1" fontAlgn="base" hangingPunct="1">
              <a:spcBef>
                <a:spcPct val="0"/>
              </a:spcBef>
              <a:spcAft>
                <a:spcPct val="0"/>
              </a:spcAft>
              <a:defRPr sz="2400" b="1">
                <a:solidFill>
                  <a:schemeClr val="tx1"/>
                </a:solidFill>
                <a:latin typeface="微软雅黑" charset="-122"/>
                <a:ea typeface="微软雅黑" charset="-122"/>
              </a:defRPr>
            </a:lvl8pPr>
            <a:lvl9pPr marL="1828800" algn="l" rtl="0" eaLnBrk="1" fontAlgn="base" hangingPunct="1">
              <a:spcBef>
                <a:spcPct val="0"/>
              </a:spcBef>
              <a:spcAft>
                <a:spcPct val="0"/>
              </a:spcAft>
              <a:defRPr sz="2400" b="1">
                <a:solidFill>
                  <a:schemeClr val="tx1"/>
                </a:solidFill>
                <a:latin typeface="微软雅黑" charset="-122"/>
                <a:ea typeface="微软雅黑" charset="-122"/>
              </a:defRPr>
            </a:lvl9pPr>
          </a:lstStyle>
          <a:p>
            <a:pPr lvl="0">
              <a:buClrTx/>
              <a:buSzTx/>
              <a:buFontTx/>
            </a:pPr>
            <a:r>
              <a:rPr lang="en-US" sz="2800" dirty="0"/>
              <a:t>Results and Discussion</a:t>
            </a:r>
            <a:endParaRPr lang="en-US" sz="2800" dirty="0">
              <a:latin typeface="汉仪旗黑-85S" charset="0"/>
              <a:cs typeface="汉仪旗黑-85S" charset="0"/>
              <a:sym typeface="+mn-ea"/>
            </a:endParaRPr>
          </a:p>
        </p:txBody>
      </p:sp>
      <p:grpSp>
        <p:nvGrpSpPr>
          <p:cNvPr id="12" name="Group 11">
            <a:extLst>
              <a:ext uri="{FF2B5EF4-FFF2-40B4-BE49-F238E27FC236}">
                <a16:creationId xmlns:a16="http://schemas.microsoft.com/office/drawing/2014/main" id="{BE589684-54CA-64D8-C963-5F19FF75B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3522" y="5858828"/>
            <a:ext cx="4805178" cy="123363"/>
            <a:chOff x="7015162" y="5858828"/>
            <a:chExt cx="4300544" cy="123363"/>
          </a:xfrm>
        </p:grpSpPr>
        <p:sp>
          <p:nvSpPr>
            <p:cNvPr id="13" name="Rectangle 12">
              <a:extLst>
                <a:ext uri="{FF2B5EF4-FFF2-40B4-BE49-F238E27FC236}">
                  <a16:creationId xmlns:a16="http://schemas.microsoft.com/office/drawing/2014/main" id="{9B56B8E8-B789-DA4D-E4BE-03FA3165B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255D907-377D-0DF9-B4A4-4B44C46FB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4294967295"/>
            <p:custDataLst>
              <p:tags r:id="rId2"/>
            </p:custDataLst>
          </p:nvPr>
        </p:nvSpPr>
        <p:spPr>
          <a:xfrm>
            <a:off x="5932713" y="2533476"/>
            <a:ext cx="2554061" cy="3447832"/>
          </a:xfrm>
        </p:spPr>
        <p:txBody>
          <a:bodyPr vert="horz" lIns="101600" tIns="0" rIns="82550" bIns="0" numCol="1" rtlCol="0" anchor="t" anchorCtr="0" compatLnSpc="1">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lvl="0">
              <a:lnSpc>
                <a:spcPct val="120000"/>
              </a:lnSpc>
              <a:buClrTx/>
              <a:buSzTx/>
            </a:pPr>
            <a:r>
              <a:rPr lang="en-US" sz="1400" dirty="0"/>
              <a:t>Model Performance:</a:t>
            </a:r>
            <a:br>
              <a:rPr lang="en-US" sz="1400" dirty="0"/>
            </a:br>
            <a:r>
              <a:rPr lang="en-US" sz="1400" dirty="0"/>
              <a:t>- High accuracy on test set.</a:t>
            </a:r>
            <a:br>
              <a:rPr lang="en-US" sz="1400" dirty="0"/>
            </a:br>
            <a:r>
              <a:rPr lang="en-US" sz="1400" dirty="0"/>
              <a:t>- Metrics observed: Training Accuracy, Test Accuracy.</a:t>
            </a:r>
            <a:br>
              <a:rPr lang="en-US" sz="1400" dirty="0"/>
            </a:br>
            <a:br>
              <a:rPr lang="en-US" sz="1400" dirty="0"/>
            </a:br>
            <a:r>
              <a:rPr lang="en-US" sz="1400" dirty="0"/>
              <a:t>Visualization:</a:t>
            </a:r>
            <a:br>
              <a:rPr lang="en-US" sz="1400" dirty="0"/>
            </a:br>
            <a:r>
              <a:rPr lang="en-US" sz="1400" dirty="0"/>
              <a:t>- Graphical representation of model accuracy and loss.</a:t>
            </a:r>
            <a:endParaRPr lang="en-US" sz="1400" dirty="0">
              <a:latin typeface="微软雅黑" charset="0"/>
              <a:ea typeface="微软雅黑" charset="0"/>
              <a:sym typeface="+mn-ea"/>
            </a:endParaRPr>
          </a:p>
          <a:p>
            <a:pPr lvl="0">
              <a:lnSpc>
                <a:spcPct val="120000"/>
              </a:lnSpc>
              <a:buClrTx/>
              <a:buSzTx/>
            </a:pPr>
            <a:endParaRPr lang="en-US" sz="1400" dirty="0">
              <a:latin typeface="微软雅黑" charset="0"/>
              <a:ea typeface="微软雅黑" charset="0"/>
              <a:sym typeface="+mn-ea"/>
            </a:endParaRPr>
          </a:p>
          <a:p>
            <a:pPr lvl="0">
              <a:lnSpc>
                <a:spcPct val="120000"/>
              </a:lnSpc>
              <a:buClrTx/>
              <a:buSzTx/>
            </a:pPr>
            <a:endParaRPr lang="en-US" sz="1400" dirty="0">
              <a:latin typeface="微软雅黑" charset="0"/>
              <a:ea typeface="微软雅黑" charset="0"/>
              <a:sym typeface="+mn-ea"/>
            </a:endParaRPr>
          </a:p>
        </p:txBody>
      </p:sp>
      <p:pic>
        <p:nvPicPr>
          <p:cNvPr id="6" name="图片 5"/>
          <p:cNvPicPr/>
          <p:nvPr userDrawn="1">
            <p:custDataLst>
              <p:tags r:id="rId3"/>
            </p:custDataLst>
          </p:nvPr>
        </p:nvPicPr>
        <p:blipFill>
          <a:blip r:embed="rId6" r:link="rId7" cstate="screen"/>
          <a:stretch>
            <a:fillRect/>
          </a:stretch>
        </p:blipFill>
        <p:spPr>
          <a:xfrm>
            <a:off x="65246" y="5876290"/>
            <a:ext cx="857250" cy="773430"/>
          </a:xfrm>
          <a:prstGeom prst="rect">
            <a:avLst/>
          </a:prstGeom>
        </p:spPr>
      </p:pic>
      <p:pic>
        <p:nvPicPr>
          <p:cNvPr id="7" name="图片 6"/>
          <p:cNvPicPr/>
          <p:nvPr userDrawn="1">
            <p:custDataLst>
              <p:tags r:id="rId4"/>
            </p:custDataLst>
          </p:nvPr>
        </p:nvPicPr>
        <p:blipFill>
          <a:blip r:embed="rId8" r:link="rId9" cstate="screen"/>
          <a:stretch>
            <a:fillRect/>
          </a:stretch>
        </p:blipFill>
        <p:spPr>
          <a:xfrm>
            <a:off x="8270557" y="6008370"/>
            <a:ext cx="857250" cy="839470"/>
          </a:xfrm>
          <a:prstGeom prst="rect">
            <a:avLst/>
          </a:prstGeom>
        </p:spPr>
      </p:pic>
      <p:sp>
        <p:nvSpPr>
          <p:cNvPr id="5" name="文本框 4"/>
          <p:cNvSpPr txBox="1"/>
          <p:nvPr/>
        </p:nvSpPr>
        <p:spPr>
          <a:xfrm>
            <a:off x="352425" y="1156970"/>
            <a:ext cx="3048000" cy="368300"/>
          </a:xfrm>
          <a:prstGeom prst="rect">
            <a:avLst/>
          </a:prstGeom>
          <a:noFill/>
        </p:spPr>
        <p:txBody>
          <a:bodyPr wrap="square" rtlCol="0">
            <a:spAutoFit/>
          </a:bodyPr>
          <a:lstStyle/>
          <a:p>
            <a:endParaRPr lang="zh-CN" altLang="en-US"/>
          </a:p>
        </p:txBody>
      </p:sp>
      <p:pic>
        <p:nvPicPr>
          <p:cNvPr id="8" name="图片 7">
            <a:extLst>
              <a:ext uri="{FF2B5EF4-FFF2-40B4-BE49-F238E27FC236}">
                <a16:creationId xmlns:a16="http://schemas.microsoft.com/office/drawing/2014/main" id="{8E4AE21C-00B7-2F4A-9290-AC3FDF25AE2A}"/>
              </a:ext>
            </a:extLst>
          </p:cNvPr>
          <p:cNvPicPr>
            <a:picLocks noChangeAspect="1"/>
          </p:cNvPicPr>
          <p:nvPr/>
        </p:nvPicPr>
        <p:blipFill>
          <a:blip r:embed="rId10"/>
          <a:stretch>
            <a:fillRect/>
          </a:stretch>
        </p:blipFill>
        <p:spPr>
          <a:xfrm>
            <a:off x="603608" y="741391"/>
            <a:ext cx="4925005" cy="5100898"/>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7519" y="741391"/>
            <a:ext cx="2591866" cy="1616203"/>
          </a:xfrm>
        </p:spPr>
        <p:txBody>
          <a:bodyPr vert="horz" lIns="101600" tIns="38100" rIns="76200" bIns="38100" numCol="1" rtlCol="0" anchor="b" anchorCtr="0" compatLnSpc="1">
            <a:normAutofit/>
          </a:bodyPr>
          <a:lstStyle>
            <a:lvl1pPr marL="0" marR="0" algn="l" defTabSz="914400" rtl="0" eaLnBrk="1" fontAlgn="auto" latinLnBrk="0" hangingPunct="1">
              <a:lnSpc>
                <a:spcPct val="100000"/>
              </a:lnSpc>
              <a:spcBef>
                <a:spcPct val="0"/>
              </a:spcBef>
              <a:spcAft>
                <a:spcPct val="0"/>
              </a:spcAft>
              <a:buNone/>
              <a:defRPr kumimoji="0" lang="zh-CN" altLang="en-US" sz="1800" b="1" i="0" u="none" strike="noStrike" kern="1200" cap="none" spc="200" normalizeH="0" baseline="0" noProof="1" dirty="0">
                <a:solidFill>
                  <a:schemeClr val="tx1"/>
                </a:solidFill>
                <a:uFillTx/>
                <a:latin typeface="微软雅黑" charset="-122"/>
                <a:ea typeface="微软雅黑" charset="-122"/>
                <a:cs typeface="微软雅黑" charset="-122"/>
                <a:sym typeface="+mn-ea"/>
              </a:defRPr>
            </a:lvl1pPr>
            <a:lvl2pPr algn="l" rtl="0" eaLnBrk="1" fontAlgn="base" hangingPunct="1">
              <a:spcBef>
                <a:spcPct val="0"/>
              </a:spcBef>
              <a:spcAft>
                <a:spcPct val="0"/>
              </a:spcAft>
              <a:defRPr sz="2400" b="1">
                <a:solidFill>
                  <a:schemeClr val="tx1"/>
                </a:solidFill>
                <a:latin typeface="微软雅黑" charset="-122"/>
                <a:ea typeface="微软雅黑" charset="-122"/>
              </a:defRPr>
            </a:lvl2pPr>
            <a:lvl3pPr algn="l" rtl="0" eaLnBrk="1" fontAlgn="base" hangingPunct="1">
              <a:spcBef>
                <a:spcPct val="0"/>
              </a:spcBef>
              <a:spcAft>
                <a:spcPct val="0"/>
              </a:spcAft>
              <a:defRPr sz="2400" b="1">
                <a:solidFill>
                  <a:schemeClr val="tx1"/>
                </a:solidFill>
                <a:latin typeface="微软雅黑" charset="-122"/>
                <a:ea typeface="微软雅黑" charset="-122"/>
              </a:defRPr>
            </a:lvl3pPr>
            <a:lvl4pPr algn="l" rtl="0" eaLnBrk="1" fontAlgn="base" hangingPunct="1">
              <a:spcBef>
                <a:spcPct val="0"/>
              </a:spcBef>
              <a:spcAft>
                <a:spcPct val="0"/>
              </a:spcAft>
              <a:defRPr sz="2400" b="1">
                <a:solidFill>
                  <a:schemeClr val="tx1"/>
                </a:solidFill>
                <a:latin typeface="微软雅黑" charset="-122"/>
                <a:ea typeface="微软雅黑" charset="-122"/>
              </a:defRPr>
            </a:lvl4pPr>
            <a:lvl5pPr algn="l" rtl="0" eaLnBrk="1" fontAlgn="base" hangingPunct="1">
              <a:spcBef>
                <a:spcPct val="0"/>
              </a:spcBef>
              <a:spcAft>
                <a:spcPct val="0"/>
              </a:spcAft>
              <a:defRPr sz="2400" b="1">
                <a:solidFill>
                  <a:schemeClr val="tx1"/>
                </a:solidFill>
                <a:latin typeface="微软雅黑" charset="-122"/>
                <a:ea typeface="微软雅黑" charset="-122"/>
              </a:defRPr>
            </a:lvl5pPr>
            <a:lvl6pPr marL="457200" algn="l" rtl="0" eaLnBrk="1" fontAlgn="base" hangingPunct="1">
              <a:spcBef>
                <a:spcPct val="0"/>
              </a:spcBef>
              <a:spcAft>
                <a:spcPct val="0"/>
              </a:spcAft>
              <a:defRPr sz="2400" b="1">
                <a:solidFill>
                  <a:schemeClr val="tx1"/>
                </a:solidFill>
                <a:latin typeface="微软雅黑" charset="-122"/>
                <a:ea typeface="微软雅黑" charset="-122"/>
              </a:defRPr>
            </a:lvl6pPr>
            <a:lvl7pPr marL="914400" algn="l" rtl="0" eaLnBrk="1" fontAlgn="base" hangingPunct="1">
              <a:spcBef>
                <a:spcPct val="0"/>
              </a:spcBef>
              <a:spcAft>
                <a:spcPct val="0"/>
              </a:spcAft>
              <a:defRPr sz="2400" b="1">
                <a:solidFill>
                  <a:schemeClr val="tx1"/>
                </a:solidFill>
                <a:latin typeface="微软雅黑" charset="-122"/>
                <a:ea typeface="微软雅黑" charset="-122"/>
              </a:defRPr>
            </a:lvl7pPr>
            <a:lvl8pPr marL="1371600" algn="l" rtl="0" eaLnBrk="1" fontAlgn="base" hangingPunct="1">
              <a:spcBef>
                <a:spcPct val="0"/>
              </a:spcBef>
              <a:spcAft>
                <a:spcPct val="0"/>
              </a:spcAft>
              <a:defRPr sz="2400" b="1">
                <a:solidFill>
                  <a:schemeClr val="tx1"/>
                </a:solidFill>
                <a:latin typeface="微软雅黑" charset="-122"/>
                <a:ea typeface="微软雅黑" charset="-122"/>
              </a:defRPr>
            </a:lvl8pPr>
            <a:lvl9pPr marL="1828800" algn="l" rtl="0" eaLnBrk="1" fontAlgn="base" hangingPunct="1">
              <a:spcBef>
                <a:spcPct val="0"/>
              </a:spcBef>
              <a:spcAft>
                <a:spcPct val="0"/>
              </a:spcAft>
              <a:defRPr sz="2400" b="1">
                <a:solidFill>
                  <a:schemeClr val="tx1"/>
                </a:solidFill>
                <a:latin typeface="微软雅黑" charset="-122"/>
                <a:ea typeface="微软雅黑" charset="-122"/>
              </a:defRPr>
            </a:lvl9pPr>
          </a:lstStyle>
          <a:p>
            <a:pPr lvl="0">
              <a:buClrTx/>
              <a:buSzTx/>
              <a:buFontTx/>
            </a:pPr>
            <a:r>
              <a:rPr lang="en-US" sz="2800"/>
              <a:t>Results and Discussion</a:t>
            </a:r>
            <a:endParaRPr lang="en-US" sz="2800">
              <a:latin typeface="汉仪旗黑-85S" charset="0"/>
              <a:cs typeface="汉仪旗黑-85S" charset="0"/>
              <a:sym typeface="+mn-ea"/>
            </a:endParaRPr>
          </a:p>
        </p:txBody>
      </p:sp>
      <p:sp>
        <p:nvSpPr>
          <p:cNvPr id="3" name="Content Placeholder 2"/>
          <p:cNvSpPr>
            <a:spLocks noGrp="1"/>
          </p:cNvSpPr>
          <p:nvPr>
            <p:ph idx="4294967295"/>
            <p:custDataLst>
              <p:tags r:id="rId2"/>
            </p:custDataLst>
          </p:nvPr>
        </p:nvSpPr>
        <p:spPr>
          <a:xfrm>
            <a:off x="657519" y="2533476"/>
            <a:ext cx="2591866" cy="3447832"/>
          </a:xfrm>
        </p:spPr>
        <p:txBody>
          <a:bodyPr vert="horz" lIns="101600" tIns="0" rIns="82550" bIns="0" numCol="1" rtlCol="0" anchor="t" anchorCtr="0" compatLnSpc="1">
            <a:normAutofit lnSpcReduction="10000"/>
          </a:bodyPr>
          <a:lstStyle>
            <a:lvl1pPr marL="171450" marR="0" lvl="0"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200" b="0" i="0" u="none" strike="noStrike" kern="1200" cap="none" spc="150" normalizeH="0" baseline="0" noProof="1" dirty="0">
                <a:solidFill>
                  <a:schemeClr val="tx1"/>
                </a:solidFill>
                <a:uFillTx/>
                <a:latin typeface="微软雅黑" charset="-122"/>
                <a:ea typeface="微软雅黑" charset="-122"/>
                <a:cs typeface="微软雅黑" charset="-122"/>
                <a:sym typeface="+mn-ea"/>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a:lstStyle>
          <a:p>
            <a:pPr lvl="0">
              <a:lnSpc>
                <a:spcPct val="120000"/>
              </a:lnSpc>
              <a:buClrTx/>
              <a:buSzTx/>
            </a:pPr>
            <a:r>
              <a:rPr lang="en-US" sz="1700" dirty="0"/>
              <a:t>Discussion:</a:t>
            </a:r>
            <a:br>
              <a:rPr lang="en-US" sz="1700" dirty="0"/>
            </a:br>
            <a:r>
              <a:rPr lang="en-US" sz="1700" dirty="0"/>
              <a:t>- </a:t>
            </a:r>
            <a:r>
              <a:rPr lang="en-US" altLang="zh-CN" sz="1700" dirty="0"/>
              <a:t>Not high</a:t>
            </a:r>
            <a:r>
              <a:rPr lang="en-US" sz="1700" dirty="0"/>
              <a:t> accuracy in defect detection.</a:t>
            </a:r>
            <a:br>
              <a:rPr lang="en-US" sz="1700" dirty="0"/>
            </a:br>
            <a:r>
              <a:rPr lang="en-US" sz="1700" dirty="0"/>
              <a:t>- Improvements in quality control process.</a:t>
            </a:r>
            <a:br>
              <a:rPr lang="en-US" sz="1700" dirty="0"/>
            </a:br>
            <a:r>
              <a:rPr lang="en-US" sz="1700" dirty="0"/>
              <a:t>- Need for more diverse and defective samples in the training set.</a:t>
            </a:r>
            <a:endParaRPr lang="en-US" sz="1700" dirty="0">
              <a:latin typeface="微软雅黑" charset="0"/>
              <a:ea typeface="微软雅黑" charset="0"/>
              <a:sym typeface="+mn-ea"/>
            </a:endParaRPr>
          </a:p>
        </p:txBody>
      </p:sp>
      <p:pic>
        <p:nvPicPr>
          <p:cNvPr id="4" name="图片 3">
            <a:extLst>
              <a:ext uri="{FF2B5EF4-FFF2-40B4-BE49-F238E27FC236}">
                <a16:creationId xmlns:a16="http://schemas.microsoft.com/office/drawing/2014/main" id="{6EE5F1AF-FEEC-3340-9315-62AD66AD6559}"/>
              </a:ext>
            </a:extLst>
          </p:cNvPr>
          <p:cNvPicPr>
            <a:picLocks noChangeAspect="1"/>
          </p:cNvPicPr>
          <p:nvPr/>
        </p:nvPicPr>
        <p:blipFill>
          <a:blip r:embed="rId6"/>
          <a:stretch>
            <a:fillRect/>
          </a:stretch>
        </p:blipFill>
        <p:spPr>
          <a:xfrm>
            <a:off x="3740754" y="1025610"/>
            <a:ext cx="4792009" cy="4816089"/>
          </a:xfrm>
          <a:prstGeom prst="rect">
            <a:avLst/>
          </a:prstGeom>
        </p:spPr>
      </p:pic>
      <p:grpSp>
        <p:nvGrpSpPr>
          <p:cNvPr id="12" name="Group 11">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13" name="Rectangle 12">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图片 5"/>
          <p:cNvPicPr/>
          <p:nvPr userDrawn="1">
            <p:custDataLst>
              <p:tags r:id="rId3"/>
            </p:custDataLst>
          </p:nvPr>
        </p:nvPicPr>
        <p:blipFill>
          <a:blip r:embed="rId7" r:link="rId8" cstate="screen"/>
          <a:stretch>
            <a:fillRect/>
          </a:stretch>
        </p:blipFill>
        <p:spPr>
          <a:xfrm>
            <a:off x="65246" y="5876290"/>
            <a:ext cx="857250" cy="773430"/>
          </a:xfrm>
          <a:prstGeom prst="rect">
            <a:avLst/>
          </a:prstGeom>
        </p:spPr>
      </p:pic>
      <p:pic>
        <p:nvPicPr>
          <p:cNvPr id="7" name="图片 6"/>
          <p:cNvPicPr/>
          <p:nvPr userDrawn="1">
            <p:custDataLst>
              <p:tags r:id="rId4"/>
            </p:custDataLst>
          </p:nvPr>
        </p:nvPicPr>
        <p:blipFill>
          <a:blip r:embed="rId9" r:link="rId10" cstate="screen"/>
          <a:stretch>
            <a:fillRect/>
          </a:stretch>
        </p:blipFill>
        <p:spPr>
          <a:xfrm>
            <a:off x="8270557" y="6008370"/>
            <a:ext cx="857250" cy="839470"/>
          </a:xfrm>
          <a:prstGeom prst="rect">
            <a:avLst/>
          </a:prstGeom>
        </p:spPr>
      </p:pic>
      <p:sp>
        <p:nvSpPr>
          <p:cNvPr id="5" name="文本框 4">
            <a:extLst>
              <a:ext uri="{FF2B5EF4-FFF2-40B4-BE49-F238E27FC236}">
                <a16:creationId xmlns:a16="http://schemas.microsoft.com/office/drawing/2014/main" id="{F4CEF672-AE0E-5B42-ACC0-73E6D92405F6}"/>
              </a:ext>
            </a:extLst>
          </p:cNvPr>
          <p:cNvSpPr txBox="1"/>
          <p:nvPr/>
        </p:nvSpPr>
        <p:spPr>
          <a:xfrm>
            <a:off x="4304943" y="5830394"/>
            <a:ext cx="3719929" cy="369332"/>
          </a:xfrm>
          <a:prstGeom prst="rect">
            <a:avLst/>
          </a:prstGeom>
          <a:noFill/>
        </p:spPr>
        <p:txBody>
          <a:bodyPr wrap="none" rtlCol="0">
            <a:spAutoFit/>
          </a:bodyPr>
          <a:lstStyle/>
          <a:p>
            <a:r>
              <a:rPr kumimoji="1" lang="en-US" altLang="zh-CN" dirty="0"/>
              <a:t>Result:</a:t>
            </a:r>
            <a:r>
              <a:rPr kumimoji="1" lang="zh-CN" altLang="en-US" dirty="0"/>
              <a:t> </a:t>
            </a:r>
            <a:r>
              <a:rPr kumimoji="1" lang="en-US" altLang="zh-CN" dirty="0"/>
              <a:t>This</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Good</a:t>
            </a:r>
            <a:r>
              <a:rPr kumimoji="1" lang="zh-CN" altLang="en-US" dirty="0"/>
              <a:t> </a:t>
            </a:r>
            <a:r>
              <a:rPr kumimoji="1" lang="en-US" altLang="zh-CN" dirty="0"/>
              <a:t>component!</a:t>
            </a:r>
            <a:endParaRPr kumimoji="1" lang="zh-CN" altLang="en-US"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8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3929"/>
  <p:tag name="KSO_WM_TEMPLATE_MASTER_THUMB_INDEX" val="12"/>
  <p:tag name="KSO_WM_TEMPLATE_THUMBS_INDEX" val="1、4、7、8、9、10、11、12、13、14、15"/>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1"/>
  <p:tag name="KSO_WM_UNIT_BK_DARK_LIGHT" val="1"/>
  <p:tag name="KSO_WM_UNIT_SUBTYPE" val="h"/>
  <p:tag name="KSO_WM_UNIT_TYPE" val="i"/>
  <p:tag name="KSO_WM_UNIT_INDEX" val="1"/>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1"/>
  <p:tag name="KSO_WM_UNIT_BK_DARK_LIGHT" val="1"/>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1"/>
  <p:tag name="KSO_WM_UNIT_BK_DARK_LIGHT" val="1"/>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1"/>
  <p:tag name="KSO_WM_UNIT_BK_DARK_LIGHT" val="1"/>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1"/>
  <p:tag name="KSO_WM_UNIT_BK_DARK_LIGHT"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37.xml><?xml version="1.0" encoding="utf-8"?>
<p:tagLst xmlns:a="http://schemas.openxmlformats.org/drawingml/2006/main" xmlns:r="http://schemas.openxmlformats.org/officeDocument/2006/relationships" xmlns:p="http://schemas.openxmlformats.org/presentationml/2006/main">
  <p:tag name="KSO_WM_SLIDE_ID" val="custom20203929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929"/>
  <p:tag name="KSO_WM_SLIDE_LAYOUT" val="a_b"/>
  <p:tag name="KSO_WM_SLIDE_LAYOUT_CNT" val="1_1"/>
  <p:tag name="KSO_WM_TEMPLATE_MASTER_THUMB_INDEX" val="12"/>
  <p:tag name="KSO_WM_TEMPLATE_THUMBS_INDEX" val="1、4、7、8、9、10、11、12、13、14、15"/>
  <p:tag name="KSO_WM_SPECIAL_SOURCE" val="bdnull"/>
</p:tagLst>
</file>

<file path=ppt/tags/tag23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数据商务风格通用型PPT"/>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3929_1*a*1"/>
  <p:tag name="KSO_WM_TEMPLATE_CATEGORY" val="custom"/>
  <p:tag name="KSO_WM_TEMPLATE_INDEX" val="20203929"/>
  <p:tag name="KSO_WM_UNIT_LAYERLEVEL" val="1"/>
  <p:tag name="KSO_WM_TAG_VERSION" val="1.0"/>
  <p:tag name="KSO_WM_BEAUTIFY_FLAG" val="#wm#"/>
  <p:tag name="KSO_WM_UNIT_ISNUMDGMTITLE" val="0"/>
</p:tagLst>
</file>

<file path=ppt/tags/tag2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202X-202X"/>
  <p:tag name="KSO_WM_UNIT_NOCLEAR" val="0"/>
  <p:tag name="KSO_WM_UNIT_VALUE" val="8"/>
  <p:tag name="KSO_WM_UNIT_HIGHLIGHT" val="0"/>
  <p:tag name="KSO_WM_UNIT_COMPATIBLE" val="0"/>
  <p:tag name="KSO_WM_UNIT_DIAGRAM_ISNUMVISUAL" val="0"/>
  <p:tag name="KSO_WM_UNIT_DIAGRAM_ISREFERUNIT" val="0"/>
  <p:tag name="KSO_WM_UNIT_TYPE" val="b"/>
  <p:tag name="KSO_WM_UNIT_INDEX" val="1"/>
  <p:tag name="KSO_WM_UNIT_ID" val="custom20203929_1*b*1"/>
  <p:tag name="KSO_WM_TEMPLATE_CATEGORY" val="custom"/>
  <p:tag name="KSO_WM_TEMPLATE_INDEX" val="20203929"/>
  <p:tag name="KSO_WM_UNIT_LAYERLEVEL" val="1"/>
  <p:tag name="KSO_WM_TAG_VERSION" val="1.0"/>
  <p:tag name="KSO_WM_BEAUTIFY_FLAG" val="#wm#"/>
  <p:tag name="KSO_WM_UNIT_ISNUMDGMTITLE" val="0"/>
  <p:tag name="KSO_WM_UNIT_TEXT_FILL_FORE_SCHEMECOLOR_INDEX_BRIGHTNESS" val="0"/>
  <p:tag name="KSO_WM_UNIT_TEXT_FILL_FORE_SCHEMECOLOR_INDEX" val="14"/>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BK_DARK_LIGHT" val="1"/>
  <p:tag name="KSO_WM_SLIDE_BACKGROUND_TYPE" val="general"/>
  <p:tag name="KSO_WM_SPECIAL_SOURCE" val="bdnull"/>
</p:tagLst>
</file>

<file path=ppt/tags/tag2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3fa94d5d-e383-e2fc-fc70-61660f532520}"/>
  <p:tag name="KSO_WM_UNIT_TYPE" val="i"/>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40291d12-6a80-dae1-fc70-6166b36fb0f1}"/>
  <p:tag name="KSO_WM_UNIT_TYPE" val="i"/>
</p:tagLst>
</file>

<file path=ppt/tags/tag245.xml><?xml version="1.0" encoding="utf-8"?>
<p:tagLst xmlns:a="http://schemas.openxmlformats.org/drawingml/2006/main" xmlns:r="http://schemas.openxmlformats.org/officeDocument/2006/relationships" xmlns:p="http://schemas.openxmlformats.org/presentationml/2006/main">
  <p:tag name="KSO_WM_SLIDE_BK_DARK_LIGHT" val="1"/>
  <p:tag name="KSO_WM_SLIDE_BACKGROUND_TYPE" val="general"/>
  <p:tag name="KSO_WM_SPECIAL_SOURCE" val="bdnull"/>
</p:tagLst>
</file>

<file path=ppt/tags/tag24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7e64eba4-f35d-f7d3-fc70-6166b6714ea2}"/>
  <p:tag name="KSO_WM_UNIT_TYPE" val="i"/>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68938108-9ed3-bf3c-fc70-6166ad1be460}"/>
  <p:tag name="KSO_WM_UNIT_TYPE" val="i"/>
</p:tagLst>
</file>

<file path=ppt/tags/tag249.xml><?xml version="1.0" encoding="utf-8"?>
<p:tagLst xmlns:a="http://schemas.openxmlformats.org/drawingml/2006/main" xmlns:r="http://schemas.openxmlformats.org/officeDocument/2006/relationships" xmlns:p="http://schemas.openxmlformats.org/presentationml/2006/main">
  <p:tag name="KSO_WM_SLIDE_BK_DARK_LIGHT" val="1"/>
  <p:tag name="KSO_WM_SLIDE_BACKGROUND_TYPE" val="general"/>
  <p:tag name="KSO_WM_SPECIAL_SOURCE" val="bdnull"/>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7b646681-3beb-4d2f-fc70-6166b84ff824}"/>
  <p:tag name="KSO_WM_UNIT_TYPE" val="i"/>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739402c4-6721-248e-fc70-616649cb37b0}"/>
  <p:tag name="KSO_WM_UNIT_TYPE" val="i"/>
</p:tagLst>
</file>

<file path=ppt/tags/tag253.xml><?xml version="1.0" encoding="utf-8"?>
<p:tagLst xmlns:a="http://schemas.openxmlformats.org/drawingml/2006/main" xmlns:r="http://schemas.openxmlformats.org/officeDocument/2006/relationships" xmlns:p="http://schemas.openxmlformats.org/presentationml/2006/main">
  <p:tag name="KSO_WM_SLIDE_BK_DARK_LIGHT" val="1"/>
  <p:tag name="KSO_WM_SLIDE_BACKGROUND_TYPE" val="general"/>
  <p:tag name="KSO_WM_SPECIAL_SOURCE" val="bdnull"/>
</p:tagLst>
</file>

<file path=ppt/tags/tag25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a8adf353-ffa0-c939-fc70-6166491a6b95}"/>
  <p:tag name="KSO_WM_UNIT_TYPE" val="i"/>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13a1996c-e2dd-4e75-fc70-616660fde509}"/>
  <p:tag name="KSO_WM_UNIT_TYPE" val="i"/>
</p:tagLst>
</file>

<file path=ppt/tags/tag257.xml><?xml version="1.0" encoding="utf-8"?>
<p:tagLst xmlns:a="http://schemas.openxmlformats.org/drawingml/2006/main" xmlns:r="http://schemas.openxmlformats.org/officeDocument/2006/relationships" xmlns:p="http://schemas.openxmlformats.org/presentationml/2006/main">
  <p:tag name="KSO_WM_SLIDE_BK_DARK_LIGHT" val="1"/>
  <p:tag name="KSO_WM_SLIDE_BACKGROUND_TYPE" val="general"/>
  <p:tag name="KSO_WM_SPECIAL_SOURCE" val="bdnull"/>
</p:tagLst>
</file>

<file path=ppt/tags/tag2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dd4b20ed-a86c-73ab-fb70-6166dee0ba2c}"/>
  <p:tag name="KSO_WM_UNIT_TYPE" val="i"/>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ac08c58d-1ee4-573f-fb70-6166a477f84d}"/>
  <p:tag name="KSO_WM_UNIT_TYPE" val="i"/>
</p:tagLst>
</file>

<file path=ppt/tags/tag261.xml><?xml version="1.0" encoding="utf-8"?>
<p:tagLst xmlns:a="http://schemas.openxmlformats.org/drawingml/2006/main" xmlns:r="http://schemas.openxmlformats.org/officeDocument/2006/relationships" xmlns:p="http://schemas.openxmlformats.org/presentationml/2006/main">
  <p:tag name="KSO_WM_SLIDE_BK_DARK_LIGHT" val="1"/>
  <p:tag name="KSO_WM_SLIDE_BACKGROUND_TYPE" val="general"/>
  <p:tag name="KSO_WM_SPECIAL_SOURCE" val="bdnull"/>
</p:tagLst>
</file>

<file path=ppt/tags/tag26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f1b8c62a-8da2-8b02-fb70-61660cf836a7}"/>
  <p:tag name="KSO_WM_UNIT_TYPE" val="i"/>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e718c215-571b-09ea-fb70-61668600df58}"/>
  <p:tag name="KSO_WM_UNIT_TYPE" val="i"/>
</p:tagLst>
</file>

<file path=ppt/tags/tag265.xml><?xml version="1.0" encoding="utf-8"?>
<p:tagLst xmlns:a="http://schemas.openxmlformats.org/drawingml/2006/main" xmlns:r="http://schemas.openxmlformats.org/officeDocument/2006/relationships" xmlns:p="http://schemas.openxmlformats.org/presentationml/2006/main">
  <p:tag name="KSO_WM_SLIDE_BK_DARK_LIGHT" val="1"/>
  <p:tag name="KSO_WM_SLIDE_BACKGROUND_TYPE" val="general"/>
  <p:tag name="KSO_WM_SPECIAL_SOURCE" val="bdnull"/>
</p:tagLst>
</file>

<file path=ppt/tags/tag26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7cf5a1cd-44ca-ddb9-fb70-61662b38bf82}"/>
  <p:tag name="KSO_WM_UNIT_TYPE" val="i"/>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64fd7be3-81fa-9877-fb70-6166259adc10}"/>
  <p:tag name="KSO_WM_UNIT_TYPE" val="i"/>
</p:tagLst>
</file>

<file path=ppt/tags/tag269.xml><?xml version="1.0" encoding="utf-8"?>
<p:tagLst xmlns:a="http://schemas.openxmlformats.org/drawingml/2006/main" xmlns:r="http://schemas.openxmlformats.org/officeDocument/2006/relationships" xmlns:p="http://schemas.openxmlformats.org/presentationml/2006/main">
  <p:tag name="KSO_WM_SLIDE_BK_DARK_LIGHT" val="1"/>
  <p:tag name="KSO_WM_SLIDE_BACKGROUND_TYPE" val="general"/>
  <p:tag name="KSO_WM_SPECIAL_SOURCE" val="bdnull"/>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8d5d40e6-2939-97c0-fb70-6166a16d1ffe}"/>
  <p:tag name="KSO_WM_UNIT_TYPE" val="i"/>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7b29f547-6055-f5d3-fb70-6166772b2271}"/>
  <p:tag name="KSO_WM_UNIT_TYPE" val="i"/>
</p:tagLst>
</file>

<file path=ppt/tags/tag273.xml><?xml version="1.0" encoding="utf-8"?>
<p:tagLst xmlns:a="http://schemas.openxmlformats.org/drawingml/2006/main" xmlns:r="http://schemas.openxmlformats.org/officeDocument/2006/relationships" xmlns:p="http://schemas.openxmlformats.org/presentationml/2006/main">
  <p:tag name="KSO_WM_SLIDE_BK_DARK_LIGHT" val="1"/>
  <p:tag name="KSO_WM_SLIDE_BACKGROUND_TYPE" val="general"/>
  <p:tag name="KSO_WM_SPECIAL_SOURCE" val="bdnull"/>
</p:tagLst>
</file>

<file path=ppt/tags/tag27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15816ae2-9b00-3c4a-fb70-616617f9a0c8}"/>
  <p:tag name="KSO_WM_UNIT_TYPE" val="i"/>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5f3baa18-1326-5e72-fb70-61669249e39a}"/>
  <p:tag name="KSO_WM_UNIT_TYPE" val="i"/>
</p:tagLst>
</file>

<file path=ppt/tags/tag277.xml><?xml version="1.0" encoding="utf-8"?>
<p:tagLst xmlns:a="http://schemas.openxmlformats.org/drawingml/2006/main" xmlns:r="http://schemas.openxmlformats.org/officeDocument/2006/relationships" xmlns:p="http://schemas.openxmlformats.org/presentationml/2006/main">
  <p:tag name="KSO_WM_SLIDE_BK_DARK_LIGHT" val="1"/>
  <p:tag name="KSO_WM_SLIDE_BACKGROUND_TYPE" val="general"/>
  <p:tag name="KSO_WM_SPECIAL_SOURCE" val="bdnull"/>
</p:tagLst>
</file>

<file path=ppt/tags/tag2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372e591b-297d-8d36-fb70-6166e1dfa320}"/>
  <p:tag name="KSO_WM_UNIT_TYPE" val="i"/>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43084196-0396-77a5-fb70-6166219ff4f8}"/>
  <p:tag name="KSO_WM_UNIT_TYPE" val="i"/>
</p:tagLst>
</file>

<file path=ppt/tags/tag281.xml><?xml version="1.0" encoding="utf-8"?>
<p:tagLst xmlns:a="http://schemas.openxmlformats.org/drawingml/2006/main" xmlns:r="http://schemas.openxmlformats.org/officeDocument/2006/relationships" xmlns:p="http://schemas.openxmlformats.org/presentationml/2006/main">
  <p:tag name="KSO_WM_SLIDE_BK_DARK_LIGHT" val="1"/>
  <p:tag name="KSO_WM_SLIDE_BACKGROUND_TYPE" val="general"/>
  <p:tag name="KSO_WM_SPECIAL_SOURCE" val="bdnull"/>
</p:tagLst>
</file>

<file path=ppt/tags/tag28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e249044e-ae3c-8b21-fa70-6166e9851950}"/>
  <p:tag name="KSO_WM_UNIT_TYPE" val="i"/>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86707998-1753-b941-fa70-6166ae4b7601}"/>
  <p:tag name="KSO_WM_UNIT_TYPE" val="i"/>
</p:tagLst>
</file>

<file path=ppt/tags/tag285.xml><?xml version="1.0" encoding="utf-8"?>
<p:tagLst xmlns:a="http://schemas.openxmlformats.org/drawingml/2006/main" xmlns:r="http://schemas.openxmlformats.org/officeDocument/2006/relationships" xmlns:p="http://schemas.openxmlformats.org/presentationml/2006/main">
  <p:tag name="KSO_WM_SLIDE_BK_DARK_LIGHT" val="1"/>
  <p:tag name="KSO_WM_SLIDE_BACKGROUND_TYPE" val="general"/>
  <p:tag name="KSO_WM_SPECIAL_SOURCE" val="bdnull"/>
</p:tagLst>
</file>

<file path=ppt/tags/tag28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8c9b176c-b17b-8eb2-fa70-6166de0a0ec4}"/>
  <p:tag name="KSO_WM_UNIT_TYPE" val="i"/>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 name="WM_BEAUTIFY_SHAPE_IDENTITY" val="{380066bf-aed4-f166-fa70-6166b4a0cf5c}"/>
  <p:tag name="KSO_WM_UNIT_TYPE" val="i"/>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 name="KSO_WM_TAG_VERSION" val="1.0"/>
  <p:tag name="KSO_WM_BEAUTIFY_FLAG" val="#wm#"/>
  <p:tag name="KSO_WM_TEMPLATE_CATEGORY" val="custom"/>
  <p:tag name="KSO_WM_TEMPLATE_INDEX" val="2019658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929"/>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929"/>
</p:tagLst>
</file>

<file path=ppt/theme/theme1.xml><?xml version="1.0" encoding="utf-8"?>
<a:theme xmlns:a="http://schemas.openxmlformats.org/drawingml/2006/main" name="1_Office 主题​​">
  <a:themeElements>
    <a:clrScheme name="7">
      <a:dk1>
        <a:srgbClr val="000000"/>
      </a:dk1>
      <a:lt1>
        <a:srgbClr val="FFFFFF"/>
      </a:lt1>
      <a:dk2>
        <a:srgbClr val="44546A"/>
      </a:dk2>
      <a:lt2>
        <a:srgbClr val="E7E6E6"/>
      </a:lt2>
      <a:accent1>
        <a:srgbClr val="595959"/>
      </a:accent1>
      <a:accent2>
        <a:srgbClr val="8496B0"/>
      </a:accent2>
      <a:accent3>
        <a:srgbClr val="D7B5C6"/>
      </a:accent3>
      <a:accent4>
        <a:srgbClr val="BCBCBC"/>
      </a:accent4>
      <a:accent5>
        <a:srgbClr val="034A90"/>
      </a:accent5>
      <a:accent6>
        <a:srgbClr val="59595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00.2">
      <a:dk1>
        <a:sysClr val="windowText" lastClr="000000"/>
      </a:dk1>
      <a:lt1>
        <a:sysClr val="window" lastClr="FFFFFF"/>
      </a:lt1>
      <a:dk2>
        <a:srgbClr val="02252A"/>
      </a:dk2>
      <a:lt2>
        <a:srgbClr val="044B54"/>
      </a:lt2>
      <a:accent1>
        <a:srgbClr val="019AAD"/>
      </a:accent1>
      <a:accent2>
        <a:srgbClr val="0E9E8B"/>
      </a:accent2>
      <a:accent3>
        <a:srgbClr val="1CA268"/>
      </a:accent3>
      <a:accent4>
        <a:srgbClr val="29A546"/>
      </a:accent4>
      <a:accent5>
        <a:srgbClr val="37A923"/>
      </a:accent5>
      <a:accent6>
        <a:srgbClr val="44AD01"/>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1022</Words>
  <Application>Microsoft Macintosh PowerPoint</Application>
  <PresentationFormat>全屏显示(4:3)</PresentationFormat>
  <Paragraphs>31</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13</vt:i4>
      </vt:variant>
    </vt:vector>
  </HeadingPairs>
  <TitlesOfParts>
    <vt:vector size="19" baseType="lpstr">
      <vt:lpstr>汉仪旗黑-85S</vt:lpstr>
      <vt:lpstr>微软雅黑</vt:lpstr>
      <vt:lpstr>Arial</vt:lpstr>
      <vt:lpstr>Wingdings</vt:lpstr>
      <vt:lpstr>1_Office 主题​​</vt:lpstr>
      <vt:lpstr>2_Office 主题​​</vt:lpstr>
      <vt:lpstr>Automatic Defect Detection in Manufacturing Using VGG</vt:lpstr>
      <vt:lpstr>Abstract</vt:lpstr>
      <vt:lpstr>Introduction</vt:lpstr>
      <vt:lpstr>Related Work</vt:lpstr>
      <vt:lpstr>Related Work</vt:lpstr>
      <vt:lpstr>Methodology</vt:lpstr>
      <vt:lpstr>Methodology</vt:lpstr>
      <vt:lpstr>Results and Discussion</vt:lpstr>
      <vt:lpstr>Results and Discussion</vt:lpstr>
      <vt:lpstr>Conclusion</vt:lpstr>
      <vt:lpstr>Challenges and Issues</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Defect Detection in Manufacturing Using VGG</dc:title>
  <dc:creator/>
  <dc:description>generated using python-pptx</dc:description>
  <cp:lastModifiedBy>Yongchun Chen</cp:lastModifiedBy>
  <cp:revision>5</cp:revision>
  <dcterms:created xsi:type="dcterms:W3CDTF">2024-06-08T05:47:11Z</dcterms:created>
  <dcterms:modified xsi:type="dcterms:W3CDTF">2024-06-08T06:10:09Z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91B27FAF291D28DD01EA6366DC76C8D8_42</vt:lpwstr>
  </property>
  <property fmtid="{D5CDD505-2E9C-101B-9397-08002B2CF9AE}" pid="3" name="KSOProductBuildVer">
    <vt:lpwstr>2052-6.7.1.8828</vt:lpwstr>
  </property>
</Properties>
</file>