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寵物</a:t>
            </a:r>
            <a:r>
              <a:rPr lang="zh-CN" altLang="en-US" b="1" dirty="0" smtClean="0"/>
              <a:t>售賣和轉賣分布式市場系統說明</a:t>
            </a:r>
            <a:endParaRPr lang="zh-MO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0339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系統開發</a:t>
            </a:r>
            <a:r>
              <a:rPr lang="en-US" altLang="zh-CN" dirty="0"/>
              <a:t>-</a:t>
            </a:r>
            <a:r>
              <a:rPr lang="zh-CN" altLang="en-US" dirty="0"/>
              <a:t>智能合</a:t>
            </a:r>
            <a:r>
              <a:rPr lang="zh-CN" altLang="en-US" dirty="0" smtClean="0"/>
              <a:t>約</a:t>
            </a:r>
            <a:r>
              <a:rPr lang="en-US" altLang="zh-CN" dirty="0" smtClean="0"/>
              <a:t>SDK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 SDK</a:t>
            </a:r>
            <a:r>
              <a:rPr lang="zh-CN" altLang="en-US" dirty="0" smtClean="0"/>
              <a:t>開發</a:t>
            </a:r>
            <a:endParaRPr lang="en-US" altLang="zh-CN" dirty="0" smtClean="0"/>
          </a:p>
          <a:p>
            <a:endParaRPr lang="en-US" altLang="zh-MO" dirty="0"/>
          </a:p>
          <a:p>
            <a:endParaRPr lang="en-US" altLang="zh-MO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開發；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10193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組成員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黃永存</a:t>
            </a:r>
            <a:endParaRPr lang="en-US" altLang="zh-CN" dirty="0" smtClean="0"/>
          </a:p>
          <a:p>
            <a:r>
              <a:rPr lang="zh-CN" altLang="en-US" dirty="0" smtClean="0"/>
              <a:t>黃忠星</a:t>
            </a:r>
            <a:endParaRPr lang="en-US" altLang="zh-CN" dirty="0" smtClean="0"/>
          </a:p>
          <a:p>
            <a:r>
              <a:rPr lang="zh-CN" altLang="en-US" dirty="0" smtClean="0"/>
              <a:t>溫建</a:t>
            </a:r>
            <a:endParaRPr lang="en-US" altLang="zh-CN" dirty="0" smtClean="0"/>
          </a:p>
          <a:p>
            <a:r>
              <a:rPr lang="zh-CN" altLang="en-US" dirty="0" smtClean="0"/>
              <a:t>健？</a:t>
            </a:r>
            <a:endParaRPr lang="en-US" altLang="zh-CN" dirty="0" smtClean="0"/>
          </a:p>
          <a:p>
            <a:r>
              <a:rPr lang="zh-CN" altLang="en-US" dirty="0"/>
              <a:t>？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13095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000" dirty="0" smtClean="0"/>
              <a:t>       </a:t>
            </a:r>
            <a:endParaRPr lang="en-US" altLang="zh-CN" sz="8000" dirty="0" smtClean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      </a:t>
            </a:r>
            <a:r>
              <a:rPr lang="zh-CN" altLang="en-US" sz="8000" dirty="0" smtClean="0"/>
              <a:t>謝謝！</a:t>
            </a:r>
            <a:endParaRPr lang="zh-MO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0907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系統總體需求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出售人：将宠物上架、制定价格、售卖成功则收款。</a:t>
            </a:r>
          </a:p>
          <a:p>
            <a:r>
              <a:rPr lang="zh-CN" altLang="en-US" dirty="0"/>
              <a:t>购买人：选择宠物、进行购买。</a:t>
            </a:r>
          </a:p>
          <a:p>
            <a:r>
              <a:rPr lang="zh-CN" altLang="en-US" dirty="0"/>
              <a:t>宠物：</a:t>
            </a:r>
            <a:r>
              <a:rPr lang="en-US" altLang="zh-CN" dirty="0"/>
              <a:t>ID</a:t>
            </a:r>
            <a:r>
              <a:rPr lang="zh-CN" altLang="en-US" dirty="0"/>
              <a:t>、名称、品类（猫、狗、兔、恐龙等）、出生日期、价格、描述（一段文字供展示）等、 有效状态、图片所在</a:t>
            </a:r>
            <a:r>
              <a:rPr lang="en-US" altLang="zh-CN" dirty="0" err="1"/>
              <a:t>url</a:t>
            </a:r>
            <a:r>
              <a:rPr lang="zh-CN" altLang="en-US" dirty="0"/>
              <a:t>等扩展信息</a:t>
            </a:r>
          </a:p>
          <a:p>
            <a:r>
              <a:rPr lang="zh-CN" altLang="en-US" dirty="0"/>
              <a:t>管理员：帐户开户、初始化、监测市场里的宠物价格分布、售卖次数、处理纠纷。</a:t>
            </a:r>
          </a:p>
          <a:p>
            <a:r>
              <a:rPr lang="zh-CN" altLang="en-US" dirty="0"/>
              <a:t>市场：展示在售宠物列表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8436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用戶故事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寵物上架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寵物主人將寵物資料輸入系統，寵物資料有：</a:t>
            </a:r>
            <a:r>
              <a:rPr lang="en-US" altLang="zh-TW" dirty="0"/>
              <a:t>ID,</a:t>
            </a:r>
            <a:r>
              <a:rPr lang="zh-TW" altLang="en-US" dirty="0"/>
              <a:t>名稱，品類，出生日期，價格，描述，有效狀態，圖片所在</a:t>
            </a:r>
            <a:r>
              <a:rPr lang="en-US" altLang="zh-TW" dirty="0" err="1"/>
              <a:t>url</a:t>
            </a:r>
            <a:r>
              <a:rPr lang="zh-TW" altLang="en-US" dirty="0"/>
              <a:t>，寵物主人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2. </a:t>
            </a:r>
            <a:r>
              <a:rPr lang="zh-TW" altLang="en-US" dirty="0"/>
              <a:t>修改價格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</a:t>
            </a:r>
            <a:r>
              <a:rPr lang="zh-TW" altLang="en-US" dirty="0" smtClean="0"/>
              <a:t>人可</a:t>
            </a:r>
            <a:r>
              <a:rPr lang="zh-TW" altLang="en-US" dirty="0"/>
              <a:t>修改價格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3. </a:t>
            </a:r>
            <a:r>
              <a:rPr lang="zh-TW" altLang="en-US" dirty="0"/>
              <a:t>寵物下架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寵物主人不想售賣時，可將寵物下架，修改有效狀態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4. </a:t>
            </a:r>
            <a:r>
              <a:rPr lang="zh-TW" altLang="en-US" dirty="0"/>
              <a:t>售賣成功收款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寵物主人查看收款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5. </a:t>
            </a:r>
            <a:r>
              <a:rPr lang="zh-TW" altLang="en-US" dirty="0"/>
              <a:t>瀏覽寵物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購買人瀏覽寵物列表；</a:t>
            </a:r>
            <a:endParaRPr lang="en-US" altLang="zh-TW" dirty="0"/>
          </a:p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104894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用戶故事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6</a:t>
            </a:r>
            <a:r>
              <a:rPr lang="en-US" altLang="zh-TW" dirty="0"/>
              <a:t>. </a:t>
            </a:r>
            <a:r>
              <a:rPr lang="zh-TW" altLang="en-US" dirty="0"/>
              <a:t>查看寵物詳細資料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 或 寵物主人可查看 寵物詳細資料；</a:t>
            </a:r>
          </a:p>
          <a:p>
            <a:r>
              <a:rPr lang="en-US" altLang="zh-TW" dirty="0" smtClean="0"/>
              <a:t>7</a:t>
            </a:r>
            <a:r>
              <a:rPr lang="en-US" altLang="zh-TW" dirty="0"/>
              <a:t>. </a:t>
            </a:r>
            <a:r>
              <a:rPr lang="zh-TW" altLang="en-US" dirty="0"/>
              <a:t>購買寵物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購買人選擇寵物進行下單購買；</a:t>
            </a:r>
          </a:p>
          <a:p>
            <a:r>
              <a:rPr lang="en-US" altLang="zh-TW" dirty="0" smtClean="0"/>
              <a:t>8</a:t>
            </a:r>
            <a:r>
              <a:rPr lang="en-US" altLang="zh-TW" dirty="0"/>
              <a:t>. </a:t>
            </a:r>
            <a:r>
              <a:rPr lang="zh-TW" altLang="en-US" dirty="0"/>
              <a:t>賬戶開戶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 smtClean="0"/>
              <a:t>管理員</a:t>
            </a:r>
            <a:r>
              <a:rPr lang="zh-TW" altLang="en-US" dirty="0"/>
              <a:t>建立賬戶，初始化賬戶的金額等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9. </a:t>
            </a:r>
            <a:r>
              <a:rPr lang="zh-TW" altLang="en-US" dirty="0"/>
              <a:t>監測價格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管理員可以價格分佈統計寵物數量，比如按 </a:t>
            </a:r>
            <a:r>
              <a:rPr lang="en-US" altLang="zh-TW" dirty="0"/>
              <a:t>0-100</a:t>
            </a:r>
            <a:r>
              <a:rPr lang="zh-TW" altLang="en-US" dirty="0"/>
              <a:t>，</a:t>
            </a:r>
            <a:r>
              <a:rPr lang="en-US" altLang="zh-TW" dirty="0"/>
              <a:t>100-1000</a:t>
            </a:r>
            <a:r>
              <a:rPr lang="zh-TW" altLang="en-US" dirty="0"/>
              <a:t>，</a:t>
            </a:r>
            <a:r>
              <a:rPr lang="en-US" altLang="zh-TW" dirty="0"/>
              <a:t>1000</a:t>
            </a:r>
            <a:r>
              <a:rPr lang="zh-TW" altLang="en-US" dirty="0"/>
              <a:t>以上的價格分段統計寵物數量；</a:t>
            </a:r>
          </a:p>
          <a:p>
            <a:r>
              <a:rPr lang="en-US" altLang="zh-TW" dirty="0" smtClean="0"/>
              <a:t>10</a:t>
            </a:r>
            <a:r>
              <a:rPr lang="en-US" altLang="zh-TW" dirty="0"/>
              <a:t>. </a:t>
            </a:r>
            <a:r>
              <a:rPr lang="zh-TW" altLang="en-US" dirty="0"/>
              <a:t>統計售賣次數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管理員統計整個市場寵物賣買的次數；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2968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用戶故事</a:t>
            </a:r>
            <a:endParaRPr lang="zh-MO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621123" cy="5101744"/>
          </a:xfrm>
        </p:spPr>
      </p:pic>
    </p:spTree>
    <p:extLst>
      <p:ext uri="{BB962C8B-B14F-4D97-AF65-F5344CB8AC3E}">
        <p14:creationId xmlns:p14="http://schemas.microsoft.com/office/powerpoint/2010/main" val="425685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設計及開發要求</a:t>
            </a:r>
            <a:r>
              <a:rPr lang="zh-TW" altLang="en-US" dirty="0" smtClean="0"/>
              <a:t>：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系統設計按合約</a:t>
            </a:r>
            <a:r>
              <a:rPr lang="en-US" altLang="zh-TW" dirty="0"/>
              <a:t>CRUD</a:t>
            </a:r>
            <a:r>
              <a:rPr lang="zh-TW" altLang="en-US" dirty="0"/>
              <a:t>接口開發模式進行；</a:t>
            </a:r>
            <a:endParaRPr lang="zh-MO" altLang="en-US" dirty="0"/>
          </a:p>
          <a:p>
            <a:endParaRPr lang="zh-TW" altLang="en-US" dirty="0"/>
          </a:p>
          <a:p>
            <a:r>
              <a:rPr lang="en-US" altLang="zh-TW" dirty="0" smtClean="0"/>
              <a:t>2.</a:t>
            </a:r>
            <a:r>
              <a:rPr lang="zh-TW" altLang="en-US" dirty="0"/>
              <a:t>每個功能的完成需提供</a:t>
            </a:r>
            <a:r>
              <a:rPr lang="en-US" altLang="zh-TW" dirty="0"/>
              <a:t>rest</a:t>
            </a:r>
            <a:r>
              <a:rPr lang="zh-TW" altLang="en-US" dirty="0"/>
              <a:t>接口；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414668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系統設計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智能合約設計</a:t>
            </a:r>
            <a:r>
              <a:rPr lang="en-US" altLang="zh-CN" dirty="0" smtClean="0"/>
              <a:t>-CURD</a:t>
            </a:r>
            <a:r>
              <a:rPr lang="zh-CN" altLang="en-US" dirty="0" smtClean="0"/>
              <a:t>模式</a:t>
            </a:r>
            <a:endParaRPr lang="zh-MO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38" y="1496282"/>
            <a:ext cx="6628413" cy="4804079"/>
          </a:xfrm>
        </p:spPr>
      </p:pic>
    </p:spTree>
    <p:extLst>
      <p:ext uri="{BB962C8B-B14F-4D97-AF65-F5344CB8AC3E}">
        <p14:creationId xmlns:p14="http://schemas.microsoft.com/office/powerpoint/2010/main" val="203406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系統設計</a:t>
            </a:r>
            <a:r>
              <a:rPr lang="en-US" altLang="zh-CN" dirty="0" smtClean="0"/>
              <a:t>—</a:t>
            </a:r>
            <a:r>
              <a:rPr lang="zh-CN" altLang="en-US" dirty="0"/>
              <a:t>購</a:t>
            </a:r>
            <a:r>
              <a:rPr lang="zh-CN" altLang="en-US" dirty="0" smtClean="0"/>
              <a:t>物寵物流程</a:t>
            </a:r>
            <a:endParaRPr lang="zh-MO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84" y="1392194"/>
            <a:ext cx="8585869" cy="5001360"/>
          </a:xfrm>
        </p:spPr>
      </p:pic>
    </p:spTree>
    <p:extLst>
      <p:ext uri="{BB962C8B-B14F-4D97-AF65-F5344CB8AC3E}">
        <p14:creationId xmlns:p14="http://schemas.microsoft.com/office/powerpoint/2010/main" val="16059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系統開發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智能合約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PetMartet.sol</a:t>
            </a:r>
            <a:endParaRPr lang="en-US" altLang="zh-CN" dirty="0" smtClean="0"/>
          </a:p>
          <a:p>
            <a:endParaRPr lang="en-US" altLang="zh-MO" dirty="0"/>
          </a:p>
          <a:p>
            <a:r>
              <a:rPr lang="en-US" altLang="zh-MO" dirty="0" err="1" smtClean="0"/>
              <a:t>PetTable.sol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90146794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511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JhengHei</vt:lpstr>
      <vt:lpstr>幼圆</vt:lpstr>
      <vt:lpstr>Arial</vt:lpstr>
      <vt:lpstr>Century Gothic</vt:lpstr>
      <vt:lpstr>Wingdings 3</vt:lpstr>
      <vt:lpstr>丝状</vt:lpstr>
      <vt:lpstr>寵物售賣和轉賣分布式市場系統說明</vt:lpstr>
      <vt:lpstr>系統總體需求</vt:lpstr>
      <vt:lpstr>用戶故事</vt:lpstr>
      <vt:lpstr>用戶故事</vt:lpstr>
      <vt:lpstr>用戶故事</vt:lpstr>
      <vt:lpstr>設計及開發要求：</vt:lpstr>
      <vt:lpstr>系統設計—智能合約設計-CURD模式</vt:lpstr>
      <vt:lpstr>系統設計—購物寵物流程</vt:lpstr>
      <vt:lpstr>系統開發-智能合約</vt:lpstr>
      <vt:lpstr>系統開發-智能合約SDK</vt:lpstr>
      <vt:lpstr>小組成員</vt:lpstr>
      <vt:lpstr>Q &amp; 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寵物售賣和轉賣分布式市場系統說明</dc:title>
  <dc:creator>永存 黄</dc:creator>
  <cp:lastModifiedBy>永存 黄</cp:lastModifiedBy>
  <cp:revision>16</cp:revision>
  <dcterms:created xsi:type="dcterms:W3CDTF">2019-07-18T06:40:38Z</dcterms:created>
  <dcterms:modified xsi:type="dcterms:W3CDTF">2019-07-18T07:19:01Z</dcterms:modified>
</cp:coreProperties>
</file>