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"/>
  </p:notesMasterIdLst>
  <p:sldIdLst>
    <p:sldId id="330" r:id="rId2"/>
    <p:sldId id="386" r:id="rId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5" autoAdjust="0"/>
  </p:normalViewPr>
  <p:slideViewPr>
    <p:cSldViewPr>
      <p:cViewPr varScale="1">
        <p:scale>
          <a:sx n="100" d="100"/>
          <a:sy n="100" d="100"/>
        </p:scale>
        <p:origin x="978" y="42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AD56C2-D486-4235-A097-3B48E960D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E4CF21-6DA0-4680-9165-9D103340C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C40C50-DE0F-4408-ACC8-E6A595538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70563D-676A-494B-B81B-1F8877E49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BF66ED7F-D59B-4B22-A59D-A75C2AB4D4AC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BC9F675-555F-49AB-B50E-4C8D0BC03E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E7448D40-9641-4463-B8B1-E7F48865F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A36C034-A492-42FD-ACA6-F7A391F4754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C4937096-DD28-437D-9227-042EBB513F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92F19926-CDEA-4843-9918-CB46822E3F8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E597C7D7-A535-4870-9555-A9E0ABC03E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0186F105-BE03-460D-BE11-358979B3B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A035FB0C-0D11-4E43-8FE7-E1907B8EA5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DF885B2B-0D06-4CFA-99DE-47016CCE931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F5F8328E-D3F9-4C4C-A209-82D699D9973A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9E315653-AB30-45CA-93FD-5E5CFBF55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AF78218A-F113-4BD0-A5BD-1FF847A739E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213CAEF5-BB8F-47E7-A46D-CD9B8294DA8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4BCB3FF9-3A87-448D-A79B-3267CF98F32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280586E6-7FC7-4E7D-BFAA-4BA3E45F9A7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89FF1BCE-CD71-4899-A536-B52FC85EEDA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9E233E74-81A8-40FC-B35E-D8B9F75EA5B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ADF32589-4A88-4517-AE79-125147A8B8A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CAAB46E8-7A2B-4169-8E41-5CE70911399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442EB836-DBC9-4C29-9FBA-D2C29FD86D6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9895F490-1A86-4B93-B2CF-6133960E590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195C47E7-2644-4C79-8F1A-C3ECCF6571E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4E0FD0CF-87DD-497D-9C14-AC9687BEA30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B457E329-5C90-479D-9B60-B70BBD37F8F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022B3938-7D2C-4402-A749-18A26485470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AD00EA05-1F78-41DA-BFA1-E9A7FDB3ED7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38D5FC-9CF6-47D8-9546-852BA0012C6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A7A80C62-6567-4525-A778-FDB54D194B6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F0FA34FA-23F0-4070-B590-8E8337A49D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45B47E9F-31AC-4864-88D1-D09290E31A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3A0DE-8A26-49CE-8B6F-CE60CAE61D60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C0BBB85-0558-4A84-B0CC-C68F571532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Ninth Edition, Eleventh Edition, (c) 2017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51AA9BE4-A998-4F0B-BC86-7286CF3C7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5767-DF88-49C4-A167-39F831FFAD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8299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7AA1F9FA-B178-4D40-A3DF-92D69EE21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1097-5331-4780-8A08-143F4088D7A2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4B4645DC-E4D2-4888-BC81-8269521CB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224A3-7EFC-49CF-80D7-40066D92D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5377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3216625-8294-4D62-A573-35400A31C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3829F-73AE-4C38-B159-C53982F0FD75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5BC8DBC-8704-4058-8B6B-B92EEBA168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C6F1B-3459-4352-9AD2-C02299CF2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6353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8F22-9BB1-40BA-AC72-93CEEECA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0376E-321C-4DA2-A9A3-42117A798682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96966-29B4-4BE1-8E6A-4D0F186E43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39C33-6A58-4664-A826-EA5253411C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54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5FBE912-1C66-4116-8B92-6284EDAF6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7B79-056F-42BD-92D1-23B44E94F5BA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36BA0F9-FB31-4FC1-834D-89433ED274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1B7A-C192-4EF9-8022-298D7CC3B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0783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64FABD77-81A7-452E-B44D-82D7F87B0B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CDC4B-2811-4802-9265-4FA71D442C7E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035F040C-1AFA-46C3-8A83-5D21E8E633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B2E3-0D0E-4DDD-8C5A-42AFF36F7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3944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393659B1-2857-40FB-BE7F-5026789F6F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BB637-8D6F-4E3D-AFFB-516428302CEF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A3613171-8E4E-459B-807A-E953BC4E5D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57AD3-9386-4230-A8B4-0D9B07016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8297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9D9D768D-D661-4F41-B70B-D1F97BFC77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77A3F-E38B-400C-BF2A-264944E6F7CF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4D62DB-4270-42C6-B9EF-CA559899E2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37E16-E3C7-4F3A-ADCA-7BC85E6B3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3638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652F8664-4D71-45F7-A908-B265AAD41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86925-819E-43B2-856D-504FD6A63BF7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3C6C94D6-3A9C-454C-9902-C02AF14112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E0A04-5614-4DD0-8B4F-CCA161C36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9791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9670F68-B172-4B57-BE4A-F8B1A9169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09B4D-282F-468C-9E7F-D957B90701C3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BD0AEA5-978A-424B-BB18-6648D75927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913FE-13A0-4B7A-9D80-CED11B613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7916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016E2D6-F404-46ED-AE74-9DF218AF4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96075-B4CA-4148-9F80-77C3AA6F3A1B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1358AE74-A4BB-4A41-B0A6-E30A67AAB0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2EF45-27F9-4F0C-AA51-854C3B6AA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231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E00DC638-3B3E-47C3-9578-C94DCFF304AF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9DBD60A1-E968-4C1C-8B53-7F9B267ED3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E6B39F4F-EFF9-490E-8E47-6A67A0075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3C63A500-16F0-4B6F-A735-CC1EBDE5480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8752B939-1E06-40AD-A1F5-45A7A40ED35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8BCB3A37-7B40-4733-BFEF-3AE0BED4E04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D4FD4E32-3EDE-4F8C-B5EE-F192D90F3C8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F39970C4-0B48-40A7-961B-F40912E0337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8CECB086-8C3A-4F70-834D-C17D2163EC40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9A16E30C-5C4B-42A9-9CFD-544E9F629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B39046B2-26AA-4214-A2B1-615B25AEAE2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6AC1F9F2-2186-47C1-B1EF-DFB27E1F8A0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88AF5524-52EC-4542-A360-5C2F638E435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41985453-F6E8-440F-886A-2BF1C4A2309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D834ED06-1168-4A55-AC5A-68729803715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FACCBBC2-55C5-4790-A50F-44F8A563DD2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F6051386-D999-4376-B231-A2D66EDE406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1B66ED4D-8467-4F8E-8D52-4E92594056D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99E473D8-3A81-41A2-BEDD-B202E38247D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F11C3582-8746-4EA8-B5FB-25E0643B313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96086777-A1E4-43B5-86DE-27BD6AD0AA2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E54DEC23-8162-4559-8A94-F29329A8E59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44B98FC6-89CC-47C6-A1B2-D09076B7DE0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53C515FA-1ECA-4EF5-9C99-7C537E9A4F8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0224351A-5C66-4B5C-8EF5-D03EC656B5D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4C2531B6-537F-42EE-8F79-80FD741EB87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07C97C70-4F74-4B1A-9D89-241F7AA13E7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5AB7AB5E-990D-4A88-ABC4-EBF96E2D411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271BA99C-A76B-4387-807A-8B1A09492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BBC66F17-F6A4-41ED-8851-BB47B32E6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Syllabus</a:t>
            </a:r>
          </a:p>
          <a:p>
            <a:pPr lvl="0"/>
            <a:r>
              <a:rPr lang="en-US" altLang="en-US" dirty="0"/>
              <a:t>Revel</a:t>
            </a:r>
          </a:p>
          <a:p>
            <a:pPr lvl="0"/>
            <a:r>
              <a:rPr lang="en-US" altLang="en-US" dirty="0"/>
              <a:t>Download and Install JDK and NetBeans</a:t>
            </a:r>
          </a:p>
          <a:p>
            <a:pPr lvl="0"/>
            <a:r>
              <a:rPr lang="en-US" altLang="en-US" dirty="0"/>
              <a:t>Videos</a:t>
            </a:r>
          </a:p>
          <a:p>
            <a:pPr lvl="0"/>
            <a:r>
              <a:rPr lang="en-US" altLang="en-US" dirty="0"/>
              <a:t>Slides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D2E8339B-BCCC-4A6F-8454-B31D1ED7BA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06B2F8D-5258-448D-9ABA-9356EB48A4D6}" type="datetime1">
              <a:rPr lang="en-US"/>
              <a:pPr>
                <a:defRPr/>
              </a:pPr>
              <a:t>8/11/2021</a:t>
            </a:fld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3E3E3AE0-67B7-4B5D-84A9-74D9EA20F4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850167-F2C1-4721-B942-85B45A866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E9128F9B-87AD-4335-A1C8-E1A631C4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>
                <a:latin typeface="Arial" panose="020B0604020202020204" pitchFamily="34" charset="0"/>
              </a:rPr>
              <a:t>CSCI 6001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69D883B1-57B3-42F7-8137-199EB3EE4A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2B28D-1B9E-4061-92DC-86C43634F26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1685ABA-8C16-4848-A54F-7CFADE9BB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2438400"/>
          </a:xfrm>
        </p:spPr>
        <p:txBody>
          <a:bodyPr/>
          <a:lstStyle/>
          <a:p>
            <a:r>
              <a:rPr lang="en-US" altLang="en-US" dirty="0"/>
              <a:t>First Meeting August 11</a:t>
            </a: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7EC1570C-0839-439E-84D6-96DEE458F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0EE8A8D5-41EB-436C-9DEF-8333A1C76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1031">
            <a:extLst>
              <a:ext uri="{FF2B5EF4-FFF2-40B4-BE49-F238E27FC236}">
                <a16:creationId xmlns:a16="http://schemas.microsoft.com/office/drawing/2014/main" id="{2ABE305A-792A-49D0-86E0-A26CEB95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63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27E4B8B8-1E48-406A-BD8E-0F793F63D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0D2B05-C9EB-4F08-A47E-55C7D06EA89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AB14174-4B6F-418F-B6A1-EDE018A92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First Meeting Agenda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B4C40C2-1C1C-4BDE-8A1F-5ECF3BB25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</p:spPr>
        <p:txBody>
          <a:bodyPr/>
          <a:lstStyle/>
          <a:p>
            <a:r>
              <a:rPr lang="en-US" altLang="en-US" sz="2000" dirty="0"/>
              <a:t>Syllabus</a:t>
            </a:r>
          </a:p>
          <a:p>
            <a:r>
              <a:rPr lang="en-US" altLang="en-US" sz="2000" dirty="0"/>
              <a:t>Revel Subscription</a:t>
            </a:r>
          </a:p>
          <a:p>
            <a:r>
              <a:rPr lang="en-US" altLang="en-US" sz="2000" dirty="0"/>
              <a:t>Download and Install JDK and NetBeans</a:t>
            </a:r>
          </a:p>
          <a:p>
            <a:r>
              <a:rPr lang="en-US" altLang="en-US" sz="2000" dirty="0"/>
              <a:t>Videos</a:t>
            </a:r>
          </a:p>
          <a:p>
            <a:r>
              <a:rPr lang="en-US" altLang="en-US" sz="2000" dirty="0"/>
              <a:t>Slides</a:t>
            </a:r>
          </a:p>
          <a:p>
            <a:r>
              <a:rPr lang="en-US" altLang="en-US" sz="2000" dirty="0"/>
              <a:t>Scheduled Meetings (12 noon Tuesday and Thursday for one hour)</a:t>
            </a:r>
          </a:p>
          <a:p>
            <a:r>
              <a:rPr lang="en-US" altLang="en-US" sz="2000" dirty="0"/>
              <a:t>TA Hours</a:t>
            </a:r>
          </a:p>
          <a:p>
            <a:r>
              <a:rPr lang="en-US" altLang="en-US" sz="2000" dirty="0"/>
              <a:t>Attendance Verification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16619</TotalTime>
  <Words>36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Monotype Sorts</vt:lpstr>
      <vt:lpstr>Arial</vt:lpstr>
      <vt:lpstr>Times New Roman</vt:lpstr>
      <vt:lpstr>International</vt:lpstr>
      <vt:lpstr>First Meeting August 11</vt:lpstr>
      <vt:lpstr>First Meeting Agenda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Y. Daniel Liang</cp:lastModifiedBy>
  <cp:revision>297</cp:revision>
  <cp:lastPrinted>1998-02-24T16:19:51Z</cp:lastPrinted>
  <dcterms:created xsi:type="dcterms:W3CDTF">1995-06-10T17:31:50Z</dcterms:created>
  <dcterms:modified xsi:type="dcterms:W3CDTF">2021-08-11T15:49:08Z</dcterms:modified>
</cp:coreProperties>
</file>