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1"/>
  </p:sldMasterIdLst>
  <p:notesMasterIdLst>
    <p:notesMasterId r:id="rId13"/>
  </p:notesMasterIdLst>
  <p:sldIdLst>
    <p:sldId id="330" r:id="rId2"/>
    <p:sldId id="470" r:id="rId3"/>
    <p:sldId id="471" r:id="rId4"/>
    <p:sldId id="481" r:id="rId5"/>
    <p:sldId id="482" r:id="rId6"/>
    <p:sldId id="483" r:id="rId7"/>
    <p:sldId id="484" r:id="rId8"/>
    <p:sldId id="485" r:id="rId9"/>
    <p:sldId id="469" r:id="rId10"/>
    <p:sldId id="479" r:id="rId11"/>
    <p:sldId id="480" r:id="rId12"/>
  </p:sldIdLst>
  <p:sldSz cx="9144000" cy="6858000" type="screen4x3"/>
  <p:notesSz cx="6858000" cy="9144000"/>
  <p:custShowLst>
    <p:custShow name="Custom Show 1" id="0">
      <p:sldLst/>
    </p:custShow>
  </p:custShowLst>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864">
          <p15:clr>
            <a:srgbClr val="A4A3A4"/>
          </p15:clr>
        </p15:guide>
        <p15:guide id="2" pos="57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0000"/>
    <a:srgbClr val="FF7C8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5" autoAdjust="0"/>
  </p:normalViewPr>
  <p:slideViewPr>
    <p:cSldViewPr>
      <p:cViewPr varScale="1">
        <p:scale>
          <a:sx n="100" d="100"/>
          <a:sy n="100" d="100"/>
        </p:scale>
        <p:origin x="978" y="42"/>
      </p:cViewPr>
      <p:guideLst>
        <p:guide orient="horz" pos="864"/>
        <p:guide pos="576"/>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40" d="100"/>
          <a:sy n="40" d="100"/>
        </p:scale>
        <p:origin x="-1488"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anose="02020603050405020304"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23BB1217-C01C-70E3-4F48-37561ED2BF85}"/>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123" name="Rectangle 3">
            <a:extLst>
              <a:ext uri="{FF2B5EF4-FFF2-40B4-BE49-F238E27FC236}">
                <a16:creationId xmlns:a16="http://schemas.microsoft.com/office/drawing/2014/main" id="{D5B4C16B-CFA7-CF94-2414-E76618C4132F}"/>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a:extLst>
              <a:ext uri="{FF2B5EF4-FFF2-40B4-BE49-F238E27FC236}">
                <a16:creationId xmlns:a16="http://schemas.microsoft.com/office/drawing/2014/main" id="{454C8541-2B8A-D0F4-7CE6-7E3343E5AC2A}"/>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7651" name="Rectangle 3">
            <a:extLst>
              <a:ext uri="{FF2B5EF4-FFF2-40B4-BE49-F238E27FC236}">
                <a16:creationId xmlns:a16="http://schemas.microsoft.com/office/drawing/2014/main" id="{9B061D94-D3E9-7CF5-CD96-59585DE5E7C2}"/>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a:extLst>
              <a:ext uri="{FF2B5EF4-FFF2-40B4-BE49-F238E27FC236}">
                <a16:creationId xmlns:a16="http://schemas.microsoft.com/office/drawing/2014/main" id="{8A982C07-03BA-BCBE-F77E-A958C5EB6E9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9699" name="Rectangle 3">
            <a:extLst>
              <a:ext uri="{FF2B5EF4-FFF2-40B4-BE49-F238E27FC236}">
                <a16:creationId xmlns:a16="http://schemas.microsoft.com/office/drawing/2014/main" id="{8373F9E5-6774-0FD4-8F70-5B52936ADBA9}"/>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62EB6806-9D26-619E-72AC-5CBFF43CA8C0}"/>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1" name="Rectangle 3">
            <a:extLst>
              <a:ext uri="{FF2B5EF4-FFF2-40B4-BE49-F238E27FC236}">
                <a16:creationId xmlns:a16="http://schemas.microsoft.com/office/drawing/2014/main" id="{71053D5F-993A-E308-1CFC-3230EBB73C34}"/>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51431502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694430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30127070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4090535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5DB5C7D2-B16F-3EA3-E71B-F249825A404B}"/>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9219" name="Rectangle 3">
            <a:extLst>
              <a:ext uri="{FF2B5EF4-FFF2-40B4-BE49-F238E27FC236}">
                <a16:creationId xmlns:a16="http://schemas.microsoft.com/office/drawing/2014/main" id="{EC8D08FF-3871-6B11-D02E-C6F630DFA487}"/>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extLst>
      <p:ext uri="{BB962C8B-B14F-4D97-AF65-F5344CB8AC3E}">
        <p14:creationId xmlns:p14="http://schemas.microsoft.com/office/powerpoint/2010/main" val="10772318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a:extLst>
              <a:ext uri="{FF2B5EF4-FFF2-40B4-BE49-F238E27FC236}">
                <a16:creationId xmlns:a16="http://schemas.microsoft.com/office/drawing/2014/main" id="{7F8AB086-2F5A-A285-8B38-5D0EC72F68E4}"/>
              </a:ext>
            </a:extLst>
          </p:cNvPr>
          <p:cNvSpPr>
            <a:spLocks noGrp="1" noRot="1" noChangeAspect="1" noChangeArrowheads="1" noTextEdit="1"/>
          </p:cNvSpPr>
          <p:nvPr>
            <p:ph type="sldImg"/>
          </p:nvPr>
        </p:nvSpPr>
        <p:spPr bwMode="auto">
          <a:xfrm>
            <a:off x="1143000" y="685800"/>
            <a:ext cx="4572000" cy="3429000"/>
          </a:xfrm>
          <a:prstGeom prst="rect">
            <a:avLst/>
          </a:prstGeom>
          <a:noFill/>
          <a:ln>
            <a:solidFill>
              <a:srgbClr val="000000"/>
            </a:solidFill>
            <a:miter lim="800000"/>
            <a:headEnd/>
            <a:tailEnd/>
          </a:ln>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5603" name="Rectangle 3">
            <a:extLst>
              <a:ext uri="{FF2B5EF4-FFF2-40B4-BE49-F238E27FC236}">
                <a16:creationId xmlns:a16="http://schemas.microsoft.com/office/drawing/2014/main" id="{E38CD07F-8CC2-4679-B803-A700A31163B3}"/>
              </a:ext>
            </a:extLst>
          </p:cNvPr>
          <p:cNvSpPr>
            <a:spLocks noGrp="1" noChangeArrowheads="1"/>
          </p:cNvSpPr>
          <p:nvPr>
            <p:ph type="body" idx="1"/>
          </p:nvPr>
        </p:nvSpPr>
        <p:spPr bwMode="auto">
          <a:xfrm>
            <a:off x="914400" y="4343400"/>
            <a:ext cx="5029200" cy="4114800"/>
          </a:xfrm>
          <a:prstGeom prst="rect">
            <a:avLst/>
          </a:prstGeom>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gradFill rotWithShape="0">
          <a:gsLst>
            <a:gs pos="0">
              <a:schemeClr val="bg1"/>
            </a:gs>
            <a:gs pos="100000">
              <a:schemeClr val="bg2"/>
            </a:gs>
          </a:gsLst>
          <a:path path="rect">
            <a:fillToRect r="100000" b="100000"/>
          </a:path>
        </a:gradFill>
        <a:effectLst/>
      </p:bgPr>
    </p:bg>
    <p:spTree>
      <p:nvGrpSpPr>
        <p:cNvPr id="1" name=""/>
        <p:cNvGrpSpPr/>
        <p:nvPr/>
      </p:nvGrpSpPr>
      <p:grpSpPr>
        <a:xfrm>
          <a:off x="0" y="0"/>
          <a:ext cx="0" cy="0"/>
          <a:chOff x="0" y="0"/>
          <a:chExt cx="0" cy="0"/>
        </a:xfrm>
      </p:grpSpPr>
      <p:grpSp>
        <p:nvGrpSpPr>
          <p:cNvPr id="2" name="Group 31">
            <a:extLst>
              <a:ext uri="{FF2B5EF4-FFF2-40B4-BE49-F238E27FC236}">
                <a16:creationId xmlns:a16="http://schemas.microsoft.com/office/drawing/2014/main" id="{43410A8E-03D3-0656-6B98-66B6F8036730}"/>
              </a:ext>
            </a:extLst>
          </p:cNvPr>
          <p:cNvGrpSpPr>
            <a:grpSpLocks/>
          </p:cNvGrpSpPr>
          <p:nvPr/>
        </p:nvGrpSpPr>
        <p:grpSpPr bwMode="auto">
          <a:xfrm>
            <a:off x="0" y="114300"/>
            <a:ext cx="9142413" cy="6742113"/>
            <a:chOff x="0" y="72"/>
            <a:chExt cx="5759" cy="4247"/>
          </a:xfrm>
        </p:grpSpPr>
        <p:sp>
          <p:nvSpPr>
            <p:cNvPr id="3" name="Rectangle 2">
              <a:extLst>
                <a:ext uri="{FF2B5EF4-FFF2-40B4-BE49-F238E27FC236}">
                  <a16:creationId xmlns:a16="http://schemas.microsoft.com/office/drawing/2014/main" id="{2513A920-9F69-F246-A5CA-75B411210EAE}"/>
                </a:ext>
              </a:extLst>
            </p:cNvPr>
            <p:cNvSpPr>
              <a:spLocks noChangeArrowheads="1"/>
            </p:cNvSpPr>
            <p:nvPr/>
          </p:nvSpPr>
          <p:spPr bwMode="hidden">
            <a:xfrm>
              <a:off x="0" y="2112"/>
              <a:ext cx="5759" cy="220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4" name="Group 30">
              <a:extLst>
                <a:ext uri="{FF2B5EF4-FFF2-40B4-BE49-F238E27FC236}">
                  <a16:creationId xmlns:a16="http://schemas.microsoft.com/office/drawing/2014/main" id="{262AEB08-BAC4-6F06-85B8-C88F77405942}"/>
                </a:ext>
              </a:extLst>
            </p:cNvPr>
            <p:cNvGrpSpPr>
              <a:grpSpLocks/>
            </p:cNvGrpSpPr>
            <p:nvPr/>
          </p:nvGrpSpPr>
          <p:grpSpPr bwMode="auto">
            <a:xfrm>
              <a:off x="0" y="72"/>
              <a:ext cx="5759" cy="2040"/>
              <a:chOff x="0" y="72"/>
              <a:chExt cx="5759" cy="2040"/>
            </a:xfrm>
          </p:grpSpPr>
          <p:sp>
            <p:nvSpPr>
              <p:cNvPr id="5" name="Rectangle 3">
                <a:extLst>
                  <a:ext uri="{FF2B5EF4-FFF2-40B4-BE49-F238E27FC236}">
                    <a16:creationId xmlns:a16="http://schemas.microsoft.com/office/drawing/2014/main" id="{F4286B87-0E73-0F4C-8E71-2055A600A8AF}"/>
                  </a:ext>
                </a:extLst>
              </p:cNvPr>
              <p:cNvSpPr>
                <a:spLocks noChangeArrowheads="1"/>
              </p:cNvSpPr>
              <p:nvPr/>
            </p:nvSpPr>
            <p:spPr bwMode="hidden">
              <a:xfrm>
                <a:off x="0" y="1872"/>
                <a:ext cx="5759" cy="240"/>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6" name="Group 9">
                <a:extLst>
                  <a:ext uri="{FF2B5EF4-FFF2-40B4-BE49-F238E27FC236}">
                    <a16:creationId xmlns:a16="http://schemas.microsoft.com/office/drawing/2014/main" id="{4C8AAC16-5E2F-996E-BC18-008B509E94A3}"/>
                  </a:ext>
                </a:extLst>
              </p:cNvPr>
              <p:cNvGrpSpPr>
                <a:grpSpLocks/>
              </p:cNvGrpSpPr>
              <p:nvPr/>
            </p:nvGrpSpPr>
            <p:grpSpPr bwMode="auto">
              <a:xfrm>
                <a:off x="2289" y="72"/>
                <a:ext cx="1440" cy="1984"/>
                <a:chOff x="2289" y="72"/>
                <a:chExt cx="1440" cy="1984"/>
              </a:xfrm>
            </p:grpSpPr>
            <p:sp>
              <p:nvSpPr>
                <p:cNvPr id="27" name="Freeform 4">
                  <a:extLst>
                    <a:ext uri="{FF2B5EF4-FFF2-40B4-BE49-F238E27FC236}">
                      <a16:creationId xmlns:a16="http://schemas.microsoft.com/office/drawing/2014/main" id="{EC375833-1022-0BEA-4ADB-2B5BAB8C0A52}"/>
                    </a:ext>
                  </a:extLst>
                </p:cNvPr>
                <p:cNvSpPr>
                  <a:spLocks/>
                </p:cNvSpPr>
                <p:nvPr/>
              </p:nvSpPr>
              <p:spPr bwMode="ltGray">
                <a:xfrm>
                  <a:off x="2289" y="127"/>
                  <a:ext cx="1440" cy="1770"/>
                </a:xfrm>
                <a:custGeom>
                  <a:avLst/>
                  <a:gdLst>
                    <a:gd name="T0" fmla="*/ 901 w 1440"/>
                    <a:gd name="T1" fmla="*/ 33 h 1770"/>
                    <a:gd name="T2" fmla="*/ 1066 w 1440"/>
                    <a:gd name="T3" fmla="*/ 129 h 1770"/>
                    <a:gd name="T4" fmla="*/ 1207 w 1440"/>
                    <a:gd name="T5" fmla="*/ 256 h 1770"/>
                    <a:gd name="T6" fmla="*/ 1316 w 1440"/>
                    <a:gd name="T7" fmla="*/ 410 h 1770"/>
                    <a:gd name="T8" fmla="*/ 1394 w 1440"/>
                    <a:gd name="T9" fmla="*/ 581 h 1770"/>
                    <a:gd name="T10" fmla="*/ 1435 w 1440"/>
                    <a:gd name="T11" fmla="*/ 766 h 1770"/>
                    <a:gd name="T12" fmla="*/ 1435 w 1440"/>
                    <a:gd name="T13" fmla="*/ 958 h 1770"/>
                    <a:gd name="T14" fmla="*/ 1394 w 1440"/>
                    <a:gd name="T15" fmla="*/ 1143 h 1770"/>
                    <a:gd name="T16" fmla="*/ 1316 w 1440"/>
                    <a:gd name="T17" fmla="*/ 1314 h 1770"/>
                    <a:gd name="T18" fmla="*/ 1207 w 1440"/>
                    <a:gd name="T19" fmla="*/ 1468 h 1770"/>
                    <a:gd name="T20" fmla="*/ 1066 w 1440"/>
                    <a:gd name="T21" fmla="*/ 1597 h 1770"/>
                    <a:gd name="T22" fmla="*/ 901 w 1440"/>
                    <a:gd name="T23" fmla="*/ 1691 h 1770"/>
                    <a:gd name="T24" fmla="*/ 721 w 1440"/>
                    <a:gd name="T25" fmla="*/ 1749 h 1770"/>
                    <a:gd name="T26" fmla="*/ 533 w 1440"/>
                    <a:gd name="T27" fmla="*/ 1769 h 1770"/>
                    <a:gd name="T28" fmla="*/ 344 w 1440"/>
                    <a:gd name="T29" fmla="*/ 1749 h 1770"/>
                    <a:gd name="T30" fmla="*/ 165 w 1440"/>
                    <a:gd name="T31" fmla="*/ 1691 h 1770"/>
                    <a:gd name="T32" fmla="*/ 0 w 1440"/>
                    <a:gd name="T33" fmla="*/ 1597 h 1770"/>
                    <a:gd name="T34" fmla="*/ 125 w 1440"/>
                    <a:gd name="T35" fmla="*/ 1571 h 1770"/>
                    <a:gd name="T36" fmla="*/ 281 w 1440"/>
                    <a:gd name="T37" fmla="*/ 1640 h 1770"/>
                    <a:gd name="T38" fmla="*/ 446 w 1440"/>
                    <a:gd name="T39" fmla="*/ 1675 h 1770"/>
                    <a:gd name="T40" fmla="*/ 618 w 1440"/>
                    <a:gd name="T41" fmla="*/ 1675 h 1770"/>
                    <a:gd name="T42" fmla="*/ 785 w 1440"/>
                    <a:gd name="T43" fmla="*/ 1640 h 1770"/>
                    <a:gd name="T44" fmla="*/ 941 w 1440"/>
                    <a:gd name="T45" fmla="*/ 1571 h 1770"/>
                    <a:gd name="T46" fmla="*/ 1080 w 1440"/>
                    <a:gd name="T47" fmla="*/ 1470 h 1770"/>
                    <a:gd name="T48" fmla="*/ 1194 w 1440"/>
                    <a:gd name="T49" fmla="*/ 1343 h 1770"/>
                    <a:gd name="T50" fmla="*/ 1281 w 1440"/>
                    <a:gd name="T51" fmla="*/ 1194 h 1770"/>
                    <a:gd name="T52" fmla="*/ 1332 w 1440"/>
                    <a:gd name="T53" fmla="*/ 1032 h 1770"/>
                    <a:gd name="T54" fmla="*/ 1350 w 1440"/>
                    <a:gd name="T55" fmla="*/ 862 h 1770"/>
                    <a:gd name="T56" fmla="*/ 1332 w 1440"/>
                    <a:gd name="T57" fmla="*/ 691 h 1770"/>
                    <a:gd name="T58" fmla="*/ 1281 w 1440"/>
                    <a:gd name="T59" fmla="*/ 530 h 1770"/>
                    <a:gd name="T60" fmla="*/ 1194 w 1440"/>
                    <a:gd name="T61" fmla="*/ 381 h 1770"/>
                    <a:gd name="T62" fmla="*/ 1080 w 1440"/>
                    <a:gd name="T63" fmla="*/ 254 h 1770"/>
                    <a:gd name="T64" fmla="*/ 941 w 1440"/>
                    <a:gd name="T65" fmla="*/ 154 h 1770"/>
                    <a:gd name="T66" fmla="*/ 785 w 1440"/>
                    <a:gd name="T67" fmla="*/ 85 h 1770"/>
                    <a:gd name="T68" fmla="*/ 812 w 1440"/>
                    <a:gd name="T69" fmla="*/ 0 h 177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440" h="1770">
                      <a:moveTo>
                        <a:pt x="812" y="0"/>
                      </a:moveTo>
                      <a:lnTo>
                        <a:pt x="901" y="33"/>
                      </a:lnTo>
                      <a:lnTo>
                        <a:pt x="986" y="78"/>
                      </a:lnTo>
                      <a:lnTo>
                        <a:pt x="1066" y="129"/>
                      </a:lnTo>
                      <a:lnTo>
                        <a:pt x="1140" y="187"/>
                      </a:lnTo>
                      <a:lnTo>
                        <a:pt x="1207" y="256"/>
                      </a:lnTo>
                      <a:lnTo>
                        <a:pt x="1265" y="330"/>
                      </a:lnTo>
                      <a:lnTo>
                        <a:pt x="1316" y="410"/>
                      </a:lnTo>
                      <a:lnTo>
                        <a:pt x="1361" y="492"/>
                      </a:lnTo>
                      <a:lnTo>
                        <a:pt x="1394" y="581"/>
                      </a:lnTo>
                      <a:lnTo>
                        <a:pt x="1419" y="673"/>
                      </a:lnTo>
                      <a:lnTo>
                        <a:pt x="1435" y="766"/>
                      </a:lnTo>
                      <a:lnTo>
                        <a:pt x="1439" y="862"/>
                      </a:lnTo>
                      <a:lnTo>
                        <a:pt x="1435" y="958"/>
                      </a:lnTo>
                      <a:lnTo>
                        <a:pt x="1419" y="1052"/>
                      </a:lnTo>
                      <a:lnTo>
                        <a:pt x="1394" y="1143"/>
                      </a:lnTo>
                      <a:lnTo>
                        <a:pt x="1361" y="1230"/>
                      </a:lnTo>
                      <a:lnTo>
                        <a:pt x="1316" y="1314"/>
                      </a:lnTo>
                      <a:lnTo>
                        <a:pt x="1265" y="1395"/>
                      </a:lnTo>
                      <a:lnTo>
                        <a:pt x="1207" y="1468"/>
                      </a:lnTo>
                      <a:lnTo>
                        <a:pt x="1140" y="1537"/>
                      </a:lnTo>
                      <a:lnTo>
                        <a:pt x="1066" y="1597"/>
                      </a:lnTo>
                      <a:lnTo>
                        <a:pt x="986" y="1646"/>
                      </a:lnTo>
                      <a:lnTo>
                        <a:pt x="901" y="1691"/>
                      </a:lnTo>
                      <a:lnTo>
                        <a:pt x="812" y="1724"/>
                      </a:lnTo>
                      <a:lnTo>
                        <a:pt x="721" y="1749"/>
                      </a:lnTo>
                      <a:lnTo>
                        <a:pt x="627" y="1765"/>
                      </a:lnTo>
                      <a:lnTo>
                        <a:pt x="533" y="1769"/>
                      </a:lnTo>
                      <a:lnTo>
                        <a:pt x="437" y="1765"/>
                      </a:lnTo>
                      <a:lnTo>
                        <a:pt x="344" y="1749"/>
                      </a:lnTo>
                      <a:lnTo>
                        <a:pt x="252" y="1724"/>
                      </a:lnTo>
                      <a:lnTo>
                        <a:pt x="165" y="1691"/>
                      </a:lnTo>
                      <a:lnTo>
                        <a:pt x="80" y="1646"/>
                      </a:lnTo>
                      <a:lnTo>
                        <a:pt x="0" y="1597"/>
                      </a:lnTo>
                      <a:lnTo>
                        <a:pt x="51" y="1524"/>
                      </a:lnTo>
                      <a:lnTo>
                        <a:pt x="125" y="1571"/>
                      </a:lnTo>
                      <a:lnTo>
                        <a:pt x="201" y="1609"/>
                      </a:lnTo>
                      <a:lnTo>
                        <a:pt x="281" y="1640"/>
                      </a:lnTo>
                      <a:lnTo>
                        <a:pt x="364" y="1662"/>
                      </a:lnTo>
                      <a:lnTo>
                        <a:pt x="446" y="1675"/>
                      </a:lnTo>
                      <a:lnTo>
                        <a:pt x="533" y="1680"/>
                      </a:lnTo>
                      <a:lnTo>
                        <a:pt x="618" y="1675"/>
                      </a:lnTo>
                      <a:lnTo>
                        <a:pt x="703" y="1662"/>
                      </a:lnTo>
                      <a:lnTo>
                        <a:pt x="785" y="1640"/>
                      </a:lnTo>
                      <a:lnTo>
                        <a:pt x="866" y="1609"/>
                      </a:lnTo>
                      <a:lnTo>
                        <a:pt x="941" y="1571"/>
                      </a:lnTo>
                      <a:lnTo>
                        <a:pt x="1013" y="1524"/>
                      </a:lnTo>
                      <a:lnTo>
                        <a:pt x="1080" y="1470"/>
                      </a:lnTo>
                      <a:lnTo>
                        <a:pt x="1140" y="1410"/>
                      </a:lnTo>
                      <a:lnTo>
                        <a:pt x="1194" y="1343"/>
                      </a:lnTo>
                      <a:lnTo>
                        <a:pt x="1240" y="1270"/>
                      </a:lnTo>
                      <a:lnTo>
                        <a:pt x="1281" y="1194"/>
                      </a:lnTo>
                      <a:lnTo>
                        <a:pt x="1312" y="1116"/>
                      </a:lnTo>
                      <a:lnTo>
                        <a:pt x="1332" y="1032"/>
                      </a:lnTo>
                      <a:lnTo>
                        <a:pt x="1345" y="947"/>
                      </a:lnTo>
                      <a:lnTo>
                        <a:pt x="1350" y="862"/>
                      </a:lnTo>
                      <a:lnTo>
                        <a:pt x="1345" y="775"/>
                      </a:lnTo>
                      <a:lnTo>
                        <a:pt x="1332" y="691"/>
                      </a:lnTo>
                      <a:lnTo>
                        <a:pt x="1312" y="608"/>
                      </a:lnTo>
                      <a:lnTo>
                        <a:pt x="1281" y="530"/>
                      </a:lnTo>
                      <a:lnTo>
                        <a:pt x="1240" y="452"/>
                      </a:lnTo>
                      <a:lnTo>
                        <a:pt x="1194" y="381"/>
                      </a:lnTo>
                      <a:lnTo>
                        <a:pt x="1140" y="314"/>
                      </a:lnTo>
                      <a:lnTo>
                        <a:pt x="1080" y="254"/>
                      </a:lnTo>
                      <a:lnTo>
                        <a:pt x="1013" y="201"/>
                      </a:lnTo>
                      <a:lnTo>
                        <a:pt x="941" y="154"/>
                      </a:lnTo>
                      <a:lnTo>
                        <a:pt x="866" y="114"/>
                      </a:lnTo>
                      <a:lnTo>
                        <a:pt x="785" y="85"/>
                      </a:lnTo>
                      <a:lnTo>
                        <a:pt x="788" y="78"/>
                      </a:lnTo>
                      <a:lnTo>
                        <a:pt x="81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 name="Line 5">
                  <a:extLst>
                    <a:ext uri="{FF2B5EF4-FFF2-40B4-BE49-F238E27FC236}">
                      <a16:creationId xmlns:a16="http://schemas.microsoft.com/office/drawing/2014/main" id="{126B8BDA-A141-DF07-1083-41028CAB0537}"/>
                    </a:ext>
                  </a:extLst>
                </p:cNvPr>
                <p:cNvSpPr>
                  <a:spLocks noChangeShapeType="1"/>
                </p:cNvSpPr>
                <p:nvPr/>
              </p:nvSpPr>
              <p:spPr bwMode="ltGray">
                <a:xfrm flipV="1">
                  <a:off x="2324" y="1620"/>
                  <a:ext cx="143" cy="258"/>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 name="Line 6">
                  <a:extLst>
                    <a:ext uri="{FF2B5EF4-FFF2-40B4-BE49-F238E27FC236}">
                      <a16:creationId xmlns:a16="http://schemas.microsoft.com/office/drawing/2014/main" id="{CA19A378-445F-5692-2DD7-48D96B5AC06F}"/>
                    </a:ext>
                  </a:extLst>
                </p:cNvPr>
                <p:cNvSpPr>
                  <a:spLocks noChangeShapeType="1"/>
                </p:cNvSpPr>
                <p:nvPr/>
              </p:nvSpPr>
              <p:spPr bwMode="ltGray">
                <a:xfrm flipV="1">
                  <a:off x="3119" y="243"/>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0" name="Line 7">
                  <a:extLst>
                    <a:ext uri="{FF2B5EF4-FFF2-40B4-BE49-F238E27FC236}">
                      <a16:creationId xmlns:a16="http://schemas.microsoft.com/office/drawing/2014/main" id="{7BE08AAE-5537-B471-1377-323FE0A57585}"/>
                    </a:ext>
                  </a:extLst>
                </p:cNvPr>
                <p:cNvSpPr>
                  <a:spLocks noChangeShapeType="1"/>
                </p:cNvSpPr>
                <p:nvPr/>
              </p:nvSpPr>
              <p:spPr bwMode="ltGray">
                <a:xfrm flipV="1">
                  <a:off x="3203" y="72"/>
                  <a:ext cx="50" cy="99"/>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1" name="Freeform 8">
                  <a:extLst>
                    <a:ext uri="{FF2B5EF4-FFF2-40B4-BE49-F238E27FC236}">
                      <a16:creationId xmlns:a16="http://schemas.microsoft.com/office/drawing/2014/main" id="{20DF0BA3-1CCD-B11F-6A00-92CE8818B4DB}"/>
                    </a:ext>
                  </a:extLst>
                </p:cNvPr>
                <p:cNvSpPr>
                  <a:spLocks/>
                </p:cNvSpPr>
                <p:nvPr/>
              </p:nvSpPr>
              <p:spPr bwMode="ltGray">
                <a:xfrm>
                  <a:off x="2483" y="1903"/>
                  <a:ext cx="841" cy="153"/>
                </a:xfrm>
                <a:custGeom>
                  <a:avLst/>
                  <a:gdLst>
                    <a:gd name="T0" fmla="*/ 3 w 841"/>
                    <a:gd name="T1" fmla="*/ 98 h 153"/>
                    <a:gd name="T2" fmla="*/ 20 w 841"/>
                    <a:gd name="T3" fmla="*/ 80 h 153"/>
                    <a:gd name="T4" fmla="*/ 44 w 841"/>
                    <a:gd name="T5" fmla="*/ 65 h 153"/>
                    <a:gd name="T6" fmla="*/ 89 w 841"/>
                    <a:gd name="T7" fmla="*/ 43 h 153"/>
                    <a:gd name="T8" fmla="*/ 140 w 841"/>
                    <a:gd name="T9" fmla="*/ 30 h 153"/>
                    <a:gd name="T10" fmla="*/ 188 w 841"/>
                    <a:gd name="T11" fmla="*/ 19 h 153"/>
                    <a:gd name="T12" fmla="*/ 253 w 841"/>
                    <a:gd name="T13" fmla="*/ 9 h 153"/>
                    <a:gd name="T14" fmla="*/ 314 w 841"/>
                    <a:gd name="T15" fmla="*/ 3 h 153"/>
                    <a:gd name="T16" fmla="*/ 386 w 841"/>
                    <a:gd name="T17" fmla="*/ 0 h 153"/>
                    <a:gd name="T18" fmla="*/ 475 w 841"/>
                    <a:gd name="T19" fmla="*/ 1 h 153"/>
                    <a:gd name="T20" fmla="*/ 567 w 841"/>
                    <a:gd name="T21" fmla="*/ 6 h 153"/>
                    <a:gd name="T22" fmla="*/ 632 w 841"/>
                    <a:gd name="T23" fmla="*/ 14 h 153"/>
                    <a:gd name="T24" fmla="*/ 700 w 841"/>
                    <a:gd name="T25" fmla="*/ 27 h 153"/>
                    <a:gd name="T26" fmla="*/ 765 w 841"/>
                    <a:gd name="T27" fmla="*/ 47 h 153"/>
                    <a:gd name="T28" fmla="*/ 799 w 841"/>
                    <a:gd name="T29" fmla="*/ 66 h 153"/>
                    <a:gd name="T30" fmla="*/ 820 w 841"/>
                    <a:gd name="T31" fmla="*/ 82 h 153"/>
                    <a:gd name="T32" fmla="*/ 840 w 841"/>
                    <a:gd name="T33" fmla="*/ 108 h 153"/>
                    <a:gd name="T34" fmla="*/ 806 w 841"/>
                    <a:gd name="T35" fmla="*/ 122 h 153"/>
                    <a:gd name="T36" fmla="*/ 748 w 841"/>
                    <a:gd name="T37" fmla="*/ 133 h 153"/>
                    <a:gd name="T38" fmla="*/ 676 w 841"/>
                    <a:gd name="T39" fmla="*/ 141 h 153"/>
                    <a:gd name="T40" fmla="*/ 608 w 841"/>
                    <a:gd name="T41" fmla="*/ 148 h 153"/>
                    <a:gd name="T42" fmla="*/ 526 w 841"/>
                    <a:gd name="T43" fmla="*/ 151 h 153"/>
                    <a:gd name="T44" fmla="*/ 437 w 841"/>
                    <a:gd name="T45" fmla="*/ 152 h 153"/>
                    <a:gd name="T46" fmla="*/ 352 w 841"/>
                    <a:gd name="T47" fmla="*/ 152 h 153"/>
                    <a:gd name="T48" fmla="*/ 263 w 841"/>
                    <a:gd name="T49" fmla="*/ 151 h 153"/>
                    <a:gd name="T50" fmla="*/ 164 w 841"/>
                    <a:gd name="T51" fmla="*/ 143 h 153"/>
                    <a:gd name="T52" fmla="*/ 85 w 841"/>
                    <a:gd name="T53" fmla="*/ 135 h 153"/>
                    <a:gd name="T54" fmla="*/ 20 w 841"/>
                    <a:gd name="T55" fmla="*/ 120 h 153"/>
                    <a:gd name="T56" fmla="*/ 0 w 841"/>
                    <a:gd name="T57" fmla="*/ 109 h 153"/>
                    <a:gd name="T58" fmla="*/ 3 w 841"/>
                    <a:gd name="T59" fmla="*/ 98 h 153"/>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841" h="153">
                      <a:moveTo>
                        <a:pt x="3" y="98"/>
                      </a:moveTo>
                      <a:lnTo>
                        <a:pt x="20" y="80"/>
                      </a:lnTo>
                      <a:lnTo>
                        <a:pt x="44" y="65"/>
                      </a:lnTo>
                      <a:lnTo>
                        <a:pt x="89" y="43"/>
                      </a:lnTo>
                      <a:lnTo>
                        <a:pt x="140" y="30"/>
                      </a:lnTo>
                      <a:lnTo>
                        <a:pt x="188" y="19"/>
                      </a:lnTo>
                      <a:lnTo>
                        <a:pt x="253" y="9"/>
                      </a:lnTo>
                      <a:lnTo>
                        <a:pt x="314" y="3"/>
                      </a:lnTo>
                      <a:lnTo>
                        <a:pt x="386" y="0"/>
                      </a:lnTo>
                      <a:lnTo>
                        <a:pt x="475" y="1"/>
                      </a:lnTo>
                      <a:lnTo>
                        <a:pt x="567" y="6"/>
                      </a:lnTo>
                      <a:lnTo>
                        <a:pt x="632" y="14"/>
                      </a:lnTo>
                      <a:lnTo>
                        <a:pt x="700" y="27"/>
                      </a:lnTo>
                      <a:lnTo>
                        <a:pt x="765" y="47"/>
                      </a:lnTo>
                      <a:lnTo>
                        <a:pt x="799" y="66"/>
                      </a:lnTo>
                      <a:lnTo>
                        <a:pt x="820" y="82"/>
                      </a:lnTo>
                      <a:lnTo>
                        <a:pt x="840" y="108"/>
                      </a:lnTo>
                      <a:lnTo>
                        <a:pt x="806" y="122"/>
                      </a:lnTo>
                      <a:lnTo>
                        <a:pt x="748" y="133"/>
                      </a:lnTo>
                      <a:lnTo>
                        <a:pt x="676" y="141"/>
                      </a:lnTo>
                      <a:lnTo>
                        <a:pt x="608" y="148"/>
                      </a:lnTo>
                      <a:lnTo>
                        <a:pt x="526" y="151"/>
                      </a:lnTo>
                      <a:lnTo>
                        <a:pt x="437" y="152"/>
                      </a:lnTo>
                      <a:lnTo>
                        <a:pt x="352" y="152"/>
                      </a:lnTo>
                      <a:lnTo>
                        <a:pt x="263" y="151"/>
                      </a:lnTo>
                      <a:lnTo>
                        <a:pt x="164" y="143"/>
                      </a:lnTo>
                      <a:lnTo>
                        <a:pt x="85" y="135"/>
                      </a:lnTo>
                      <a:lnTo>
                        <a:pt x="20" y="120"/>
                      </a:lnTo>
                      <a:lnTo>
                        <a:pt x="0" y="109"/>
                      </a:lnTo>
                      <a:lnTo>
                        <a:pt x="3" y="98"/>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7" name="Oval 10">
                <a:extLst>
                  <a:ext uri="{FF2B5EF4-FFF2-40B4-BE49-F238E27FC236}">
                    <a16:creationId xmlns:a16="http://schemas.microsoft.com/office/drawing/2014/main" id="{76557BC0-1CCA-932B-0A30-0609B22D1134}"/>
                  </a:ext>
                </a:extLst>
              </p:cNvPr>
              <p:cNvSpPr>
                <a:spLocks noChangeArrowheads="1"/>
              </p:cNvSpPr>
              <p:nvPr/>
            </p:nvSpPr>
            <p:spPr bwMode="blackWhite">
              <a:xfrm>
                <a:off x="2071" y="250"/>
                <a:ext cx="1497" cy="1494"/>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8" name="Group 29">
                <a:extLst>
                  <a:ext uri="{FF2B5EF4-FFF2-40B4-BE49-F238E27FC236}">
                    <a16:creationId xmlns:a16="http://schemas.microsoft.com/office/drawing/2014/main" id="{599515E8-8443-C390-BFBB-7F08668C352C}"/>
                  </a:ext>
                </a:extLst>
              </p:cNvPr>
              <p:cNvGrpSpPr>
                <a:grpSpLocks/>
              </p:cNvGrpSpPr>
              <p:nvPr/>
            </p:nvGrpSpPr>
            <p:grpSpPr bwMode="auto">
              <a:xfrm>
                <a:off x="2071" y="406"/>
                <a:ext cx="1392" cy="1109"/>
                <a:chOff x="2071" y="406"/>
                <a:chExt cx="1392" cy="1109"/>
              </a:xfrm>
            </p:grpSpPr>
            <p:sp>
              <p:nvSpPr>
                <p:cNvPr id="9" name="Freeform 11">
                  <a:extLst>
                    <a:ext uri="{FF2B5EF4-FFF2-40B4-BE49-F238E27FC236}">
                      <a16:creationId xmlns:a16="http://schemas.microsoft.com/office/drawing/2014/main" id="{3D015165-2A5B-C615-9B95-FA1F9B333ADD}"/>
                    </a:ext>
                  </a:extLst>
                </p:cNvPr>
                <p:cNvSpPr>
                  <a:spLocks/>
                </p:cNvSpPr>
                <p:nvPr/>
              </p:nvSpPr>
              <p:spPr bwMode="grayWhite">
                <a:xfrm>
                  <a:off x="2268" y="812"/>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Freeform 12">
                  <a:extLst>
                    <a:ext uri="{FF2B5EF4-FFF2-40B4-BE49-F238E27FC236}">
                      <a16:creationId xmlns:a16="http://schemas.microsoft.com/office/drawing/2014/main" id="{617D29A8-D5E2-AF57-5338-008B3E6FD5D7}"/>
                    </a:ext>
                  </a:extLst>
                </p:cNvPr>
                <p:cNvSpPr>
                  <a:spLocks/>
                </p:cNvSpPr>
                <p:nvPr/>
              </p:nvSpPr>
              <p:spPr bwMode="grayWhite">
                <a:xfrm>
                  <a:off x="2292" y="843"/>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Freeform 13">
                  <a:extLst>
                    <a:ext uri="{FF2B5EF4-FFF2-40B4-BE49-F238E27FC236}">
                      <a16:creationId xmlns:a16="http://schemas.microsoft.com/office/drawing/2014/main" id="{DCB02EC5-5841-116E-9DF8-E867EAA06C1F}"/>
                    </a:ext>
                  </a:extLst>
                </p:cNvPr>
                <p:cNvSpPr>
                  <a:spLocks/>
                </p:cNvSpPr>
                <p:nvPr/>
              </p:nvSpPr>
              <p:spPr bwMode="grayWhite">
                <a:xfrm>
                  <a:off x="2372" y="802"/>
                  <a:ext cx="51" cy="48"/>
                </a:xfrm>
                <a:custGeom>
                  <a:avLst/>
                  <a:gdLst>
                    <a:gd name="T0" fmla="*/ 50 w 51"/>
                    <a:gd name="T1" fmla="*/ 0 h 48"/>
                    <a:gd name="T2" fmla="*/ 31 w 51"/>
                    <a:gd name="T3" fmla="*/ 0 h 48"/>
                    <a:gd name="T4" fmla="*/ 20 w 51"/>
                    <a:gd name="T5" fmla="*/ 13 h 48"/>
                    <a:gd name="T6" fmla="*/ 13 w 51"/>
                    <a:gd name="T7" fmla="*/ 13 h 48"/>
                    <a:gd name="T8" fmla="*/ 7 w 51"/>
                    <a:gd name="T9" fmla="*/ 19 h 48"/>
                    <a:gd name="T10" fmla="*/ 0 w 51"/>
                    <a:gd name="T11" fmla="*/ 19 h 48"/>
                    <a:gd name="T12" fmla="*/ 0 w 51"/>
                    <a:gd name="T13" fmla="*/ 35 h 48"/>
                    <a:gd name="T14" fmla="*/ 12 w 51"/>
                    <a:gd name="T15" fmla="*/ 47 h 48"/>
                    <a:gd name="T16" fmla="*/ 41 w 51"/>
                    <a:gd name="T17" fmla="*/ 47 h 48"/>
                    <a:gd name="T18" fmla="*/ 50 w 51"/>
                    <a:gd name="T19" fmla="*/ 35 h 48"/>
                    <a:gd name="T20" fmla="*/ 50 w 51"/>
                    <a:gd name="T21" fmla="*/ 0 h 48"/>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51" h="48">
                      <a:moveTo>
                        <a:pt x="50" y="0"/>
                      </a:moveTo>
                      <a:lnTo>
                        <a:pt x="31" y="0"/>
                      </a:lnTo>
                      <a:lnTo>
                        <a:pt x="20" y="13"/>
                      </a:lnTo>
                      <a:lnTo>
                        <a:pt x="13" y="13"/>
                      </a:lnTo>
                      <a:lnTo>
                        <a:pt x="7" y="19"/>
                      </a:lnTo>
                      <a:lnTo>
                        <a:pt x="0" y="19"/>
                      </a:lnTo>
                      <a:lnTo>
                        <a:pt x="0" y="35"/>
                      </a:lnTo>
                      <a:lnTo>
                        <a:pt x="12" y="47"/>
                      </a:lnTo>
                      <a:lnTo>
                        <a:pt x="41" y="47"/>
                      </a:lnTo>
                      <a:lnTo>
                        <a:pt x="50" y="35"/>
                      </a:lnTo>
                      <a:lnTo>
                        <a:pt x="5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2" name="Freeform 14">
                  <a:extLst>
                    <a:ext uri="{FF2B5EF4-FFF2-40B4-BE49-F238E27FC236}">
                      <a16:creationId xmlns:a16="http://schemas.microsoft.com/office/drawing/2014/main" id="{E517992A-5DD7-4EFC-73FE-0555DB3B924E}"/>
                    </a:ext>
                  </a:extLst>
                </p:cNvPr>
                <p:cNvSpPr>
                  <a:spLocks/>
                </p:cNvSpPr>
                <p:nvPr/>
              </p:nvSpPr>
              <p:spPr bwMode="grayWhite">
                <a:xfrm>
                  <a:off x="2071" y="840"/>
                  <a:ext cx="451" cy="587"/>
                </a:xfrm>
                <a:custGeom>
                  <a:avLst/>
                  <a:gdLst>
                    <a:gd name="T0" fmla="*/ 107 w 451"/>
                    <a:gd name="T1" fmla="*/ 0 h 587"/>
                    <a:gd name="T2" fmla="*/ 99 w 451"/>
                    <a:gd name="T3" fmla="*/ 16 h 587"/>
                    <a:gd name="T4" fmla="*/ 64 w 451"/>
                    <a:gd name="T5" fmla="*/ 47 h 587"/>
                    <a:gd name="T6" fmla="*/ 56 w 451"/>
                    <a:gd name="T7" fmla="*/ 75 h 587"/>
                    <a:gd name="T8" fmla="*/ 30 w 451"/>
                    <a:gd name="T9" fmla="*/ 95 h 587"/>
                    <a:gd name="T10" fmla="*/ 12 w 451"/>
                    <a:gd name="T11" fmla="*/ 135 h 587"/>
                    <a:gd name="T12" fmla="*/ 12 w 451"/>
                    <a:gd name="T13" fmla="*/ 159 h 587"/>
                    <a:gd name="T14" fmla="*/ 0 w 451"/>
                    <a:gd name="T15" fmla="*/ 201 h 587"/>
                    <a:gd name="T16" fmla="*/ 16 w 451"/>
                    <a:gd name="T17" fmla="*/ 219 h 587"/>
                    <a:gd name="T18" fmla="*/ 56 w 451"/>
                    <a:gd name="T19" fmla="*/ 272 h 587"/>
                    <a:gd name="T20" fmla="*/ 68 w 451"/>
                    <a:gd name="T21" fmla="*/ 265 h 587"/>
                    <a:gd name="T22" fmla="*/ 139 w 451"/>
                    <a:gd name="T23" fmla="*/ 265 h 587"/>
                    <a:gd name="T24" fmla="*/ 172 w 451"/>
                    <a:gd name="T25" fmla="*/ 278 h 587"/>
                    <a:gd name="T26" fmla="*/ 169 w 451"/>
                    <a:gd name="T27" fmla="*/ 319 h 587"/>
                    <a:gd name="T28" fmla="*/ 193 w 451"/>
                    <a:gd name="T29" fmla="*/ 374 h 587"/>
                    <a:gd name="T30" fmla="*/ 191 w 451"/>
                    <a:gd name="T31" fmla="*/ 389 h 587"/>
                    <a:gd name="T32" fmla="*/ 201 w 451"/>
                    <a:gd name="T33" fmla="*/ 406 h 587"/>
                    <a:gd name="T34" fmla="*/ 186 w 451"/>
                    <a:gd name="T35" fmla="*/ 445 h 587"/>
                    <a:gd name="T36" fmla="*/ 204 w 451"/>
                    <a:gd name="T37" fmla="*/ 494 h 587"/>
                    <a:gd name="T38" fmla="*/ 214 w 451"/>
                    <a:gd name="T39" fmla="*/ 532 h 587"/>
                    <a:gd name="T40" fmla="*/ 226 w 451"/>
                    <a:gd name="T41" fmla="*/ 556 h 587"/>
                    <a:gd name="T42" fmla="*/ 239 w 451"/>
                    <a:gd name="T43" fmla="*/ 586 h 587"/>
                    <a:gd name="T44" fmla="*/ 263 w 451"/>
                    <a:gd name="T45" fmla="*/ 582 h 587"/>
                    <a:gd name="T46" fmla="*/ 302 w 451"/>
                    <a:gd name="T47" fmla="*/ 560 h 587"/>
                    <a:gd name="T48" fmla="*/ 320 w 451"/>
                    <a:gd name="T49" fmla="*/ 533 h 587"/>
                    <a:gd name="T50" fmla="*/ 319 w 451"/>
                    <a:gd name="T51" fmla="*/ 515 h 587"/>
                    <a:gd name="T52" fmla="*/ 342 w 451"/>
                    <a:gd name="T53" fmla="*/ 500 h 587"/>
                    <a:gd name="T54" fmla="*/ 338 w 451"/>
                    <a:gd name="T55" fmla="*/ 474 h 587"/>
                    <a:gd name="T56" fmla="*/ 373 w 451"/>
                    <a:gd name="T57" fmla="*/ 432 h 587"/>
                    <a:gd name="T58" fmla="*/ 378 w 451"/>
                    <a:gd name="T59" fmla="*/ 398 h 587"/>
                    <a:gd name="T60" fmla="*/ 369 w 451"/>
                    <a:gd name="T61" fmla="*/ 386 h 587"/>
                    <a:gd name="T62" fmla="*/ 373 w 451"/>
                    <a:gd name="T63" fmla="*/ 372 h 587"/>
                    <a:gd name="T64" fmla="*/ 365 w 451"/>
                    <a:gd name="T65" fmla="*/ 360 h 587"/>
                    <a:gd name="T66" fmla="*/ 391 w 451"/>
                    <a:gd name="T67" fmla="*/ 327 h 587"/>
                    <a:gd name="T68" fmla="*/ 391 w 451"/>
                    <a:gd name="T69" fmla="*/ 310 h 587"/>
                    <a:gd name="T70" fmla="*/ 427 w 451"/>
                    <a:gd name="T71" fmla="*/ 282 h 587"/>
                    <a:gd name="T72" fmla="*/ 450 w 451"/>
                    <a:gd name="T73" fmla="*/ 207 h 587"/>
                    <a:gd name="T74" fmla="*/ 417 w 451"/>
                    <a:gd name="T75" fmla="*/ 226 h 587"/>
                    <a:gd name="T76" fmla="*/ 388 w 451"/>
                    <a:gd name="T77" fmla="*/ 218 h 587"/>
                    <a:gd name="T78" fmla="*/ 392 w 451"/>
                    <a:gd name="T79" fmla="*/ 200 h 587"/>
                    <a:gd name="T80" fmla="*/ 363 w 451"/>
                    <a:gd name="T81" fmla="*/ 180 h 587"/>
                    <a:gd name="T82" fmla="*/ 349 w 451"/>
                    <a:gd name="T83" fmla="*/ 132 h 587"/>
                    <a:gd name="T84" fmla="*/ 321 w 451"/>
                    <a:gd name="T85" fmla="*/ 93 h 587"/>
                    <a:gd name="T86" fmla="*/ 321 w 451"/>
                    <a:gd name="T87" fmla="*/ 66 h 587"/>
                    <a:gd name="T88" fmla="*/ 306 w 451"/>
                    <a:gd name="T89" fmla="*/ 65 h 587"/>
                    <a:gd name="T90" fmla="*/ 296 w 451"/>
                    <a:gd name="T91" fmla="*/ 69 h 587"/>
                    <a:gd name="T92" fmla="*/ 254 w 451"/>
                    <a:gd name="T93" fmla="*/ 54 h 587"/>
                    <a:gd name="T94" fmla="*/ 243 w 451"/>
                    <a:gd name="T95" fmla="*/ 65 h 587"/>
                    <a:gd name="T96" fmla="*/ 234 w 451"/>
                    <a:gd name="T97" fmla="*/ 78 h 587"/>
                    <a:gd name="T98" fmla="*/ 211 w 451"/>
                    <a:gd name="T99" fmla="*/ 53 h 587"/>
                    <a:gd name="T100" fmla="*/ 189 w 451"/>
                    <a:gd name="T101" fmla="*/ 47 h 587"/>
                    <a:gd name="T102" fmla="*/ 187 w 451"/>
                    <a:gd name="T103" fmla="*/ 15 h 587"/>
                    <a:gd name="T104" fmla="*/ 155 w 451"/>
                    <a:gd name="T105" fmla="*/ 20 h 587"/>
                    <a:gd name="T106" fmla="*/ 135 w 451"/>
                    <a:gd name="T107" fmla="*/ 13 h 587"/>
                    <a:gd name="T108" fmla="*/ 107 w 451"/>
                    <a:gd name="T109" fmla="*/ 0 h 587"/>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451" h="587">
                      <a:moveTo>
                        <a:pt x="107" y="0"/>
                      </a:moveTo>
                      <a:lnTo>
                        <a:pt x="99" y="16"/>
                      </a:lnTo>
                      <a:lnTo>
                        <a:pt x="64" y="47"/>
                      </a:lnTo>
                      <a:lnTo>
                        <a:pt x="56" y="75"/>
                      </a:lnTo>
                      <a:lnTo>
                        <a:pt x="30" y="95"/>
                      </a:lnTo>
                      <a:lnTo>
                        <a:pt x="12" y="135"/>
                      </a:lnTo>
                      <a:lnTo>
                        <a:pt x="12" y="159"/>
                      </a:lnTo>
                      <a:lnTo>
                        <a:pt x="0" y="201"/>
                      </a:lnTo>
                      <a:lnTo>
                        <a:pt x="16" y="219"/>
                      </a:lnTo>
                      <a:lnTo>
                        <a:pt x="56" y="272"/>
                      </a:lnTo>
                      <a:lnTo>
                        <a:pt x="68" y="265"/>
                      </a:lnTo>
                      <a:lnTo>
                        <a:pt x="139" y="265"/>
                      </a:lnTo>
                      <a:lnTo>
                        <a:pt x="172" y="278"/>
                      </a:lnTo>
                      <a:lnTo>
                        <a:pt x="169" y="319"/>
                      </a:lnTo>
                      <a:lnTo>
                        <a:pt x="193" y="374"/>
                      </a:lnTo>
                      <a:lnTo>
                        <a:pt x="191" y="389"/>
                      </a:lnTo>
                      <a:lnTo>
                        <a:pt x="201" y="406"/>
                      </a:lnTo>
                      <a:lnTo>
                        <a:pt x="186" y="445"/>
                      </a:lnTo>
                      <a:lnTo>
                        <a:pt x="204" y="494"/>
                      </a:lnTo>
                      <a:lnTo>
                        <a:pt x="214" y="532"/>
                      </a:lnTo>
                      <a:lnTo>
                        <a:pt x="226" y="556"/>
                      </a:lnTo>
                      <a:lnTo>
                        <a:pt x="239" y="586"/>
                      </a:lnTo>
                      <a:lnTo>
                        <a:pt x="263" y="582"/>
                      </a:lnTo>
                      <a:lnTo>
                        <a:pt x="302" y="560"/>
                      </a:lnTo>
                      <a:lnTo>
                        <a:pt x="320" y="533"/>
                      </a:lnTo>
                      <a:lnTo>
                        <a:pt x="319" y="515"/>
                      </a:lnTo>
                      <a:lnTo>
                        <a:pt x="342" y="500"/>
                      </a:lnTo>
                      <a:lnTo>
                        <a:pt x="338" y="474"/>
                      </a:lnTo>
                      <a:lnTo>
                        <a:pt x="373" y="432"/>
                      </a:lnTo>
                      <a:lnTo>
                        <a:pt x="378" y="398"/>
                      </a:lnTo>
                      <a:lnTo>
                        <a:pt x="369" y="386"/>
                      </a:lnTo>
                      <a:lnTo>
                        <a:pt x="373" y="372"/>
                      </a:lnTo>
                      <a:lnTo>
                        <a:pt x="365" y="360"/>
                      </a:lnTo>
                      <a:lnTo>
                        <a:pt x="391" y="327"/>
                      </a:lnTo>
                      <a:lnTo>
                        <a:pt x="391" y="310"/>
                      </a:lnTo>
                      <a:lnTo>
                        <a:pt x="427" y="282"/>
                      </a:lnTo>
                      <a:lnTo>
                        <a:pt x="450" y="207"/>
                      </a:lnTo>
                      <a:lnTo>
                        <a:pt x="417" y="226"/>
                      </a:lnTo>
                      <a:lnTo>
                        <a:pt x="388" y="218"/>
                      </a:lnTo>
                      <a:lnTo>
                        <a:pt x="392" y="200"/>
                      </a:lnTo>
                      <a:lnTo>
                        <a:pt x="363" y="180"/>
                      </a:lnTo>
                      <a:lnTo>
                        <a:pt x="349" y="132"/>
                      </a:lnTo>
                      <a:lnTo>
                        <a:pt x="321" y="93"/>
                      </a:lnTo>
                      <a:lnTo>
                        <a:pt x="321" y="66"/>
                      </a:lnTo>
                      <a:lnTo>
                        <a:pt x="306" y="65"/>
                      </a:lnTo>
                      <a:lnTo>
                        <a:pt x="296" y="69"/>
                      </a:lnTo>
                      <a:lnTo>
                        <a:pt x="254" y="54"/>
                      </a:lnTo>
                      <a:lnTo>
                        <a:pt x="243" y="65"/>
                      </a:lnTo>
                      <a:lnTo>
                        <a:pt x="234" y="78"/>
                      </a:lnTo>
                      <a:lnTo>
                        <a:pt x="211" y="53"/>
                      </a:lnTo>
                      <a:lnTo>
                        <a:pt x="189" y="47"/>
                      </a:lnTo>
                      <a:lnTo>
                        <a:pt x="187" y="15"/>
                      </a:lnTo>
                      <a:lnTo>
                        <a:pt x="155" y="20"/>
                      </a:lnTo>
                      <a:lnTo>
                        <a:pt x="135" y="13"/>
                      </a:lnTo>
                      <a:lnTo>
                        <a:pt x="10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Freeform 15">
                  <a:extLst>
                    <a:ext uri="{FF2B5EF4-FFF2-40B4-BE49-F238E27FC236}">
                      <a16:creationId xmlns:a16="http://schemas.microsoft.com/office/drawing/2014/main" id="{3724F2E1-3176-A1A1-D81B-2EC768F994BC}"/>
                    </a:ext>
                  </a:extLst>
                </p:cNvPr>
                <p:cNvSpPr>
                  <a:spLocks/>
                </p:cNvSpPr>
                <p:nvPr/>
              </p:nvSpPr>
              <p:spPr bwMode="grayWhite">
                <a:xfrm>
                  <a:off x="3112" y="987"/>
                  <a:ext cx="17" cy="28"/>
                </a:xfrm>
                <a:custGeom>
                  <a:avLst/>
                  <a:gdLst>
                    <a:gd name="T0" fmla="*/ 7 w 17"/>
                    <a:gd name="T1" fmla="*/ 0 h 28"/>
                    <a:gd name="T2" fmla="*/ 9 w 17"/>
                    <a:gd name="T3" fmla="*/ 8 h 28"/>
                    <a:gd name="T4" fmla="*/ 7 w 17"/>
                    <a:gd name="T5" fmla="*/ 14 h 28"/>
                    <a:gd name="T6" fmla="*/ 7 w 17"/>
                    <a:gd name="T7" fmla="*/ 19 h 28"/>
                    <a:gd name="T8" fmla="*/ 16 w 17"/>
                    <a:gd name="T9" fmla="*/ 23 h 28"/>
                    <a:gd name="T10" fmla="*/ 16 w 17"/>
                    <a:gd name="T11" fmla="*/ 27 h 28"/>
                    <a:gd name="T12" fmla="*/ 9 w 17"/>
                    <a:gd name="T13" fmla="*/ 23 h 28"/>
                    <a:gd name="T14" fmla="*/ 3 w 17"/>
                    <a:gd name="T15" fmla="*/ 27 h 28"/>
                    <a:gd name="T16" fmla="*/ 0 w 17"/>
                    <a:gd name="T17" fmla="*/ 23 h 28"/>
                    <a:gd name="T18" fmla="*/ 3 w 17"/>
                    <a:gd name="T19" fmla="*/ 19 h 28"/>
                    <a:gd name="T20" fmla="*/ 0 w 17"/>
                    <a:gd name="T21" fmla="*/ 14 h 28"/>
                    <a:gd name="T22" fmla="*/ 3 w 17"/>
                    <a:gd name="T23" fmla="*/ 4 h 28"/>
                    <a:gd name="T24" fmla="*/ 7 w 17"/>
                    <a:gd name="T25" fmla="*/ 0 h 2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8">
                      <a:moveTo>
                        <a:pt x="7" y="0"/>
                      </a:moveTo>
                      <a:lnTo>
                        <a:pt x="9" y="8"/>
                      </a:lnTo>
                      <a:lnTo>
                        <a:pt x="7" y="14"/>
                      </a:lnTo>
                      <a:lnTo>
                        <a:pt x="7" y="19"/>
                      </a:lnTo>
                      <a:lnTo>
                        <a:pt x="16" y="23"/>
                      </a:lnTo>
                      <a:lnTo>
                        <a:pt x="16" y="27"/>
                      </a:lnTo>
                      <a:lnTo>
                        <a:pt x="9" y="23"/>
                      </a:lnTo>
                      <a:lnTo>
                        <a:pt x="3" y="27"/>
                      </a:lnTo>
                      <a:lnTo>
                        <a:pt x="0" y="23"/>
                      </a:lnTo>
                      <a:lnTo>
                        <a:pt x="3" y="19"/>
                      </a:lnTo>
                      <a:lnTo>
                        <a:pt x="0" y="14"/>
                      </a:lnTo>
                      <a:lnTo>
                        <a:pt x="3" y="4"/>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Freeform 16">
                  <a:extLst>
                    <a:ext uri="{FF2B5EF4-FFF2-40B4-BE49-F238E27FC236}">
                      <a16:creationId xmlns:a16="http://schemas.microsoft.com/office/drawing/2014/main" id="{3B669E4D-F705-41F0-7283-8290D45C7F55}"/>
                    </a:ext>
                  </a:extLst>
                </p:cNvPr>
                <p:cNvSpPr>
                  <a:spLocks/>
                </p:cNvSpPr>
                <p:nvPr/>
              </p:nvSpPr>
              <p:spPr bwMode="grayWhite">
                <a:xfrm>
                  <a:off x="3027" y="1109"/>
                  <a:ext cx="68" cy="97"/>
                </a:xfrm>
                <a:custGeom>
                  <a:avLst/>
                  <a:gdLst>
                    <a:gd name="T0" fmla="*/ 0 w 68"/>
                    <a:gd name="T1" fmla="*/ 48 h 97"/>
                    <a:gd name="T2" fmla="*/ 24 w 68"/>
                    <a:gd name="T3" fmla="*/ 48 h 97"/>
                    <a:gd name="T4" fmla="*/ 52 w 68"/>
                    <a:gd name="T5" fmla="*/ 0 h 97"/>
                    <a:gd name="T6" fmla="*/ 67 w 68"/>
                    <a:gd name="T7" fmla="*/ 28 h 97"/>
                    <a:gd name="T8" fmla="*/ 55 w 68"/>
                    <a:gd name="T9" fmla="*/ 96 h 97"/>
                    <a:gd name="T10" fmla="*/ 5 w 68"/>
                    <a:gd name="T11" fmla="*/ 80 h 97"/>
                    <a:gd name="T12" fmla="*/ 0 w 68"/>
                    <a:gd name="T13" fmla="*/ 48 h 9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8" h="97">
                      <a:moveTo>
                        <a:pt x="0" y="48"/>
                      </a:moveTo>
                      <a:lnTo>
                        <a:pt x="24" y="48"/>
                      </a:lnTo>
                      <a:lnTo>
                        <a:pt x="52" y="0"/>
                      </a:lnTo>
                      <a:lnTo>
                        <a:pt x="67" y="28"/>
                      </a:lnTo>
                      <a:lnTo>
                        <a:pt x="55" y="96"/>
                      </a:lnTo>
                      <a:lnTo>
                        <a:pt x="5" y="80"/>
                      </a:lnTo>
                      <a:lnTo>
                        <a:pt x="0" y="4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Freeform 17">
                  <a:extLst>
                    <a:ext uri="{FF2B5EF4-FFF2-40B4-BE49-F238E27FC236}">
                      <a16:creationId xmlns:a16="http://schemas.microsoft.com/office/drawing/2014/main" id="{D460F218-EA0A-5ED6-84CE-0DD7C84AE6E9}"/>
                    </a:ext>
                  </a:extLst>
                </p:cNvPr>
                <p:cNvSpPr>
                  <a:spLocks/>
                </p:cNvSpPr>
                <p:nvPr/>
              </p:nvSpPr>
              <p:spPr bwMode="grayWhite">
                <a:xfrm>
                  <a:off x="3162" y="1146"/>
                  <a:ext cx="117" cy="94"/>
                </a:xfrm>
                <a:custGeom>
                  <a:avLst/>
                  <a:gdLst>
                    <a:gd name="T0" fmla="*/ 7 w 117"/>
                    <a:gd name="T1" fmla="*/ 22 h 94"/>
                    <a:gd name="T2" fmla="*/ 0 w 117"/>
                    <a:gd name="T3" fmla="*/ 0 h 94"/>
                    <a:gd name="T4" fmla="*/ 39 w 117"/>
                    <a:gd name="T5" fmla="*/ 9 h 94"/>
                    <a:gd name="T6" fmla="*/ 95 w 117"/>
                    <a:gd name="T7" fmla="*/ 32 h 94"/>
                    <a:gd name="T8" fmla="*/ 95 w 117"/>
                    <a:gd name="T9" fmla="*/ 49 h 94"/>
                    <a:gd name="T10" fmla="*/ 116 w 117"/>
                    <a:gd name="T11" fmla="*/ 93 h 94"/>
                    <a:gd name="T12" fmla="*/ 73 w 117"/>
                    <a:gd name="T13" fmla="*/ 51 h 94"/>
                    <a:gd name="T14" fmla="*/ 44 w 117"/>
                    <a:gd name="T15" fmla="*/ 54 h 94"/>
                    <a:gd name="T16" fmla="*/ 7 w 117"/>
                    <a:gd name="T17" fmla="*/ 22 h 9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17" h="94">
                      <a:moveTo>
                        <a:pt x="7" y="22"/>
                      </a:moveTo>
                      <a:lnTo>
                        <a:pt x="0" y="0"/>
                      </a:lnTo>
                      <a:lnTo>
                        <a:pt x="39" y="9"/>
                      </a:lnTo>
                      <a:lnTo>
                        <a:pt x="95" y="32"/>
                      </a:lnTo>
                      <a:lnTo>
                        <a:pt x="95" y="49"/>
                      </a:lnTo>
                      <a:lnTo>
                        <a:pt x="116" y="93"/>
                      </a:lnTo>
                      <a:lnTo>
                        <a:pt x="73" y="51"/>
                      </a:lnTo>
                      <a:lnTo>
                        <a:pt x="44" y="54"/>
                      </a:lnTo>
                      <a:lnTo>
                        <a:pt x="7" y="2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Freeform 18">
                  <a:extLst>
                    <a:ext uri="{FF2B5EF4-FFF2-40B4-BE49-F238E27FC236}">
                      <a16:creationId xmlns:a16="http://schemas.microsoft.com/office/drawing/2014/main" id="{25C9CDC6-26EE-297F-0E1F-4AE17A291479}"/>
                    </a:ext>
                  </a:extLst>
                </p:cNvPr>
                <p:cNvSpPr>
                  <a:spLocks/>
                </p:cNvSpPr>
                <p:nvPr/>
              </p:nvSpPr>
              <p:spPr bwMode="grayWhite">
                <a:xfrm>
                  <a:off x="3384" y="1337"/>
                  <a:ext cx="79" cy="101"/>
                </a:xfrm>
                <a:custGeom>
                  <a:avLst/>
                  <a:gdLst>
                    <a:gd name="T0" fmla="*/ 48 w 79"/>
                    <a:gd name="T1" fmla="*/ 0 h 101"/>
                    <a:gd name="T2" fmla="*/ 78 w 79"/>
                    <a:gd name="T3" fmla="*/ 30 h 101"/>
                    <a:gd name="T4" fmla="*/ 16 w 79"/>
                    <a:gd name="T5" fmla="*/ 100 h 101"/>
                    <a:gd name="T6" fmla="*/ 0 w 79"/>
                    <a:gd name="T7" fmla="*/ 84 h 101"/>
                    <a:gd name="T8" fmla="*/ 45 w 79"/>
                    <a:gd name="T9" fmla="*/ 39 h 101"/>
                    <a:gd name="T10" fmla="*/ 48 w 79"/>
                    <a:gd name="T11" fmla="*/ 0 h 1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9" h="101">
                      <a:moveTo>
                        <a:pt x="48" y="0"/>
                      </a:moveTo>
                      <a:lnTo>
                        <a:pt x="78" y="30"/>
                      </a:lnTo>
                      <a:lnTo>
                        <a:pt x="16" y="100"/>
                      </a:lnTo>
                      <a:lnTo>
                        <a:pt x="0" y="84"/>
                      </a:lnTo>
                      <a:lnTo>
                        <a:pt x="45" y="39"/>
                      </a:lnTo>
                      <a:lnTo>
                        <a:pt x="4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Freeform 19">
                  <a:extLst>
                    <a:ext uri="{FF2B5EF4-FFF2-40B4-BE49-F238E27FC236}">
                      <a16:creationId xmlns:a16="http://schemas.microsoft.com/office/drawing/2014/main" id="{5E9DF112-AB30-AF22-9344-53227356D76D}"/>
                    </a:ext>
                  </a:extLst>
                </p:cNvPr>
                <p:cNvSpPr>
                  <a:spLocks/>
                </p:cNvSpPr>
                <p:nvPr/>
              </p:nvSpPr>
              <p:spPr bwMode="grayWhite">
                <a:xfrm>
                  <a:off x="2211" y="651"/>
                  <a:ext cx="39" cy="66"/>
                </a:xfrm>
                <a:custGeom>
                  <a:avLst/>
                  <a:gdLst>
                    <a:gd name="T0" fmla="*/ 38 w 39"/>
                    <a:gd name="T1" fmla="*/ 51 h 66"/>
                    <a:gd name="T2" fmla="*/ 28 w 39"/>
                    <a:gd name="T3" fmla="*/ 43 h 66"/>
                    <a:gd name="T4" fmla="*/ 28 w 39"/>
                    <a:gd name="T5" fmla="*/ 14 h 66"/>
                    <a:gd name="T6" fmla="*/ 33 w 39"/>
                    <a:gd name="T7" fmla="*/ 8 h 66"/>
                    <a:gd name="T8" fmla="*/ 24 w 39"/>
                    <a:gd name="T9" fmla="*/ 8 h 66"/>
                    <a:gd name="T10" fmla="*/ 29 w 39"/>
                    <a:gd name="T11" fmla="*/ 0 h 66"/>
                    <a:gd name="T12" fmla="*/ 22 w 39"/>
                    <a:gd name="T13" fmla="*/ 0 h 66"/>
                    <a:gd name="T14" fmla="*/ 14 w 39"/>
                    <a:gd name="T15" fmla="*/ 9 h 66"/>
                    <a:gd name="T16" fmla="*/ 14 w 39"/>
                    <a:gd name="T17" fmla="*/ 27 h 66"/>
                    <a:gd name="T18" fmla="*/ 18 w 39"/>
                    <a:gd name="T19" fmla="*/ 31 h 66"/>
                    <a:gd name="T20" fmla="*/ 18 w 39"/>
                    <a:gd name="T21" fmla="*/ 39 h 66"/>
                    <a:gd name="T22" fmla="*/ 16 w 39"/>
                    <a:gd name="T23" fmla="*/ 39 h 66"/>
                    <a:gd name="T24" fmla="*/ 9 w 39"/>
                    <a:gd name="T25" fmla="*/ 46 h 66"/>
                    <a:gd name="T26" fmla="*/ 9 w 39"/>
                    <a:gd name="T27" fmla="*/ 53 h 66"/>
                    <a:gd name="T28" fmla="*/ 0 w 39"/>
                    <a:gd name="T29" fmla="*/ 65 h 66"/>
                    <a:gd name="T30" fmla="*/ 29 w 39"/>
                    <a:gd name="T31" fmla="*/ 65 h 66"/>
                    <a:gd name="T32" fmla="*/ 38 w 39"/>
                    <a:gd name="T33" fmla="*/ 51 h 6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39" h="66">
                      <a:moveTo>
                        <a:pt x="38" y="51"/>
                      </a:moveTo>
                      <a:lnTo>
                        <a:pt x="28" y="43"/>
                      </a:lnTo>
                      <a:lnTo>
                        <a:pt x="28" y="14"/>
                      </a:lnTo>
                      <a:lnTo>
                        <a:pt x="33" y="8"/>
                      </a:lnTo>
                      <a:lnTo>
                        <a:pt x="24" y="8"/>
                      </a:lnTo>
                      <a:lnTo>
                        <a:pt x="29" y="0"/>
                      </a:lnTo>
                      <a:lnTo>
                        <a:pt x="22" y="0"/>
                      </a:lnTo>
                      <a:lnTo>
                        <a:pt x="14" y="9"/>
                      </a:lnTo>
                      <a:lnTo>
                        <a:pt x="14" y="27"/>
                      </a:lnTo>
                      <a:lnTo>
                        <a:pt x="18" y="31"/>
                      </a:lnTo>
                      <a:lnTo>
                        <a:pt x="18" y="39"/>
                      </a:lnTo>
                      <a:lnTo>
                        <a:pt x="16" y="39"/>
                      </a:lnTo>
                      <a:lnTo>
                        <a:pt x="9" y="46"/>
                      </a:lnTo>
                      <a:lnTo>
                        <a:pt x="9" y="53"/>
                      </a:lnTo>
                      <a:lnTo>
                        <a:pt x="0" y="65"/>
                      </a:lnTo>
                      <a:lnTo>
                        <a:pt x="29" y="65"/>
                      </a:lnTo>
                      <a:lnTo>
                        <a:pt x="38" y="51"/>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Freeform 20">
                  <a:extLst>
                    <a:ext uri="{FF2B5EF4-FFF2-40B4-BE49-F238E27FC236}">
                      <a16:creationId xmlns:a16="http://schemas.microsoft.com/office/drawing/2014/main" id="{9E68A0C2-76B4-D899-190A-95A3D215162A}"/>
                    </a:ext>
                  </a:extLst>
                </p:cNvPr>
                <p:cNvSpPr>
                  <a:spLocks/>
                </p:cNvSpPr>
                <p:nvPr/>
              </p:nvSpPr>
              <p:spPr bwMode="grayWhite">
                <a:xfrm>
                  <a:off x="2198" y="673"/>
                  <a:ext cx="21" cy="24"/>
                </a:xfrm>
                <a:custGeom>
                  <a:avLst/>
                  <a:gdLst>
                    <a:gd name="T0" fmla="*/ 17 w 21"/>
                    <a:gd name="T1" fmla="*/ 8 h 24"/>
                    <a:gd name="T2" fmla="*/ 20 w 21"/>
                    <a:gd name="T3" fmla="*/ 8 h 24"/>
                    <a:gd name="T4" fmla="*/ 20 w 21"/>
                    <a:gd name="T5" fmla="*/ 0 h 24"/>
                    <a:gd name="T6" fmla="*/ 13 w 21"/>
                    <a:gd name="T7" fmla="*/ 0 h 24"/>
                    <a:gd name="T8" fmla="*/ 0 w 21"/>
                    <a:gd name="T9" fmla="*/ 15 h 24"/>
                    <a:gd name="T10" fmla="*/ 0 w 21"/>
                    <a:gd name="T11" fmla="*/ 23 h 24"/>
                    <a:gd name="T12" fmla="*/ 12 w 21"/>
                    <a:gd name="T13" fmla="*/ 23 h 24"/>
                    <a:gd name="T14" fmla="*/ 17 w 21"/>
                    <a:gd name="T15" fmla="*/ 17 h 24"/>
                    <a:gd name="T16" fmla="*/ 17 w 21"/>
                    <a:gd name="T17" fmla="*/ 8 h 2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1" h="24">
                      <a:moveTo>
                        <a:pt x="17" y="8"/>
                      </a:moveTo>
                      <a:lnTo>
                        <a:pt x="20" y="8"/>
                      </a:lnTo>
                      <a:lnTo>
                        <a:pt x="20" y="0"/>
                      </a:lnTo>
                      <a:lnTo>
                        <a:pt x="13" y="0"/>
                      </a:lnTo>
                      <a:lnTo>
                        <a:pt x="0" y="15"/>
                      </a:lnTo>
                      <a:lnTo>
                        <a:pt x="0" y="23"/>
                      </a:lnTo>
                      <a:lnTo>
                        <a:pt x="12" y="23"/>
                      </a:lnTo>
                      <a:lnTo>
                        <a:pt x="17" y="17"/>
                      </a:lnTo>
                      <a:lnTo>
                        <a:pt x="17" y="8"/>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Freeform 21">
                  <a:extLst>
                    <a:ext uri="{FF2B5EF4-FFF2-40B4-BE49-F238E27FC236}">
                      <a16:creationId xmlns:a16="http://schemas.microsoft.com/office/drawing/2014/main" id="{18384C1F-3B5F-2C3D-82B0-8192C3AF0806}"/>
                    </a:ext>
                  </a:extLst>
                </p:cNvPr>
                <p:cNvSpPr>
                  <a:spLocks/>
                </p:cNvSpPr>
                <p:nvPr/>
              </p:nvSpPr>
              <p:spPr bwMode="grayWhite">
                <a:xfrm>
                  <a:off x="2167" y="634"/>
                  <a:ext cx="256" cy="216"/>
                </a:xfrm>
                <a:custGeom>
                  <a:avLst/>
                  <a:gdLst>
                    <a:gd name="T0" fmla="*/ 168 w 256"/>
                    <a:gd name="T1" fmla="*/ 15 h 216"/>
                    <a:gd name="T2" fmla="*/ 201 w 256"/>
                    <a:gd name="T3" fmla="*/ 20 h 216"/>
                    <a:gd name="T4" fmla="*/ 181 w 256"/>
                    <a:gd name="T5" fmla="*/ 28 h 216"/>
                    <a:gd name="T6" fmla="*/ 172 w 256"/>
                    <a:gd name="T7" fmla="*/ 41 h 216"/>
                    <a:gd name="T8" fmla="*/ 160 w 256"/>
                    <a:gd name="T9" fmla="*/ 70 h 216"/>
                    <a:gd name="T10" fmla="*/ 140 w 256"/>
                    <a:gd name="T11" fmla="*/ 72 h 216"/>
                    <a:gd name="T12" fmla="*/ 123 w 256"/>
                    <a:gd name="T13" fmla="*/ 69 h 216"/>
                    <a:gd name="T14" fmla="*/ 131 w 256"/>
                    <a:gd name="T15" fmla="*/ 55 h 216"/>
                    <a:gd name="T16" fmla="*/ 124 w 256"/>
                    <a:gd name="T17" fmla="*/ 37 h 216"/>
                    <a:gd name="T18" fmla="*/ 114 w 256"/>
                    <a:gd name="T19" fmla="*/ 69 h 216"/>
                    <a:gd name="T20" fmla="*/ 87 w 256"/>
                    <a:gd name="T21" fmla="*/ 84 h 216"/>
                    <a:gd name="T22" fmla="*/ 73 w 256"/>
                    <a:gd name="T23" fmla="*/ 94 h 216"/>
                    <a:gd name="T24" fmla="*/ 53 w 256"/>
                    <a:gd name="T25" fmla="*/ 108 h 216"/>
                    <a:gd name="T26" fmla="*/ 43 w 256"/>
                    <a:gd name="T27" fmla="*/ 143 h 216"/>
                    <a:gd name="T28" fmla="*/ 8 w 256"/>
                    <a:gd name="T29" fmla="*/ 130 h 216"/>
                    <a:gd name="T30" fmla="*/ 0 w 256"/>
                    <a:gd name="T31" fmla="*/ 156 h 216"/>
                    <a:gd name="T32" fmla="*/ 15 w 256"/>
                    <a:gd name="T33" fmla="*/ 194 h 216"/>
                    <a:gd name="T34" fmla="*/ 71 w 256"/>
                    <a:gd name="T35" fmla="*/ 153 h 216"/>
                    <a:gd name="T36" fmla="*/ 105 w 256"/>
                    <a:gd name="T37" fmla="*/ 145 h 216"/>
                    <a:gd name="T38" fmla="*/ 111 w 256"/>
                    <a:gd name="T39" fmla="*/ 161 h 216"/>
                    <a:gd name="T40" fmla="*/ 139 w 256"/>
                    <a:gd name="T41" fmla="*/ 201 h 216"/>
                    <a:gd name="T42" fmla="*/ 142 w 256"/>
                    <a:gd name="T43" fmla="*/ 189 h 216"/>
                    <a:gd name="T44" fmla="*/ 150 w 256"/>
                    <a:gd name="T45" fmla="*/ 189 h 216"/>
                    <a:gd name="T46" fmla="*/ 123 w 256"/>
                    <a:gd name="T47" fmla="*/ 152 h 216"/>
                    <a:gd name="T48" fmla="*/ 131 w 256"/>
                    <a:gd name="T49" fmla="*/ 139 h 216"/>
                    <a:gd name="T50" fmla="*/ 160 w 256"/>
                    <a:gd name="T51" fmla="*/ 178 h 216"/>
                    <a:gd name="T52" fmla="*/ 172 w 256"/>
                    <a:gd name="T53" fmla="*/ 202 h 216"/>
                    <a:gd name="T54" fmla="*/ 178 w 256"/>
                    <a:gd name="T55" fmla="*/ 215 h 216"/>
                    <a:gd name="T56" fmla="*/ 183 w 256"/>
                    <a:gd name="T57" fmla="*/ 191 h 216"/>
                    <a:gd name="T58" fmla="*/ 202 w 256"/>
                    <a:gd name="T59" fmla="*/ 182 h 216"/>
                    <a:gd name="T60" fmla="*/ 214 w 256"/>
                    <a:gd name="T61" fmla="*/ 177 h 216"/>
                    <a:gd name="T62" fmla="*/ 210 w 256"/>
                    <a:gd name="T63" fmla="*/ 158 h 216"/>
                    <a:gd name="T64" fmla="*/ 219 w 256"/>
                    <a:gd name="T65" fmla="*/ 126 h 216"/>
                    <a:gd name="T66" fmla="*/ 232 w 256"/>
                    <a:gd name="T67" fmla="*/ 130 h 216"/>
                    <a:gd name="T68" fmla="*/ 236 w 256"/>
                    <a:gd name="T69" fmla="*/ 145 h 216"/>
                    <a:gd name="T70" fmla="*/ 247 w 256"/>
                    <a:gd name="T71" fmla="*/ 137 h 216"/>
                    <a:gd name="T72" fmla="*/ 244 w 256"/>
                    <a:gd name="T73" fmla="*/ 134 h 216"/>
                    <a:gd name="T74" fmla="*/ 252 w 256"/>
                    <a:gd name="T75" fmla="*/ 114 h 216"/>
                    <a:gd name="T76" fmla="*/ 255 w 256"/>
                    <a:gd name="T77" fmla="*/ 137 h 216"/>
                    <a:gd name="T78" fmla="*/ 168 w 256"/>
                    <a:gd name="T79" fmla="*/ 0 h 21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256" h="216">
                      <a:moveTo>
                        <a:pt x="168" y="0"/>
                      </a:moveTo>
                      <a:lnTo>
                        <a:pt x="168" y="15"/>
                      </a:lnTo>
                      <a:lnTo>
                        <a:pt x="173" y="20"/>
                      </a:lnTo>
                      <a:lnTo>
                        <a:pt x="201" y="20"/>
                      </a:lnTo>
                      <a:lnTo>
                        <a:pt x="201" y="28"/>
                      </a:lnTo>
                      <a:lnTo>
                        <a:pt x="181" y="28"/>
                      </a:lnTo>
                      <a:lnTo>
                        <a:pt x="181" y="52"/>
                      </a:lnTo>
                      <a:lnTo>
                        <a:pt x="172" y="41"/>
                      </a:lnTo>
                      <a:lnTo>
                        <a:pt x="172" y="56"/>
                      </a:lnTo>
                      <a:lnTo>
                        <a:pt x="160" y="70"/>
                      </a:lnTo>
                      <a:lnTo>
                        <a:pt x="152" y="62"/>
                      </a:lnTo>
                      <a:lnTo>
                        <a:pt x="140" y="72"/>
                      </a:lnTo>
                      <a:lnTo>
                        <a:pt x="138" y="69"/>
                      </a:lnTo>
                      <a:lnTo>
                        <a:pt x="123" y="69"/>
                      </a:lnTo>
                      <a:lnTo>
                        <a:pt x="131" y="59"/>
                      </a:lnTo>
                      <a:lnTo>
                        <a:pt x="131" y="55"/>
                      </a:lnTo>
                      <a:lnTo>
                        <a:pt x="124" y="48"/>
                      </a:lnTo>
                      <a:lnTo>
                        <a:pt x="124" y="37"/>
                      </a:lnTo>
                      <a:lnTo>
                        <a:pt x="114" y="48"/>
                      </a:lnTo>
                      <a:lnTo>
                        <a:pt x="114" y="69"/>
                      </a:lnTo>
                      <a:lnTo>
                        <a:pt x="102" y="69"/>
                      </a:lnTo>
                      <a:lnTo>
                        <a:pt x="87" y="84"/>
                      </a:lnTo>
                      <a:lnTo>
                        <a:pt x="81" y="84"/>
                      </a:lnTo>
                      <a:lnTo>
                        <a:pt x="73" y="94"/>
                      </a:lnTo>
                      <a:lnTo>
                        <a:pt x="43" y="94"/>
                      </a:lnTo>
                      <a:lnTo>
                        <a:pt x="53" y="108"/>
                      </a:lnTo>
                      <a:lnTo>
                        <a:pt x="53" y="130"/>
                      </a:lnTo>
                      <a:lnTo>
                        <a:pt x="43" y="143"/>
                      </a:lnTo>
                      <a:lnTo>
                        <a:pt x="31" y="130"/>
                      </a:lnTo>
                      <a:lnTo>
                        <a:pt x="8" y="130"/>
                      </a:lnTo>
                      <a:lnTo>
                        <a:pt x="8" y="146"/>
                      </a:lnTo>
                      <a:lnTo>
                        <a:pt x="0" y="156"/>
                      </a:lnTo>
                      <a:lnTo>
                        <a:pt x="0" y="177"/>
                      </a:lnTo>
                      <a:lnTo>
                        <a:pt x="15" y="194"/>
                      </a:lnTo>
                      <a:lnTo>
                        <a:pt x="37" y="194"/>
                      </a:lnTo>
                      <a:lnTo>
                        <a:pt x="71" y="153"/>
                      </a:lnTo>
                      <a:lnTo>
                        <a:pt x="101" y="153"/>
                      </a:lnTo>
                      <a:lnTo>
                        <a:pt x="105" y="145"/>
                      </a:lnTo>
                      <a:lnTo>
                        <a:pt x="112" y="153"/>
                      </a:lnTo>
                      <a:lnTo>
                        <a:pt x="111" y="161"/>
                      </a:lnTo>
                      <a:lnTo>
                        <a:pt x="139" y="189"/>
                      </a:lnTo>
                      <a:lnTo>
                        <a:pt x="139" y="201"/>
                      </a:lnTo>
                      <a:lnTo>
                        <a:pt x="145" y="196"/>
                      </a:lnTo>
                      <a:lnTo>
                        <a:pt x="142" y="189"/>
                      </a:lnTo>
                      <a:lnTo>
                        <a:pt x="145" y="185"/>
                      </a:lnTo>
                      <a:lnTo>
                        <a:pt x="150" y="189"/>
                      </a:lnTo>
                      <a:lnTo>
                        <a:pt x="152" y="188"/>
                      </a:lnTo>
                      <a:lnTo>
                        <a:pt x="123" y="152"/>
                      </a:lnTo>
                      <a:lnTo>
                        <a:pt x="123" y="139"/>
                      </a:lnTo>
                      <a:lnTo>
                        <a:pt x="131" y="139"/>
                      </a:lnTo>
                      <a:lnTo>
                        <a:pt x="131" y="146"/>
                      </a:lnTo>
                      <a:lnTo>
                        <a:pt x="160" y="178"/>
                      </a:lnTo>
                      <a:lnTo>
                        <a:pt x="160" y="188"/>
                      </a:lnTo>
                      <a:lnTo>
                        <a:pt x="172" y="202"/>
                      </a:lnTo>
                      <a:lnTo>
                        <a:pt x="169" y="205"/>
                      </a:lnTo>
                      <a:lnTo>
                        <a:pt x="178" y="215"/>
                      </a:lnTo>
                      <a:lnTo>
                        <a:pt x="191" y="200"/>
                      </a:lnTo>
                      <a:lnTo>
                        <a:pt x="183" y="191"/>
                      </a:lnTo>
                      <a:lnTo>
                        <a:pt x="191" y="182"/>
                      </a:lnTo>
                      <a:lnTo>
                        <a:pt x="202" y="182"/>
                      </a:lnTo>
                      <a:lnTo>
                        <a:pt x="207" y="177"/>
                      </a:lnTo>
                      <a:lnTo>
                        <a:pt x="214" y="177"/>
                      </a:lnTo>
                      <a:lnTo>
                        <a:pt x="205" y="164"/>
                      </a:lnTo>
                      <a:lnTo>
                        <a:pt x="210" y="158"/>
                      </a:lnTo>
                      <a:lnTo>
                        <a:pt x="210" y="137"/>
                      </a:lnTo>
                      <a:lnTo>
                        <a:pt x="219" y="126"/>
                      </a:lnTo>
                      <a:lnTo>
                        <a:pt x="223" y="130"/>
                      </a:lnTo>
                      <a:lnTo>
                        <a:pt x="232" y="130"/>
                      </a:lnTo>
                      <a:lnTo>
                        <a:pt x="228" y="136"/>
                      </a:lnTo>
                      <a:lnTo>
                        <a:pt x="236" y="145"/>
                      </a:lnTo>
                      <a:lnTo>
                        <a:pt x="241" y="137"/>
                      </a:lnTo>
                      <a:lnTo>
                        <a:pt x="247" y="137"/>
                      </a:lnTo>
                      <a:lnTo>
                        <a:pt x="247" y="134"/>
                      </a:lnTo>
                      <a:lnTo>
                        <a:pt x="244" y="134"/>
                      </a:lnTo>
                      <a:lnTo>
                        <a:pt x="239" y="130"/>
                      </a:lnTo>
                      <a:lnTo>
                        <a:pt x="252" y="114"/>
                      </a:lnTo>
                      <a:lnTo>
                        <a:pt x="252" y="137"/>
                      </a:lnTo>
                      <a:lnTo>
                        <a:pt x="255" y="137"/>
                      </a:lnTo>
                      <a:lnTo>
                        <a:pt x="255" y="0"/>
                      </a:lnTo>
                      <a:lnTo>
                        <a:pt x="16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Freeform 22">
                  <a:extLst>
                    <a:ext uri="{FF2B5EF4-FFF2-40B4-BE49-F238E27FC236}">
                      <a16:creationId xmlns:a16="http://schemas.microsoft.com/office/drawing/2014/main" id="{1B0A2158-C651-15A5-DD0C-25BF7B902E6A}"/>
                    </a:ext>
                  </a:extLst>
                </p:cNvPr>
                <p:cNvSpPr>
                  <a:spLocks/>
                </p:cNvSpPr>
                <p:nvPr/>
              </p:nvSpPr>
              <p:spPr bwMode="grayWhite">
                <a:xfrm>
                  <a:off x="2276" y="406"/>
                  <a:ext cx="1089" cy="769"/>
                </a:xfrm>
                <a:custGeom>
                  <a:avLst/>
                  <a:gdLst>
                    <a:gd name="T0" fmla="*/ 32 w 1089"/>
                    <a:gd name="T1" fmla="*/ 202 h 769"/>
                    <a:gd name="T2" fmla="*/ 99 w 1089"/>
                    <a:gd name="T3" fmla="*/ 134 h 769"/>
                    <a:gd name="T4" fmla="*/ 142 w 1089"/>
                    <a:gd name="T5" fmla="*/ 181 h 769"/>
                    <a:gd name="T6" fmla="*/ 118 w 1089"/>
                    <a:gd name="T7" fmla="*/ 179 h 769"/>
                    <a:gd name="T8" fmla="*/ 216 w 1089"/>
                    <a:gd name="T9" fmla="*/ 172 h 769"/>
                    <a:gd name="T10" fmla="*/ 240 w 1089"/>
                    <a:gd name="T11" fmla="*/ 110 h 769"/>
                    <a:gd name="T12" fmla="*/ 241 w 1089"/>
                    <a:gd name="T13" fmla="*/ 124 h 769"/>
                    <a:gd name="T14" fmla="*/ 223 w 1089"/>
                    <a:gd name="T15" fmla="*/ 172 h 769"/>
                    <a:gd name="T16" fmla="*/ 301 w 1089"/>
                    <a:gd name="T17" fmla="*/ 133 h 769"/>
                    <a:gd name="T18" fmla="*/ 460 w 1089"/>
                    <a:gd name="T19" fmla="*/ 23 h 769"/>
                    <a:gd name="T20" fmla="*/ 574 w 1089"/>
                    <a:gd name="T21" fmla="*/ 29 h 769"/>
                    <a:gd name="T22" fmla="*/ 701 w 1089"/>
                    <a:gd name="T23" fmla="*/ 15 h 769"/>
                    <a:gd name="T24" fmla="*/ 840 w 1089"/>
                    <a:gd name="T25" fmla="*/ 71 h 769"/>
                    <a:gd name="T26" fmla="*/ 1001 w 1089"/>
                    <a:gd name="T27" fmla="*/ 91 h 769"/>
                    <a:gd name="T28" fmla="*/ 1080 w 1089"/>
                    <a:gd name="T29" fmla="*/ 156 h 769"/>
                    <a:gd name="T30" fmla="*/ 1019 w 1089"/>
                    <a:gd name="T31" fmla="*/ 206 h 769"/>
                    <a:gd name="T32" fmla="*/ 985 w 1089"/>
                    <a:gd name="T33" fmla="*/ 270 h 769"/>
                    <a:gd name="T34" fmla="*/ 945 w 1089"/>
                    <a:gd name="T35" fmla="*/ 273 h 769"/>
                    <a:gd name="T36" fmla="*/ 958 w 1089"/>
                    <a:gd name="T37" fmla="*/ 184 h 769"/>
                    <a:gd name="T38" fmla="*/ 906 w 1089"/>
                    <a:gd name="T39" fmla="*/ 232 h 769"/>
                    <a:gd name="T40" fmla="*/ 868 w 1089"/>
                    <a:gd name="T41" fmla="*/ 273 h 769"/>
                    <a:gd name="T42" fmla="*/ 881 w 1089"/>
                    <a:gd name="T43" fmla="*/ 318 h 769"/>
                    <a:gd name="T44" fmla="*/ 837 w 1089"/>
                    <a:gd name="T45" fmla="*/ 385 h 769"/>
                    <a:gd name="T46" fmla="*/ 844 w 1089"/>
                    <a:gd name="T47" fmla="*/ 439 h 769"/>
                    <a:gd name="T48" fmla="*/ 839 w 1089"/>
                    <a:gd name="T49" fmla="*/ 413 h 769"/>
                    <a:gd name="T50" fmla="*/ 797 w 1089"/>
                    <a:gd name="T51" fmla="*/ 416 h 769"/>
                    <a:gd name="T52" fmla="*/ 828 w 1089"/>
                    <a:gd name="T53" fmla="*/ 496 h 769"/>
                    <a:gd name="T54" fmla="*/ 751 w 1089"/>
                    <a:gd name="T55" fmla="*/ 589 h 769"/>
                    <a:gd name="T56" fmla="*/ 730 w 1089"/>
                    <a:gd name="T57" fmla="*/ 615 h 769"/>
                    <a:gd name="T58" fmla="*/ 703 w 1089"/>
                    <a:gd name="T59" fmla="*/ 706 h 769"/>
                    <a:gd name="T60" fmla="*/ 665 w 1089"/>
                    <a:gd name="T61" fmla="*/ 708 h 769"/>
                    <a:gd name="T62" fmla="*/ 711 w 1089"/>
                    <a:gd name="T63" fmla="*/ 768 h 769"/>
                    <a:gd name="T64" fmla="*/ 634 w 1089"/>
                    <a:gd name="T65" fmla="*/ 626 h 769"/>
                    <a:gd name="T66" fmla="*/ 545 w 1089"/>
                    <a:gd name="T67" fmla="*/ 596 h 769"/>
                    <a:gd name="T68" fmla="*/ 503 w 1089"/>
                    <a:gd name="T69" fmla="*/ 689 h 769"/>
                    <a:gd name="T70" fmla="*/ 471 w 1089"/>
                    <a:gd name="T71" fmla="*/ 738 h 769"/>
                    <a:gd name="T72" fmla="*/ 416 w 1089"/>
                    <a:gd name="T73" fmla="*/ 592 h 769"/>
                    <a:gd name="T74" fmla="*/ 373 w 1089"/>
                    <a:gd name="T75" fmla="*/ 607 h 769"/>
                    <a:gd name="T76" fmla="*/ 336 w 1089"/>
                    <a:gd name="T77" fmla="*/ 545 h 769"/>
                    <a:gd name="T78" fmla="*/ 223 w 1089"/>
                    <a:gd name="T79" fmla="*/ 510 h 769"/>
                    <a:gd name="T80" fmla="*/ 263 w 1089"/>
                    <a:gd name="T81" fmla="*/ 577 h 769"/>
                    <a:gd name="T82" fmla="*/ 234 w 1089"/>
                    <a:gd name="T83" fmla="*/ 620 h 769"/>
                    <a:gd name="T84" fmla="*/ 190 w 1089"/>
                    <a:gd name="T85" fmla="*/ 605 h 769"/>
                    <a:gd name="T86" fmla="*/ 119 w 1089"/>
                    <a:gd name="T87" fmla="*/ 495 h 769"/>
                    <a:gd name="T88" fmla="*/ 149 w 1089"/>
                    <a:gd name="T89" fmla="*/ 432 h 769"/>
                    <a:gd name="T90" fmla="*/ 166 w 1089"/>
                    <a:gd name="T91" fmla="*/ 385 h 769"/>
                    <a:gd name="T92" fmla="*/ 149 w 1089"/>
                    <a:gd name="T93" fmla="*/ 226 h 769"/>
                    <a:gd name="T94" fmla="*/ 86 w 1089"/>
                    <a:gd name="T95" fmla="*/ 193 h 769"/>
                    <a:gd name="T96" fmla="*/ 55 w 1089"/>
                    <a:gd name="T97" fmla="*/ 210 h 769"/>
                    <a:gd name="T98" fmla="*/ 0 w 1089"/>
                    <a:gd name="T99" fmla="*/ 226 h 769"/>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1089" h="769">
                      <a:moveTo>
                        <a:pt x="0" y="226"/>
                      </a:moveTo>
                      <a:lnTo>
                        <a:pt x="32" y="202"/>
                      </a:lnTo>
                      <a:lnTo>
                        <a:pt x="62" y="156"/>
                      </a:lnTo>
                      <a:lnTo>
                        <a:pt x="99" y="134"/>
                      </a:lnTo>
                      <a:lnTo>
                        <a:pt x="137" y="160"/>
                      </a:lnTo>
                      <a:lnTo>
                        <a:pt x="142" y="181"/>
                      </a:lnTo>
                      <a:lnTo>
                        <a:pt x="133" y="181"/>
                      </a:lnTo>
                      <a:lnTo>
                        <a:pt x="118" y="179"/>
                      </a:lnTo>
                      <a:lnTo>
                        <a:pt x="137" y="202"/>
                      </a:lnTo>
                      <a:lnTo>
                        <a:pt x="216" y="172"/>
                      </a:lnTo>
                      <a:lnTo>
                        <a:pt x="206" y="149"/>
                      </a:lnTo>
                      <a:lnTo>
                        <a:pt x="240" y="110"/>
                      </a:lnTo>
                      <a:lnTo>
                        <a:pt x="262" y="111"/>
                      </a:lnTo>
                      <a:lnTo>
                        <a:pt x="241" y="124"/>
                      </a:lnTo>
                      <a:lnTo>
                        <a:pt x="223" y="153"/>
                      </a:lnTo>
                      <a:lnTo>
                        <a:pt x="223" y="172"/>
                      </a:lnTo>
                      <a:lnTo>
                        <a:pt x="255" y="193"/>
                      </a:lnTo>
                      <a:lnTo>
                        <a:pt x="301" y="133"/>
                      </a:lnTo>
                      <a:lnTo>
                        <a:pt x="461" y="63"/>
                      </a:lnTo>
                      <a:lnTo>
                        <a:pt x="460" y="23"/>
                      </a:lnTo>
                      <a:lnTo>
                        <a:pt x="533" y="8"/>
                      </a:lnTo>
                      <a:lnTo>
                        <a:pt x="574" y="29"/>
                      </a:lnTo>
                      <a:lnTo>
                        <a:pt x="671" y="0"/>
                      </a:lnTo>
                      <a:lnTo>
                        <a:pt x="701" y="15"/>
                      </a:lnTo>
                      <a:lnTo>
                        <a:pt x="766" y="85"/>
                      </a:lnTo>
                      <a:lnTo>
                        <a:pt x="840" y="71"/>
                      </a:lnTo>
                      <a:lnTo>
                        <a:pt x="886" y="96"/>
                      </a:lnTo>
                      <a:lnTo>
                        <a:pt x="1001" y="91"/>
                      </a:lnTo>
                      <a:lnTo>
                        <a:pt x="1088" y="118"/>
                      </a:lnTo>
                      <a:lnTo>
                        <a:pt x="1080" y="156"/>
                      </a:lnTo>
                      <a:lnTo>
                        <a:pt x="1006" y="181"/>
                      </a:lnTo>
                      <a:lnTo>
                        <a:pt x="1019" y="206"/>
                      </a:lnTo>
                      <a:lnTo>
                        <a:pt x="987" y="220"/>
                      </a:lnTo>
                      <a:lnTo>
                        <a:pt x="985" y="270"/>
                      </a:lnTo>
                      <a:lnTo>
                        <a:pt x="957" y="304"/>
                      </a:lnTo>
                      <a:lnTo>
                        <a:pt x="945" y="273"/>
                      </a:lnTo>
                      <a:lnTo>
                        <a:pt x="961" y="244"/>
                      </a:lnTo>
                      <a:lnTo>
                        <a:pt x="958" y="184"/>
                      </a:lnTo>
                      <a:lnTo>
                        <a:pt x="929" y="215"/>
                      </a:lnTo>
                      <a:lnTo>
                        <a:pt x="906" y="232"/>
                      </a:lnTo>
                      <a:lnTo>
                        <a:pt x="884" y="205"/>
                      </a:lnTo>
                      <a:lnTo>
                        <a:pt x="868" y="273"/>
                      </a:lnTo>
                      <a:lnTo>
                        <a:pt x="885" y="273"/>
                      </a:lnTo>
                      <a:lnTo>
                        <a:pt x="881" y="318"/>
                      </a:lnTo>
                      <a:lnTo>
                        <a:pt x="861" y="366"/>
                      </a:lnTo>
                      <a:lnTo>
                        <a:pt x="837" y="385"/>
                      </a:lnTo>
                      <a:lnTo>
                        <a:pt x="857" y="417"/>
                      </a:lnTo>
                      <a:lnTo>
                        <a:pt x="844" y="439"/>
                      </a:lnTo>
                      <a:lnTo>
                        <a:pt x="839" y="420"/>
                      </a:lnTo>
                      <a:lnTo>
                        <a:pt x="839" y="413"/>
                      </a:lnTo>
                      <a:lnTo>
                        <a:pt x="823" y="402"/>
                      </a:lnTo>
                      <a:lnTo>
                        <a:pt x="797" y="416"/>
                      </a:lnTo>
                      <a:lnTo>
                        <a:pt x="820" y="469"/>
                      </a:lnTo>
                      <a:lnTo>
                        <a:pt x="828" y="496"/>
                      </a:lnTo>
                      <a:lnTo>
                        <a:pt x="801" y="569"/>
                      </a:lnTo>
                      <a:lnTo>
                        <a:pt x="751" y="589"/>
                      </a:lnTo>
                      <a:lnTo>
                        <a:pt x="710" y="585"/>
                      </a:lnTo>
                      <a:lnTo>
                        <a:pt x="730" y="615"/>
                      </a:lnTo>
                      <a:lnTo>
                        <a:pt x="732" y="657"/>
                      </a:lnTo>
                      <a:lnTo>
                        <a:pt x="703" y="706"/>
                      </a:lnTo>
                      <a:lnTo>
                        <a:pt x="670" y="679"/>
                      </a:lnTo>
                      <a:lnTo>
                        <a:pt x="665" y="708"/>
                      </a:lnTo>
                      <a:lnTo>
                        <a:pt x="690" y="732"/>
                      </a:lnTo>
                      <a:lnTo>
                        <a:pt x="711" y="768"/>
                      </a:lnTo>
                      <a:lnTo>
                        <a:pt x="676" y="747"/>
                      </a:lnTo>
                      <a:lnTo>
                        <a:pt x="634" y="626"/>
                      </a:lnTo>
                      <a:lnTo>
                        <a:pt x="583" y="593"/>
                      </a:lnTo>
                      <a:lnTo>
                        <a:pt x="545" y="596"/>
                      </a:lnTo>
                      <a:lnTo>
                        <a:pt x="497" y="665"/>
                      </a:lnTo>
                      <a:lnTo>
                        <a:pt x="503" y="689"/>
                      </a:lnTo>
                      <a:lnTo>
                        <a:pt x="487" y="738"/>
                      </a:lnTo>
                      <a:lnTo>
                        <a:pt x="471" y="738"/>
                      </a:lnTo>
                      <a:lnTo>
                        <a:pt x="416" y="636"/>
                      </a:lnTo>
                      <a:lnTo>
                        <a:pt x="416" y="592"/>
                      </a:lnTo>
                      <a:lnTo>
                        <a:pt x="404" y="608"/>
                      </a:lnTo>
                      <a:lnTo>
                        <a:pt x="373" y="607"/>
                      </a:lnTo>
                      <a:lnTo>
                        <a:pt x="385" y="580"/>
                      </a:lnTo>
                      <a:lnTo>
                        <a:pt x="336" y="545"/>
                      </a:lnTo>
                      <a:lnTo>
                        <a:pt x="275" y="545"/>
                      </a:lnTo>
                      <a:lnTo>
                        <a:pt x="223" y="510"/>
                      </a:lnTo>
                      <a:lnTo>
                        <a:pt x="220" y="545"/>
                      </a:lnTo>
                      <a:lnTo>
                        <a:pt x="263" y="577"/>
                      </a:lnTo>
                      <a:lnTo>
                        <a:pt x="278" y="576"/>
                      </a:lnTo>
                      <a:lnTo>
                        <a:pt x="234" y="620"/>
                      </a:lnTo>
                      <a:lnTo>
                        <a:pt x="190" y="630"/>
                      </a:lnTo>
                      <a:lnTo>
                        <a:pt x="190" y="605"/>
                      </a:lnTo>
                      <a:lnTo>
                        <a:pt x="127" y="518"/>
                      </a:lnTo>
                      <a:lnTo>
                        <a:pt x="119" y="495"/>
                      </a:lnTo>
                      <a:lnTo>
                        <a:pt x="153" y="467"/>
                      </a:lnTo>
                      <a:lnTo>
                        <a:pt x="149" y="432"/>
                      </a:lnTo>
                      <a:lnTo>
                        <a:pt x="149" y="393"/>
                      </a:lnTo>
                      <a:lnTo>
                        <a:pt x="166" y="385"/>
                      </a:lnTo>
                      <a:lnTo>
                        <a:pt x="149" y="366"/>
                      </a:lnTo>
                      <a:lnTo>
                        <a:pt x="149" y="226"/>
                      </a:lnTo>
                      <a:lnTo>
                        <a:pt x="61" y="226"/>
                      </a:lnTo>
                      <a:lnTo>
                        <a:pt x="86" y="193"/>
                      </a:lnTo>
                      <a:lnTo>
                        <a:pt x="84" y="181"/>
                      </a:lnTo>
                      <a:lnTo>
                        <a:pt x="55" y="210"/>
                      </a:lnTo>
                      <a:lnTo>
                        <a:pt x="45" y="226"/>
                      </a:lnTo>
                      <a:lnTo>
                        <a:pt x="0" y="2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Freeform 23">
                  <a:extLst>
                    <a:ext uri="{FF2B5EF4-FFF2-40B4-BE49-F238E27FC236}">
                      <a16:creationId xmlns:a16="http://schemas.microsoft.com/office/drawing/2014/main" id="{4912760B-AEE4-252F-F201-B24252CC6BC0}"/>
                    </a:ext>
                  </a:extLst>
                </p:cNvPr>
                <p:cNvSpPr>
                  <a:spLocks/>
                </p:cNvSpPr>
                <p:nvPr/>
              </p:nvSpPr>
              <p:spPr bwMode="grayWhite">
                <a:xfrm>
                  <a:off x="3135" y="720"/>
                  <a:ext cx="94" cy="157"/>
                </a:xfrm>
                <a:custGeom>
                  <a:avLst/>
                  <a:gdLst>
                    <a:gd name="T0" fmla="*/ 63 w 94"/>
                    <a:gd name="T1" fmla="*/ 0 h 157"/>
                    <a:gd name="T2" fmla="*/ 63 w 94"/>
                    <a:gd name="T3" fmla="*/ 20 h 157"/>
                    <a:gd name="T4" fmla="*/ 55 w 94"/>
                    <a:gd name="T5" fmla="*/ 33 h 157"/>
                    <a:gd name="T6" fmla="*/ 57 w 94"/>
                    <a:gd name="T7" fmla="*/ 54 h 157"/>
                    <a:gd name="T8" fmla="*/ 47 w 94"/>
                    <a:gd name="T9" fmla="*/ 82 h 157"/>
                    <a:gd name="T10" fmla="*/ 31 w 94"/>
                    <a:gd name="T11" fmla="*/ 108 h 157"/>
                    <a:gd name="T12" fmla="*/ 7 w 94"/>
                    <a:gd name="T13" fmla="*/ 125 h 157"/>
                    <a:gd name="T14" fmla="*/ 0 w 94"/>
                    <a:gd name="T15" fmla="*/ 154 h 157"/>
                    <a:gd name="T16" fmla="*/ 10 w 94"/>
                    <a:gd name="T17" fmla="*/ 156 h 157"/>
                    <a:gd name="T18" fmla="*/ 10 w 94"/>
                    <a:gd name="T19" fmla="*/ 129 h 157"/>
                    <a:gd name="T20" fmla="*/ 44 w 94"/>
                    <a:gd name="T21" fmla="*/ 127 h 157"/>
                    <a:gd name="T22" fmla="*/ 69 w 94"/>
                    <a:gd name="T23" fmla="*/ 109 h 157"/>
                    <a:gd name="T24" fmla="*/ 69 w 94"/>
                    <a:gd name="T25" fmla="*/ 72 h 157"/>
                    <a:gd name="T26" fmla="*/ 77 w 94"/>
                    <a:gd name="T27" fmla="*/ 58 h 157"/>
                    <a:gd name="T28" fmla="*/ 64 w 94"/>
                    <a:gd name="T29" fmla="*/ 34 h 157"/>
                    <a:gd name="T30" fmla="*/ 82 w 94"/>
                    <a:gd name="T31" fmla="*/ 27 h 157"/>
                    <a:gd name="T32" fmla="*/ 93 w 94"/>
                    <a:gd name="T33" fmla="*/ 8 h 157"/>
                    <a:gd name="T34" fmla="*/ 69 w 94"/>
                    <a:gd name="T35" fmla="*/ 11 h 157"/>
                    <a:gd name="T36" fmla="*/ 63 w 94"/>
                    <a:gd name="T37" fmla="*/ 0 h 157"/>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94" h="157">
                      <a:moveTo>
                        <a:pt x="63" y="0"/>
                      </a:moveTo>
                      <a:lnTo>
                        <a:pt x="63" y="20"/>
                      </a:lnTo>
                      <a:lnTo>
                        <a:pt x="55" y="33"/>
                      </a:lnTo>
                      <a:lnTo>
                        <a:pt x="57" y="54"/>
                      </a:lnTo>
                      <a:lnTo>
                        <a:pt x="47" y="82"/>
                      </a:lnTo>
                      <a:lnTo>
                        <a:pt x="31" y="108"/>
                      </a:lnTo>
                      <a:lnTo>
                        <a:pt x="7" y="125"/>
                      </a:lnTo>
                      <a:lnTo>
                        <a:pt x="0" y="154"/>
                      </a:lnTo>
                      <a:lnTo>
                        <a:pt x="10" y="156"/>
                      </a:lnTo>
                      <a:lnTo>
                        <a:pt x="10" y="129"/>
                      </a:lnTo>
                      <a:lnTo>
                        <a:pt x="44" y="127"/>
                      </a:lnTo>
                      <a:lnTo>
                        <a:pt x="69" y="109"/>
                      </a:lnTo>
                      <a:lnTo>
                        <a:pt x="69" y="72"/>
                      </a:lnTo>
                      <a:lnTo>
                        <a:pt x="77" y="58"/>
                      </a:lnTo>
                      <a:lnTo>
                        <a:pt x="64" y="34"/>
                      </a:lnTo>
                      <a:lnTo>
                        <a:pt x="82" y="27"/>
                      </a:lnTo>
                      <a:lnTo>
                        <a:pt x="93" y="8"/>
                      </a:lnTo>
                      <a:lnTo>
                        <a:pt x="69" y="11"/>
                      </a:lnTo>
                      <a:lnTo>
                        <a:pt x="63"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Freeform 24">
                  <a:extLst>
                    <a:ext uri="{FF2B5EF4-FFF2-40B4-BE49-F238E27FC236}">
                      <a16:creationId xmlns:a16="http://schemas.microsoft.com/office/drawing/2014/main" id="{CE8B11FC-308E-3CFA-0650-4EFD89CD86C8}"/>
                    </a:ext>
                  </a:extLst>
                </p:cNvPr>
                <p:cNvSpPr>
                  <a:spLocks/>
                </p:cNvSpPr>
                <p:nvPr/>
              </p:nvSpPr>
              <p:spPr bwMode="grayWhite">
                <a:xfrm>
                  <a:off x="2780" y="1139"/>
                  <a:ext cx="19" cy="36"/>
                </a:xfrm>
                <a:custGeom>
                  <a:avLst/>
                  <a:gdLst>
                    <a:gd name="T0" fmla="*/ 9 w 19"/>
                    <a:gd name="T1" fmla="*/ 0 h 36"/>
                    <a:gd name="T2" fmla="*/ 0 w 19"/>
                    <a:gd name="T3" fmla="*/ 16 h 36"/>
                    <a:gd name="T4" fmla="*/ 6 w 19"/>
                    <a:gd name="T5" fmla="*/ 35 h 36"/>
                    <a:gd name="T6" fmla="*/ 18 w 19"/>
                    <a:gd name="T7" fmla="*/ 21 h 36"/>
                    <a:gd name="T8" fmla="*/ 9 w 19"/>
                    <a:gd name="T9" fmla="*/ 0 h 3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 h="36">
                      <a:moveTo>
                        <a:pt x="9" y="0"/>
                      </a:moveTo>
                      <a:lnTo>
                        <a:pt x="0" y="16"/>
                      </a:lnTo>
                      <a:lnTo>
                        <a:pt x="6" y="35"/>
                      </a:lnTo>
                      <a:lnTo>
                        <a:pt x="18" y="21"/>
                      </a:lnTo>
                      <a:lnTo>
                        <a:pt x="9"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3" name="Freeform 25">
                  <a:extLst>
                    <a:ext uri="{FF2B5EF4-FFF2-40B4-BE49-F238E27FC236}">
                      <a16:creationId xmlns:a16="http://schemas.microsoft.com/office/drawing/2014/main" id="{D529FDE8-F481-2409-0C83-CB4762790E7B}"/>
                    </a:ext>
                  </a:extLst>
                </p:cNvPr>
                <p:cNvSpPr>
                  <a:spLocks/>
                </p:cNvSpPr>
                <p:nvPr/>
              </p:nvSpPr>
              <p:spPr bwMode="grayWhite">
                <a:xfrm>
                  <a:off x="2923" y="1177"/>
                  <a:ext cx="220" cy="94"/>
                </a:xfrm>
                <a:custGeom>
                  <a:avLst/>
                  <a:gdLst>
                    <a:gd name="T0" fmla="*/ 0 w 220"/>
                    <a:gd name="T1" fmla="*/ 0 h 94"/>
                    <a:gd name="T2" fmla="*/ 33 w 220"/>
                    <a:gd name="T3" fmla="*/ 7 h 94"/>
                    <a:gd name="T4" fmla="*/ 82 w 220"/>
                    <a:gd name="T5" fmla="*/ 41 h 94"/>
                    <a:gd name="T6" fmla="*/ 75 w 220"/>
                    <a:gd name="T7" fmla="*/ 60 h 94"/>
                    <a:gd name="T8" fmla="*/ 115 w 220"/>
                    <a:gd name="T9" fmla="*/ 77 h 94"/>
                    <a:gd name="T10" fmla="*/ 219 w 220"/>
                    <a:gd name="T11" fmla="*/ 77 h 94"/>
                    <a:gd name="T12" fmla="*/ 106 w 220"/>
                    <a:gd name="T13" fmla="*/ 93 h 94"/>
                    <a:gd name="T14" fmla="*/ 75 w 220"/>
                    <a:gd name="T15" fmla="*/ 60 h 94"/>
                    <a:gd name="T16" fmla="*/ 46 w 220"/>
                    <a:gd name="T17" fmla="*/ 54 h 94"/>
                    <a:gd name="T18" fmla="*/ 0 w 220"/>
                    <a:gd name="T19" fmla="*/ 0 h 9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20" h="94">
                      <a:moveTo>
                        <a:pt x="0" y="0"/>
                      </a:moveTo>
                      <a:lnTo>
                        <a:pt x="33" y="7"/>
                      </a:lnTo>
                      <a:lnTo>
                        <a:pt x="82" y="41"/>
                      </a:lnTo>
                      <a:lnTo>
                        <a:pt x="75" y="60"/>
                      </a:lnTo>
                      <a:lnTo>
                        <a:pt x="115" y="77"/>
                      </a:lnTo>
                      <a:lnTo>
                        <a:pt x="219" y="77"/>
                      </a:lnTo>
                      <a:lnTo>
                        <a:pt x="106" y="93"/>
                      </a:lnTo>
                      <a:lnTo>
                        <a:pt x="75" y="60"/>
                      </a:lnTo>
                      <a:lnTo>
                        <a:pt x="46" y="54"/>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4" name="Freeform 26">
                  <a:extLst>
                    <a:ext uri="{FF2B5EF4-FFF2-40B4-BE49-F238E27FC236}">
                      <a16:creationId xmlns:a16="http://schemas.microsoft.com/office/drawing/2014/main" id="{D0BE30AA-AF9C-2954-C783-DBC2A6A4A499}"/>
                    </a:ext>
                  </a:extLst>
                </p:cNvPr>
                <p:cNvSpPr>
                  <a:spLocks/>
                </p:cNvSpPr>
                <p:nvPr/>
              </p:nvSpPr>
              <p:spPr bwMode="grayWhite">
                <a:xfrm>
                  <a:off x="3098" y="1255"/>
                  <a:ext cx="236" cy="221"/>
                </a:xfrm>
                <a:custGeom>
                  <a:avLst/>
                  <a:gdLst>
                    <a:gd name="T0" fmla="*/ 190 w 236"/>
                    <a:gd name="T1" fmla="*/ 216 h 221"/>
                    <a:gd name="T2" fmla="*/ 179 w 236"/>
                    <a:gd name="T3" fmla="*/ 212 h 221"/>
                    <a:gd name="T4" fmla="*/ 154 w 236"/>
                    <a:gd name="T5" fmla="*/ 187 h 221"/>
                    <a:gd name="T6" fmla="*/ 130 w 236"/>
                    <a:gd name="T7" fmla="*/ 182 h 221"/>
                    <a:gd name="T8" fmla="*/ 124 w 236"/>
                    <a:gd name="T9" fmla="*/ 167 h 221"/>
                    <a:gd name="T10" fmla="*/ 110 w 236"/>
                    <a:gd name="T11" fmla="*/ 155 h 221"/>
                    <a:gd name="T12" fmla="*/ 87 w 236"/>
                    <a:gd name="T13" fmla="*/ 155 h 221"/>
                    <a:gd name="T14" fmla="*/ 62 w 236"/>
                    <a:gd name="T15" fmla="*/ 165 h 221"/>
                    <a:gd name="T16" fmla="*/ 40 w 236"/>
                    <a:gd name="T17" fmla="*/ 169 h 221"/>
                    <a:gd name="T18" fmla="*/ 15 w 236"/>
                    <a:gd name="T19" fmla="*/ 169 h 221"/>
                    <a:gd name="T20" fmla="*/ 14 w 236"/>
                    <a:gd name="T21" fmla="*/ 152 h 221"/>
                    <a:gd name="T22" fmla="*/ 5 w 236"/>
                    <a:gd name="T23" fmla="*/ 127 h 221"/>
                    <a:gd name="T24" fmla="*/ 3 w 236"/>
                    <a:gd name="T25" fmla="*/ 114 h 221"/>
                    <a:gd name="T26" fmla="*/ 3 w 236"/>
                    <a:gd name="T27" fmla="*/ 79 h 221"/>
                    <a:gd name="T28" fmla="*/ 44 w 236"/>
                    <a:gd name="T29" fmla="*/ 60 h 221"/>
                    <a:gd name="T30" fmla="*/ 48 w 236"/>
                    <a:gd name="T31" fmla="*/ 41 h 221"/>
                    <a:gd name="T32" fmla="*/ 57 w 236"/>
                    <a:gd name="T33" fmla="*/ 43 h 221"/>
                    <a:gd name="T34" fmla="*/ 77 w 236"/>
                    <a:gd name="T35" fmla="*/ 22 h 221"/>
                    <a:gd name="T36" fmla="*/ 98 w 236"/>
                    <a:gd name="T37" fmla="*/ 25 h 221"/>
                    <a:gd name="T38" fmla="*/ 113 w 236"/>
                    <a:gd name="T39" fmla="*/ 10 h 221"/>
                    <a:gd name="T40" fmla="*/ 125 w 236"/>
                    <a:gd name="T41" fmla="*/ 8 h 221"/>
                    <a:gd name="T42" fmla="*/ 145 w 236"/>
                    <a:gd name="T43" fmla="*/ 34 h 221"/>
                    <a:gd name="T44" fmla="*/ 163 w 236"/>
                    <a:gd name="T45" fmla="*/ 43 h 221"/>
                    <a:gd name="T46" fmla="*/ 165 w 236"/>
                    <a:gd name="T47" fmla="*/ 16 h 221"/>
                    <a:gd name="T48" fmla="*/ 172 w 236"/>
                    <a:gd name="T49" fmla="*/ 0 h 221"/>
                    <a:gd name="T50" fmla="*/ 185 w 236"/>
                    <a:gd name="T51" fmla="*/ 22 h 221"/>
                    <a:gd name="T52" fmla="*/ 196 w 236"/>
                    <a:gd name="T53" fmla="*/ 60 h 221"/>
                    <a:gd name="T54" fmla="*/ 219 w 236"/>
                    <a:gd name="T55" fmla="*/ 83 h 221"/>
                    <a:gd name="T56" fmla="*/ 232 w 236"/>
                    <a:gd name="T57" fmla="*/ 101 h 221"/>
                    <a:gd name="T58" fmla="*/ 235 w 236"/>
                    <a:gd name="T59" fmla="*/ 133 h 221"/>
                    <a:gd name="T60" fmla="*/ 221 w 236"/>
                    <a:gd name="T61" fmla="*/ 169 h 221"/>
                    <a:gd name="T62" fmla="*/ 217 w 236"/>
                    <a:gd name="T63" fmla="*/ 202 h 221"/>
                    <a:gd name="T64" fmla="*/ 196 w 236"/>
                    <a:gd name="T65" fmla="*/ 215 h 221"/>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236" h="221">
                      <a:moveTo>
                        <a:pt x="196" y="215"/>
                      </a:moveTo>
                      <a:lnTo>
                        <a:pt x="190" y="216"/>
                      </a:lnTo>
                      <a:lnTo>
                        <a:pt x="185" y="220"/>
                      </a:lnTo>
                      <a:lnTo>
                        <a:pt x="179" y="212"/>
                      </a:lnTo>
                      <a:lnTo>
                        <a:pt x="158" y="202"/>
                      </a:lnTo>
                      <a:lnTo>
                        <a:pt x="154" y="187"/>
                      </a:lnTo>
                      <a:lnTo>
                        <a:pt x="147" y="182"/>
                      </a:lnTo>
                      <a:lnTo>
                        <a:pt x="130" y="182"/>
                      </a:lnTo>
                      <a:lnTo>
                        <a:pt x="130" y="170"/>
                      </a:lnTo>
                      <a:lnTo>
                        <a:pt x="124" y="167"/>
                      </a:lnTo>
                      <a:lnTo>
                        <a:pt x="123" y="157"/>
                      </a:lnTo>
                      <a:lnTo>
                        <a:pt x="110" y="155"/>
                      </a:lnTo>
                      <a:lnTo>
                        <a:pt x="98" y="152"/>
                      </a:lnTo>
                      <a:lnTo>
                        <a:pt x="87" y="155"/>
                      </a:lnTo>
                      <a:lnTo>
                        <a:pt x="87" y="157"/>
                      </a:lnTo>
                      <a:lnTo>
                        <a:pt x="62" y="165"/>
                      </a:lnTo>
                      <a:lnTo>
                        <a:pt x="62" y="169"/>
                      </a:lnTo>
                      <a:lnTo>
                        <a:pt x="40" y="169"/>
                      </a:lnTo>
                      <a:lnTo>
                        <a:pt x="28" y="176"/>
                      </a:lnTo>
                      <a:lnTo>
                        <a:pt x="15" y="169"/>
                      </a:lnTo>
                      <a:lnTo>
                        <a:pt x="14" y="167"/>
                      </a:lnTo>
                      <a:lnTo>
                        <a:pt x="14" y="152"/>
                      </a:lnTo>
                      <a:lnTo>
                        <a:pt x="10" y="139"/>
                      </a:lnTo>
                      <a:lnTo>
                        <a:pt x="5" y="127"/>
                      </a:lnTo>
                      <a:lnTo>
                        <a:pt x="8" y="118"/>
                      </a:lnTo>
                      <a:lnTo>
                        <a:pt x="3" y="114"/>
                      </a:lnTo>
                      <a:lnTo>
                        <a:pt x="0" y="93"/>
                      </a:lnTo>
                      <a:lnTo>
                        <a:pt x="3" y="79"/>
                      </a:lnTo>
                      <a:lnTo>
                        <a:pt x="16" y="68"/>
                      </a:lnTo>
                      <a:lnTo>
                        <a:pt x="44" y="60"/>
                      </a:lnTo>
                      <a:lnTo>
                        <a:pt x="51" y="51"/>
                      </a:lnTo>
                      <a:lnTo>
                        <a:pt x="48" y="41"/>
                      </a:lnTo>
                      <a:lnTo>
                        <a:pt x="55" y="38"/>
                      </a:lnTo>
                      <a:lnTo>
                        <a:pt x="57" y="43"/>
                      </a:lnTo>
                      <a:lnTo>
                        <a:pt x="60" y="35"/>
                      </a:lnTo>
                      <a:lnTo>
                        <a:pt x="77" y="22"/>
                      </a:lnTo>
                      <a:lnTo>
                        <a:pt x="87" y="28"/>
                      </a:lnTo>
                      <a:lnTo>
                        <a:pt x="98" y="25"/>
                      </a:lnTo>
                      <a:lnTo>
                        <a:pt x="102" y="13"/>
                      </a:lnTo>
                      <a:lnTo>
                        <a:pt x="113" y="10"/>
                      </a:lnTo>
                      <a:lnTo>
                        <a:pt x="110" y="2"/>
                      </a:lnTo>
                      <a:lnTo>
                        <a:pt x="125" y="8"/>
                      </a:lnTo>
                      <a:lnTo>
                        <a:pt x="138" y="5"/>
                      </a:lnTo>
                      <a:lnTo>
                        <a:pt x="145" y="34"/>
                      </a:lnTo>
                      <a:lnTo>
                        <a:pt x="154" y="43"/>
                      </a:lnTo>
                      <a:lnTo>
                        <a:pt x="163" y="43"/>
                      </a:lnTo>
                      <a:lnTo>
                        <a:pt x="167" y="25"/>
                      </a:lnTo>
                      <a:lnTo>
                        <a:pt x="165" y="16"/>
                      </a:lnTo>
                      <a:lnTo>
                        <a:pt x="167" y="2"/>
                      </a:lnTo>
                      <a:lnTo>
                        <a:pt x="172" y="0"/>
                      </a:lnTo>
                      <a:lnTo>
                        <a:pt x="179" y="18"/>
                      </a:lnTo>
                      <a:lnTo>
                        <a:pt x="185" y="22"/>
                      </a:lnTo>
                      <a:lnTo>
                        <a:pt x="189" y="38"/>
                      </a:lnTo>
                      <a:lnTo>
                        <a:pt x="196" y="60"/>
                      </a:lnTo>
                      <a:lnTo>
                        <a:pt x="206" y="66"/>
                      </a:lnTo>
                      <a:lnTo>
                        <a:pt x="219" y="83"/>
                      </a:lnTo>
                      <a:lnTo>
                        <a:pt x="221" y="91"/>
                      </a:lnTo>
                      <a:lnTo>
                        <a:pt x="232" y="101"/>
                      </a:lnTo>
                      <a:lnTo>
                        <a:pt x="235" y="119"/>
                      </a:lnTo>
                      <a:lnTo>
                        <a:pt x="235" y="133"/>
                      </a:lnTo>
                      <a:lnTo>
                        <a:pt x="232" y="155"/>
                      </a:lnTo>
                      <a:lnTo>
                        <a:pt x="221" y="169"/>
                      </a:lnTo>
                      <a:lnTo>
                        <a:pt x="217" y="187"/>
                      </a:lnTo>
                      <a:lnTo>
                        <a:pt x="217" y="202"/>
                      </a:lnTo>
                      <a:lnTo>
                        <a:pt x="206" y="205"/>
                      </a:lnTo>
                      <a:lnTo>
                        <a:pt x="196" y="2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5" name="Freeform 27">
                  <a:extLst>
                    <a:ext uri="{FF2B5EF4-FFF2-40B4-BE49-F238E27FC236}">
                      <a16:creationId xmlns:a16="http://schemas.microsoft.com/office/drawing/2014/main" id="{F653B99B-2566-7D84-731C-063CBE902015}"/>
                    </a:ext>
                  </a:extLst>
                </p:cNvPr>
                <p:cNvSpPr>
                  <a:spLocks/>
                </p:cNvSpPr>
                <p:nvPr/>
              </p:nvSpPr>
              <p:spPr bwMode="grayWhite">
                <a:xfrm>
                  <a:off x="3286" y="1488"/>
                  <a:ext cx="18" cy="27"/>
                </a:xfrm>
                <a:custGeom>
                  <a:avLst/>
                  <a:gdLst>
                    <a:gd name="T0" fmla="*/ 9 w 18"/>
                    <a:gd name="T1" fmla="*/ 23 h 27"/>
                    <a:gd name="T2" fmla="*/ 3 w 18"/>
                    <a:gd name="T3" fmla="*/ 19 h 27"/>
                    <a:gd name="T4" fmla="*/ 3 w 18"/>
                    <a:gd name="T5" fmla="*/ 15 h 27"/>
                    <a:gd name="T6" fmla="*/ 3 w 18"/>
                    <a:gd name="T7" fmla="*/ 11 h 27"/>
                    <a:gd name="T8" fmla="*/ 2 w 18"/>
                    <a:gd name="T9" fmla="*/ 7 h 27"/>
                    <a:gd name="T10" fmla="*/ 0 w 18"/>
                    <a:gd name="T11" fmla="*/ 0 h 27"/>
                    <a:gd name="T12" fmla="*/ 3 w 18"/>
                    <a:gd name="T13" fmla="*/ 0 h 27"/>
                    <a:gd name="T14" fmla="*/ 9 w 18"/>
                    <a:gd name="T15" fmla="*/ 4 h 27"/>
                    <a:gd name="T16" fmla="*/ 12 w 18"/>
                    <a:gd name="T17" fmla="*/ 3 h 27"/>
                    <a:gd name="T18" fmla="*/ 13 w 18"/>
                    <a:gd name="T19" fmla="*/ 3 h 27"/>
                    <a:gd name="T20" fmla="*/ 17 w 18"/>
                    <a:gd name="T21" fmla="*/ 0 h 27"/>
                    <a:gd name="T22" fmla="*/ 17 w 18"/>
                    <a:gd name="T23" fmla="*/ 11 h 27"/>
                    <a:gd name="T24" fmla="*/ 15 w 18"/>
                    <a:gd name="T25" fmla="*/ 15 h 27"/>
                    <a:gd name="T26" fmla="*/ 13 w 18"/>
                    <a:gd name="T27" fmla="*/ 19 h 27"/>
                    <a:gd name="T28" fmla="*/ 13 w 18"/>
                    <a:gd name="T29" fmla="*/ 22 h 27"/>
                    <a:gd name="T30" fmla="*/ 12 w 18"/>
                    <a:gd name="T31" fmla="*/ 23 h 27"/>
                    <a:gd name="T32" fmla="*/ 12 w 18"/>
                    <a:gd name="T33" fmla="*/ 26 h 27"/>
                    <a:gd name="T34" fmla="*/ 9 w 18"/>
                    <a:gd name="T35" fmla="*/ 23 h 27"/>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8" h="27">
                      <a:moveTo>
                        <a:pt x="9" y="23"/>
                      </a:moveTo>
                      <a:lnTo>
                        <a:pt x="3" y="19"/>
                      </a:lnTo>
                      <a:lnTo>
                        <a:pt x="3" y="15"/>
                      </a:lnTo>
                      <a:lnTo>
                        <a:pt x="3" y="11"/>
                      </a:lnTo>
                      <a:lnTo>
                        <a:pt x="2" y="7"/>
                      </a:lnTo>
                      <a:lnTo>
                        <a:pt x="0" y="0"/>
                      </a:lnTo>
                      <a:lnTo>
                        <a:pt x="3" y="0"/>
                      </a:lnTo>
                      <a:lnTo>
                        <a:pt x="9" y="4"/>
                      </a:lnTo>
                      <a:lnTo>
                        <a:pt x="12" y="3"/>
                      </a:lnTo>
                      <a:lnTo>
                        <a:pt x="13" y="3"/>
                      </a:lnTo>
                      <a:lnTo>
                        <a:pt x="17" y="0"/>
                      </a:lnTo>
                      <a:lnTo>
                        <a:pt x="17" y="11"/>
                      </a:lnTo>
                      <a:lnTo>
                        <a:pt x="15" y="15"/>
                      </a:lnTo>
                      <a:lnTo>
                        <a:pt x="13" y="19"/>
                      </a:lnTo>
                      <a:lnTo>
                        <a:pt x="13" y="22"/>
                      </a:lnTo>
                      <a:lnTo>
                        <a:pt x="12" y="23"/>
                      </a:lnTo>
                      <a:lnTo>
                        <a:pt x="12" y="26"/>
                      </a:lnTo>
                      <a:lnTo>
                        <a:pt x="9" y="23"/>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28">
                  <a:extLst>
                    <a:ext uri="{FF2B5EF4-FFF2-40B4-BE49-F238E27FC236}">
                      <a16:creationId xmlns:a16="http://schemas.microsoft.com/office/drawing/2014/main" id="{502753E4-612F-EDB3-F19B-7F6B69B9A948}"/>
                    </a:ext>
                  </a:extLst>
                </p:cNvPr>
                <p:cNvSpPr>
                  <a:spLocks/>
                </p:cNvSpPr>
                <p:nvPr/>
              </p:nvSpPr>
              <p:spPr bwMode="grayWhite">
                <a:xfrm>
                  <a:off x="2463" y="1235"/>
                  <a:ext cx="26" cy="106"/>
                </a:xfrm>
                <a:custGeom>
                  <a:avLst/>
                  <a:gdLst>
                    <a:gd name="T0" fmla="*/ 3 w 26"/>
                    <a:gd name="T1" fmla="*/ 37 h 106"/>
                    <a:gd name="T2" fmla="*/ 13 w 26"/>
                    <a:gd name="T3" fmla="*/ 28 h 106"/>
                    <a:gd name="T4" fmla="*/ 20 w 26"/>
                    <a:gd name="T5" fmla="*/ 0 h 106"/>
                    <a:gd name="T6" fmla="*/ 25 w 26"/>
                    <a:gd name="T7" fmla="*/ 42 h 106"/>
                    <a:gd name="T8" fmla="*/ 17 w 26"/>
                    <a:gd name="T9" fmla="*/ 94 h 106"/>
                    <a:gd name="T10" fmla="*/ 0 w 26"/>
                    <a:gd name="T11" fmla="*/ 105 h 106"/>
                    <a:gd name="T12" fmla="*/ 0 w 26"/>
                    <a:gd name="T13" fmla="*/ 80 h 106"/>
                    <a:gd name="T14" fmla="*/ 5 w 26"/>
                    <a:gd name="T15" fmla="*/ 64 h 106"/>
                    <a:gd name="T16" fmla="*/ 3 w 26"/>
                    <a:gd name="T17" fmla="*/ 37 h 10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6" h="106">
                      <a:moveTo>
                        <a:pt x="3" y="37"/>
                      </a:moveTo>
                      <a:lnTo>
                        <a:pt x="13" y="28"/>
                      </a:lnTo>
                      <a:lnTo>
                        <a:pt x="20" y="0"/>
                      </a:lnTo>
                      <a:lnTo>
                        <a:pt x="25" y="42"/>
                      </a:lnTo>
                      <a:lnTo>
                        <a:pt x="17" y="94"/>
                      </a:lnTo>
                      <a:lnTo>
                        <a:pt x="0" y="105"/>
                      </a:lnTo>
                      <a:lnTo>
                        <a:pt x="0" y="80"/>
                      </a:lnTo>
                      <a:lnTo>
                        <a:pt x="5" y="64"/>
                      </a:lnTo>
                      <a:lnTo>
                        <a:pt x="3" y="37"/>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3104" name="Rectangle 32"/>
          <p:cNvSpPr>
            <a:spLocks noGrp="1" noChangeArrowheads="1"/>
          </p:cNvSpPr>
          <p:nvPr>
            <p:ph type="ctrTitle" sz="quarter"/>
          </p:nvPr>
        </p:nvSpPr>
        <p:spPr>
          <a:xfrm>
            <a:off x="685800" y="3429000"/>
            <a:ext cx="7772400" cy="1143000"/>
          </a:xfrm>
        </p:spPr>
        <p:txBody>
          <a:bodyPr/>
          <a:lstStyle>
            <a:lvl1pPr>
              <a:defRPr/>
            </a:lvl1pPr>
          </a:lstStyle>
          <a:p>
            <a:pPr lvl="0"/>
            <a:r>
              <a:rPr lang="en-US" noProof="0"/>
              <a:t>Click to edit Master title style</a:t>
            </a:r>
          </a:p>
        </p:txBody>
      </p:sp>
      <p:sp>
        <p:nvSpPr>
          <p:cNvPr id="3105" name="Rectangle 33"/>
          <p:cNvSpPr>
            <a:spLocks noGrp="1" noChangeArrowheads="1"/>
          </p:cNvSpPr>
          <p:nvPr>
            <p:ph type="subTitle" sz="quarter" idx="1"/>
          </p:nvPr>
        </p:nvSpPr>
        <p:spPr>
          <a:xfrm>
            <a:off x="1371600" y="4648200"/>
            <a:ext cx="6400800" cy="1752600"/>
          </a:xfrm>
        </p:spPr>
        <p:txBody>
          <a:bodyPr anchor="ctr"/>
          <a:lstStyle>
            <a:lvl1pPr marL="0" indent="0" algn="ctr">
              <a:buFont typeface="Monotype Sorts" pitchFamily="2" charset="2"/>
              <a:buNone/>
              <a:defRPr/>
            </a:lvl1pPr>
          </a:lstStyle>
          <a:p>
            <a:pPr lvl="0"/>
            <a:r>
              <a:rPr lang="en-US" noProof="0"/>
              <a:t>Click to edit Master subtitle style</a:t>
            </a:r>
          </a:p>
        </p:txBody>
      </p:sp>
      <p:sp>
        <p:nvSpPr>
          <p:cNvPr id="32" name="Rectangle 34">
            <a:extLst>
              <a:ext uri="{FF2B5EF4-FFF2-40B4-BE49-F238E27FC236}">
                <a16:creationId xmlns:a16="http://schemas.microsoft.com/office/drawing/2014/main" id="{294CFC00-41E1-F833-81EB-019AD9F88CF5}"/>
              </a:ext>
            </a:extLst>
          </p:cNvPr>
          <p:cNvSpPr>
            <a:spLocks noGrp="1" noChangeArrowheads="1"/>
          </p:cNvSpPr>
          <p:nvPr>
            <p:ph type="dt" sz="quarter" idx="10"/>
          </p:nvPr>
        </p:nvSpPr>
        <p:spPr/>
        <p:txBody>
          <a:bodyPr/>
          <a:lstStyle>
            <a:lvl1pPr>
              <a:defRPr/>
            </a:lvl1pPr>
          </a:lstStyle>
          <a:p>
            <a:pPr>
              <a:defRPr/>
            </a:pPr>
            <a:fld id="{220B4588-DB65-4DEF-ADB8-21FFE75B5074}" type="datetime1">
              <a:rPr lang="en-US"/>
              <a:pPr>
                <a:defRPr/>
              </a:pPr>
              <a:t>12/10/2023</a:t>
            </a:fld>
            <a:endParaRPr lang="en-US"/>
          </a:p>
        </p:txBody>
      </p:sp>
      <p:sp>
        <p:nvSpPr>
          <p:cNvPr id="33" name="Rectangle 35">
            <a:extLst>
              <a:ext uri="{FF2B5EF4-FFF2-40B4-BE49-F238E27FC236}">
                <a16:creationId xmlns:a16="http://schemas.microsoft.com/office/drawing/2014/main" id="{6016F866-2BD0-1B8B-DF7B-7BCD2AD356EB}"/>
              </a:ext>
            </a:extLst>
          </p:cNvPr>
          <p:cNvSpPr>
            <a:spLocks noGrp="1" noChangeArrowheads="1"/>
          </p:cNvSpPr>
          <p:nvPr>
            <p:ph type="ftr" sz="quarter" idx="11"/>
          </p:nvPr>
        </p:nvSpPr>
        <p:spPr bwMode="auto">
          <a:xfrm>
            <a:off x="3124200" y="6400800"/>
            <a:ext cx="2895600" cy="45720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ctr">
              <a:defRPr sz="1400"/>
            </a:lvl1pPr>
          </a:lstStyle>
          <a:p>
            <a:pPr>
              <a:defRPr/>
            </a:pPr>
            <a:r>
              <a:rPr lang="en-US"/>
              <a:t>Liang, Introduction to Java Programming, Ninth Edition, Eleventh Edition, (c) 2017 Pearson Education, Inc. All rights reserved. </a:t>
            </a:r>
          </a:p>
        </p:txBody>
      </p:sp>
      <p:sp>
        <p:nvSpPr>
          <p:cNvPr id="34" name="Rectangle 36">
            <a:extLst>
              <a:ext uri="{FF2B5EF4-FFF2-40B4-BE49-F238E27FC236}">
                <a16:creationId xmlns:a16="http://schemas.microsoft.com/office/drawing/2014/main" id="{C5EB7B3F-D506-0DF8-E022-A46C0243A50B}"/>
              </a:ext>
            </a:extLst>
          </p:cNvPr>
          <p:cNvSpPr>
            <a:spLocks noGrp="1" noChangeArrowheads="1"/>
          </p:cNvSpPr>
          <p:nvPr>
            <p:ph type="sldNum" sz="quarter" idx="12"/>
          </p:nvPr>
        </p:nvSpPr>
        <p:spPr>
          <a:xfrm>
            <a:off x="6553200" y="6400800"/>
            <a:ext cx="1905000" cy="457200"/>
          </a:xfrm>
        </p:spPr>
        <p:txBody>
          <a:bodyPr/>
          <a:lstStyle>
            <a:lvl1pPr>
              <a:defRPr/>
            </a:lvl1pPr>
          </a:lstStyle>
          <a:p>
            <a:fld id="{59256D2C-2555-4C61-BD51-18152581F66A}" type="slidenum">
              <a:rPr lang="en-US" altLang="en-US"/>
              <a:pPr/>
              <a:t>‹#›</a:t>
            </a:fld>
            <a:endParaRPr lang="en-US" altLang="en-US"/>
          </a:p>
        </p:txBody>
      </p:sp>
    </p:spTree>
    <p:extLst>
      <p:ext uri="{BB962C8B-B14F-4D97-AF65-F5344CB8AC3E}">
        <p14:creationId xmlns:p14="http://schemas.microsoft.com/office/powerpoint/2010/main" val="651765647"/>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D1A7CD27-F9A7-1612-A131-10E64BD7D74B}"/>
              </a:ext>
            </a:extLst>
          </p:cNvPr>
          <p:cNvSpPr>
            <a:spLocks noGrp="1" noChangeArrowheads="1"/>
          </p:cNvSpPr>
          <p:nvPr>
            <p:ph type="dt" sz="half" idx="10"/>
          </p:nvPr>
        </p:nvSpPr>
        <p:spPr>
          <a:ln/>
        </p:spPr>
        <p:txBody>
          <a:bodyPr/>
          <a:lstStyle>
            <a:lvl1pPr>
              <a:defRPr/>
            </a:lvl1pPr>
          </a:lstStyle>
          <a:p>
            <a:pPr>
              <a:defRPr/>
            </a:pPr>
            <a:fld id="{B143AD4F-D051-442E-A06C-D7011E10BB53}" type="datetime1">
              <a:rPr lang="en-US"/>
              <a:pPr>
                <a:defRPr/>
              </a:pPr>
              <a:t>12/10/2023</a:t>
            </a:fld>
            <a:endParaRPr lang="en-US" dirty="0"/>
          </a:p>
        </p:txBody>
      </p:sp>
      <p:sp>
        <p:nvSpPr>
          <p:cNvPr id="5" name="Rectangle 34">
            <a:extLst>
              <a:ext uri="{FF2B5EF4-FFF2-40B4-BE49-F238E27FC236}">
                <a16:creationId xmlns:a16="http://schemas.microsoft.com/office/drawing/2014/main" id="{EE96D6EC-30DE-3316-D8B7-5B02BF09CB56}"/>
              </a:ext>
            </a:extLst>
          </p:cNvPr>
          <p:cNvSpPr>
            <a:spLocks noGrp="1" noChangeArrowheads="1"/>
          </p:cNvSpPr>
          <p:nvPr>
            <p:ph type="sldNum" sz="quarter" idx="11"/>
          </p:nvPr>
        </p:nvSpPr>
        <p:spPr>
          <a:ln/>
        </p:spPr>
        <p:txBody>
          <a:bodyPr/>
          <a:lstStyle>
            <a:lvl1pPr>
              <a:defRPr/>
            </a:lvl1pPr>
          </a:lstStyle>
          <a:p>
            <a:fld id="{B4C43B5D-F651-48BB-B222-8CD2923619AC}" type="slidenum">
              <a:rPr lang="en-US" altLang="en-US"/>
              <a:pPr/>
              <a:t>‹#›</a:t>
            </a:fld>
            <a:endParaRPr lang="en-US" altLang="en-US"/>
          </a:p>
        </p:txBody>
      </p:sp>
    </p:spTree>
    <p:extLst>
      <p:ext uri="{BB962C8B-B14F-4D97-AF65-F5344CB8AC3E}">
        <p14:creationId xmlns:p14="http://schemas.microsoft.com/office/powerpoint/2010/main" val="702940552"/>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85750"/>
            <a:ext cx="1943100" cy="5486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85750"/>
            <a:ext cx="5676900" cy="5486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32">
            <a:extLst>
              <a:ext uri="{FF2B5EF4-FFF2-40B4-BE49-F238E27FC236}">
                <a16:creationId xmlns:a16="http://schemas.microsoft.com/office/drawing/2014/main" id="{06F90AFD-A4B7-A21F-7BE6-5DC96F16882B}"/>
              </a:ext>
            </a:extLst>
          </p:cNvPr>
          <p:cNvSpPr>
            <a:spLocks noGrp="1" noChangeArrowheads="1"/>
          </p:cNvSpPr>
          <p:nvPr>
            <p:ph type="dt" sz="half" idx="10"/>
          </p:nvPr>
        </p:nvSpPr>
        <p:spPr>
          <a:ln/>
        </p:spPr>
        <p:txBody>
          <a:bodyPr/>
          <a:lstStyle>
            <a:lvl1pPr>
              <a:defRPr/>
            </a:lvl1pPr>
          </a:lstStyle>
          <a:p>
            <a:pPr>
              <a:defRPr/>
            </a:pPr>
            <a:fld id="{F7613CAE-3675-4FD6-816C-8A6C7FBFFE38}" type="datetime1">
              <a:rPr lang="en-US"/>
              <a:pPr>
                <a:defRPr/>
              </a:pPr>
              <a:t>12/10/2023</a:t>
            </a:fld>
            <a:endParaRPr lang="en-US" dirty="0"/>
          </a:p>
        </p:txBody>
      </p:sp>
      <p:sp>
        <p:nvSpPr>
          <p:cNvPr id="5" name="Rectangle 34">
            <a:extLst>
              <a:ext uri="{FF2B5EF4-FFF2-40B4-BE49-F238E27FC236}">
                <a16:creationId xmlns:a16="http://schemas.microsoft.com/office/drawing/2014/main" id="{B1DC7EF9-0ACB-92A5-F065-7ADC7C9C8598}"/>
              </a:ext>
            </a:extLst>
          </p:cNvPr>
          <p:cNvSpPr>
            <a:spLocks noGrp="1" noChangeArrowheads="1"/>
          </p:cNvSpPr>
          <p:nvPr>
            <p:ph type="sldNum" sz="quarter" idx="11"/>
          </p:nvPr>
        </p:nvSpPr>
        <p:spPr>
          <a:ln/>
        </p:spPr>
        <p:txBody>
          <a:bodyPr/>
          <a:lstStyle>
            <a:lvl1pPr>
              <a:defRPr/>
            </a:lvl1pPr>
          </a:lstStyle>
          <a:p>
            <a:fld id="{2A834170-A612-49E7-A735-C96AD0E8C095}" type="slidenum">
              <a:rPr lang="en-US" altLang="en-US"/>
              <a:pPr/>
              <a:t>‹#›</a:t>
            </a:fld>
            <a:endParaRPr lang="en-US" altLang="en-US"/>
          </a:p>
        </p:txBody>
      </p:sp>
    </p:spTree>
    <p:extLst>
      <p:ext uri="{BB962C8B-B14F-4D97-AF65-F5344CB8AC3E}">
        <p14:creationId xmlns:p14="http://schemas.microsoft.com/office/powerpoint/2010/main" val="69273312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5F278F0-4655-05AB-1730-C946E8FB8A65}"/>
              </a:ext>
            </a:extLst>
          </p:cNvPr>
          <p:cNvSpPr>
            <a:spLocks noGrp="1"/>
          </p:cNvSpPr>
          <p:nvPr>
            <p:ph type="dt" sz="half" idx="10"/>
          </p:nvPr>
        </p:nvSpPr>
        <p:spPr/>
        <p:txBody>
          <a:bodyPr/>
          <a:lstStyle>
            <a:lvl1pPr>
              <a:defRPr/>
            </a:lvl1pPr>
          </a:lstStyle>
          <a:p>
            <a:pPr>
              <a:defRPr/>
            </a:pPr>
            <a:fld id="{2E45F8C6-4534-4230-9C8D-12BFF0757D4A}" type="datetime1">
              <a:rPr lang="en-US"/>
              <a:pPr>
                <a:defRPr/>
              </a:pPr>
              <a:t>12/10/2023</a:t>
            </a:fld>
            <a:endParaRPr lang="en-US"/>
          </a:p>
        </p:txBody>
      </p:sp>
      <p:sp>
        <p:nvSpPr>
          <p:cNvPr id="5" name="Slide Number Placeholder 4">
            <a:extLst>
              <a:ext uri="{FF2B5EF4-FFF2-40B4-BE49-F238E27FC236}">
                <a16:creationId xmlns:a16="http://schemas.microsoft.com/office/drawing/2014/main" id="{E57205DB-B770-A0EC-04B5-E2DCD5F7D363}"/>
              </a:ext>
            </a:extLst>
          </p:cNvPr>
          <p:cNvSpPr>
            <a:spLocks noGrp="1"/>
          </p:cNvSpPr>
          <p:nvPr>
            <p:ph type="sldNum" sz="quarter" idx="11"/>
          </p:nvPr>
        </p:nvSpPr>
        <p:spPr/>
        <p:txBody>
          <a:bodyPr/>
          <a:lstStyle>
            <a:lvl1pPr>
              <a:defRPr/>
            </a:lvl1pPr>
          </a:lstStyle>
          <a:p>
            <a:fld id="{2FDC8D49-6716-49F8-B760-B2BAD07660D0}" type="slidenum">
              <a:rPr lang="en-US" altLang="en-US"/>
              <a:pPr/>
              <a:t>‹#›</a:t>
            </a:fld>
            <a:endParaRPr lang="en-US" altLang="en-US"/>
          </a:p>
        </p:txBody>
      </p:sp>
    </p:spTree>
    <p:extLst>
      <p:ext uri="{BB962C8B-B14F-4D97-AF65-F5344CB8AC3E}">
        <p14:creationId xmlns:p14="http://schemas.microsoft.com/office/powerpoint/2010/main" val="1278177756"/>
      </p:ext>
    </p:extLst>
  </p:cSld>
  <p:clrMapOvr>
    <a:overrideClrMapping bg1="lt1" tx1="dk1" bg2="lt2" tx2="dk2" accent1="accent1" accent2="accent2" accent3="accent3" accent4="accent4" accent5="accent5" accent6="accent6" hlink="hlink" folHlink="folHlink"/>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8"/>
            <a:ext cx="78867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Rectangle 32">
            <a:extLst>
              <a:ext uri="{FF2B5EF4-FFF2-40B4-BE49-F238E27FC236}">
                <a16:creationId xmlns:a16="http://schemas.microsoft.com/office/drawing/2014/main" id="{C4B4A73D-EBF4-C35A-3622-F35EF5F1B54D}"/>
              </a:ext>
            </a:extLst>
          </p:cNvPr>
          <p:cNvSpPr>
            <a:spLocks noGrp="1" noChangeArrowheads="1"/>
          </p:cNvSpPr>
          <p:nvPr>
            <p:ph type="dt" sz="half" idx="10"/>
          </p:nvPr>
        </p:nvSpPr>
        <p:spPr>
          <a:ln/>
        </p:spPr>
        <p:txBody>
          <a:bodyPr/>
          <a:lstStyle>
            <a:lvl1pPr>
              <a:defRPr/>
            </a:lvl1pPr>
          </a:lstStyle>
          <a:p>
            <a:pPr>
              <a:defRPr/>
            </a:pPr>
            <a:fld id="{50FB963C-D20E-4757-AEAB-03A9F1E9D8A0}" type="datetime1">
              <a:rPr lang="en-US"/>
              <a:pPr>
                <a:defRPr/>
              </a:pPr>
              <a:t>12/10/2023</a:t>
            </a:fld>
            <a:endParaRPr lang="en-US" dirty="0"/>
          </a:p>
        </p:txBody>
      </p:sp>
      <p:sp>
        <p:nvSpPr>
          <p:cNvPr id="5" name="Rectangle 34">
            <a:extLst>
              <a:ext uri="{FF2B5EF4-FFF2-40B4-BE49-F238E27FC236}">
                <a16:creationId xmlns:a16="http://schemas.microsoft.com/office/drawing/2014/main" id="{0CE3F372-C0E5-78E5-6FEF-E86B5EB7DC37}"/>
              </a:ext>
            </a:extLst>
          </p:cNvPr>
          <p:cNvSpPr>
            <a:spLocks noGrp="1" noChangeArrowheads="1"/>
          </p:cNvSpPr>
          <p:nvPr>
            <p:ph type="sldNum" sz="quarter" idx="11"/>
          </p:nvPr>
        </p:nvSpPr>
        <p:spPr>
          <a:ln/>
        </p:spPr>
        <p:txBody>
          <a:bodyPr/>
          <a:lstStyle>
            <a:lvl1pPr>
              <a:defRPr/>
            </a:lvl1pPr>
          </a:lstStyle>
          <a:p>
            <a:fld id="{2BE78B74-BC82-479A-8B45-03FC7ED5A107}" type="slidenum">
              <a:rPr lang="en-US" altLang="en-US"/>
              <a:pPr/>
              <a:t>‹#›</a:t>
            </a:fld>
            <a:endParaRPr lang="en-US" altLang="en-US"/>
          </a:p>
        </p:txBody>
      </p:sp>
    </p:spTree>
    <p:extLst>
      <p:ext uri="{BB962C8B-B14F-4D97-AF65-F5344CB8AC3E}">
        <p14:creationId xmlns:p14="http://schemas.microsoft.com/office/powerpoint/2010/main" val="341315753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5735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32">
            <a:extLst>
              <a:ext uri="{FF2B5EF4-FFF2-40B4-BE49-F238E27FC236}">
                <a16:creationId xmlns:a16="http://schemas.microsoft.com/office/drawing/2014/main" id="{B66A7DEA-CF0E-EC3D-C188-F483330A801A}"/>
              </a:ext>
            </a:extLst>
          </p:cNvPr>
          <p:cNvSpPr>
            <a:spLocks noGrp="1" noChangeArrowheads="1"/>
          </p:cNvSpPr>
          <p:nvPr>
            <p:ph type="dt" sz="half" idx="10"/>
          </p:nvPr>
        </p:nvSpPr>
        <p:spPr>
          <a:ln/>
        </p:spPr>
        <p:txBody>
          <a:bodyPr/>
          <a:lstStyle>
            <a:lvl1pPr>
              <a:defRPr/>
            </a:lvl1pPr>
          </a:lstStyle>
          <a:p>
            <a:pPr>
              <a:defRPr/>
            </a:pPr>
            <a:fld id="{90370575-9BAB-4E41-990A-6533678C9959}" type="datetime1">
              <a:rPr lang="en-US"/>
              <a:pPr>
                <a:defRPr/>
              </a:pPr>
              <a:t>12/10/2023</a:t>
            </a:fld>
            <a:endParaRPr lang="en-US" dirty="0"/>
          </a:p>
        </p:txBody>
      </p:sp>
      <p:sp>
        <p:nvSpPr>
          <p:cNvPr id="6" name="Rectangle 34">
            <a:extLst>
              <a:ext uri="{FF2B5EF4-FFF2-40B4-BE49-F238E27FC236}">
                <a16:creationId xmlns:a16="http://schemas.microsoft.com/office/drawing/2014/main" id="{492601CD-30B6-4045-5938-CE6D1D307F5E}"/>
              </a:ext>
            </a:extLst>
          </p:cNvPr>
          <p:cNvSpPr>
            <a:spLocks noGrp="1" noChangeArrowheads="1"/>
          </p:cNvSpPr>
          <p:nvPr>
            <p:ph type="sldNum" sz="quarter" idx="11"/>
          </p:nvPr>
        </p:nvSpPr>
        <p:spPr>
          <a:ln/>
        </p:spPr>
        <p:txBody>
          <a:bodyPr/>
          <a:lstStyle>
            <a:lvl1pPr>
              <a:defRPr/>
            </a:lvl1pPr>
          </a:lstStyle>
          <a:p>
            <a:fld id="{266656AC-0D21-4237-8D5A-11991469FED4}" type="slidenum">
              <a:rPr lang="en-US" altLang="en-US"/>
              <a:pPr/>
              <a:t>‹#›</a:t>
            </a:fld>
            <a:endParaRPr lang="en-US" altLang="en-US"/>
          </a:p>
        </p:txBody>
      </p:sp>
    </p:spTree>
    <p:extLst>
      <p:ext uri="{BB962C8B-B14F-4D97-AF65-F5344CB8AC3E}">
        <p14:creationId xmlns:p14="http://schemas.microsoft.com/office/powerpoint/2010/main" val="1329930935"/>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365125"/>
            <a:ext cx="7886700" cy="1325563"/>
          </a:xfrm>
        </p:spPr>
        <p:txBody>
          <a:bodyPr/>
          <a:lstStyle/>
          <a:p>
            <a:r>
              <a:rPr lang="en-US"/>
              <a:t>Click to edit Master title style</a:t>
            </a:r>
          </a:p>
        </p:txBody>
      </p:sp>
      <p:sp>
        <p:nvSpPr>
          <p:cNvPr id="3" name="Text Placeholder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30238" y="2505075"/>
            <a:ext cx="386873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7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32">
            <a:extLst>
              <a:ext uri="{FF2B5EF4-FFF2-40B4-BE49-F238E27FC236}">
                <a16:creationId xmlns:a16="http://schemas.microsoft.com/office/drawing/2014/main" id="{1071E88B-E4FC-27DD-FE10-65E0B6DBAE3C}"/>
              </a:ext>
            </a:extLst>
          </p:cNvPr>
          <p:cNvSpPr>
            <a:spLocks noGrp="1" noChangeArrowheads="1"/>
          </p:cNvSpPr>
          <p:nvPr>
            <p:ph type="dt" sz="half" idx="10"/>
          </p:nvPr>
        </p:nvSpPr>
        <p:spPr>
          <a:ln/>
        </p:spPr>
        <p:txBody>
          <a:bodyPr/>
          <a:lstStyle>
            <a:lvl1pPr>
              <a:defRPr/>
            </a:lvl1pPr>
          </a:lstStyle>
          <a:p>
            <a:pPr>
              <a:defRPr/>
            </a:pPr>
            <a:fld id="{B97193EF-66C2-4B7A-A186-39B7D1498514}" type="datetime1">
              <a:rPr lang="en-US"/>
              <a:pPr>
                <a:defRPr/>
              </a:pPr>
              <a:t>12/10/2023</a:t>
            </a:fld>
            <a:endParaRPr lang="en-US" dirty="0"/>
          </a:p>
        </p:txBody>
      </p:sp>
      <p:sp>
        <p:nvSpPr>
          <p:cNvPr id="8" name="Rectangle 34">
            <a:extLst>
              <a:ext uri="{FF2B5EF4-FFF2-40B4-BE49-F238E27FC236}">
                <a16:creationId xmlns:a16="http://schemas.microsoft.com/office/drawing/2014/main" id="{85815F2A-6A53-0EEA-F981-0B3F350080CB}"/>
              </a:ext>
            </a:extLst>
          </p:cNvPr>
          <p:cNvSpPr>
            <a:spLocks noGrp="1" noChangeArrowheads="1"/>
          </p:cNvSpPr>
          <p:nvPr>
            <p:ph type="sldNum" sz="quarter" idx="11"/>
          </p:nvPr>
        </p:nvSpPr>
        <p:spPr>
          <a:ln/>
        </p:spPr>
        <p:txBody>
          <a:bodyPr/>
          <a:lstStyle>
            <a:lvl1pPr>
              <a:defRPr/>
            </a:lvl1pPr>
          </a:lstStyle>
          <a:p>
            <a:fld id="{C37F0D8D-18B4-4D39-8593-B195E5402CA1}" type="slidenum">
              <a:rPr lang="en-US" altLang="en-US"/>
              <a:pPr/>
              <a:t>‹#›</a:t>
            </a:fld>
            <a:endParaRPr lang="en-US" altLang="en-US"/>
          </a:p>
        </p:txBody>
      </p:sp>
    </p:spTree>
    <p:extLst>
      <p:ext uri="{BB962C8B-B14F-4D97-AF65-F5344CB8AC3E}">
        <p14:creationId xmlns:p14="http://schemas.microsoft.com/office/powerpoint/2010/main" val="1147200401"/>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32">
            <a:extLst>
              <a:ext uri="{FF2B5EF4-FFF2-40B4-BE49-F238E27FC236}">
                <a16:creationId xmlns:a16="http://schemas.microsoft.com/office/drawing/2014/main" id="{27E02272-84EC-7A14-FA98-177CFB9ECA1C}"/>
              </a:ext>
            </a:extLst>
          </p:cNvPr>
          <p:cNvSpPr>
            <a:spLocks noGrp="1" noChangeArrowheads="1"/>
          </p:cNvSpPr>
          <p:nvPr>
            <p:ph type="dt" sz="half" idx="10"/>
          </p:nvPr>
        </p:nvSpPr>
        <p:spPr>
          <a:ln/>
        </p:spPr>
        <p:txBody>
          <a:bodyPr/>
          <a:lstStyle>
            <a:lvl1pPr>
              <a:defRPr/>
            </a:lvl1pPr>
          </a:lstStyle>
          <a:p>
            <a:pPr>
              <a:defRPr/>
            </a:pPr>
            <a:fld id="{77E96C69-F91A-422E-8D48-2DE9CB0F2E75}" type="datetime1">
              <a:rPr lang="en-US"/>
              <a:pPr>
                <a:defRPr/>
              </a:pPr>
              <a:t>12/10/2023</a:t>
            </a:fld>
            <a:endParaRPr lang="en-US" dirty="0"/>
          </a:p>
        </p:txBody>
      </p:sp>
      <p:sp>
        <p:nvSpPr>
          <p:cNvPr id="4" name="Rectangle 34">
            <a:extLst>
              <a:ext uri="{FF2B5EF4-FFF2-40B4-BE49-F238E27FC236}">
                <a16:creationId xmlns:a16="http://schemas.microsoft.com/office/drawing/2014/main" id="{BBBDAF3C-CDDB-35DF-EB4A-B265E60A159B}"/>
              </a:ext>
            </a:extLst>
          </p:cNvPr>
          <p:cNvSpPr>
            <a:spLocks noGrp="1" noChangeArrowheads="1"/>
          </p:cNvSpPr>
          <p:nvPr>
            <p:ph type="sldNum" sz="quarter" idx="11"/>
          </p:nvPr>
        </p:nvSpPr>
        <p:spPr>
          <a:ln/>
        </p:spPr>
        <p:txBody>
          <a:bodyPr/>
          <a:lstStyle>
            <a:lvl1pPr>
              <a:defRPr/>
            </a:lvl1pPr>
          </a:lstStyle>
          <a:p>
            <a:fld id="{697D9D72-EE24-4B07-905D-716E300C112B}" type="slidenum">
              <a:rPr lang="en-US" altLang="en-US"/>
              <a:pPr/>
              <a:t>‹#›</a:t>
            </a:fld>
            <a:endParaRPr lang="en-US" altLang="en-US"/>
          </a:p>
        </p:txBody>
      </p:sp>
    </p:spTree>
    <p:extLst>
      <p:ext uri="{BB962C8B-B14F-4D97-AF65-F5344CB8AC3E}">
        <p14:creationId xmlns:p14="http://schemas.microsoft.com/office/powerpoint/2010/main" val="3981597590"/>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32">
            <a:extLst>
              <a:ext uri="{FF2B5EF4-FFF2-40B4-BE49-F238E27FC236}">
                <a16:creationId xmlns:a16="http://schemas.microsoft.com/office/drawing/2014/main" id="{2B5A540C-1803-542C-0030-0FC80C4BD0FD}"/>
              </a:ext>
            </a:extLst>
          </p:cNvPr>
          <p:cNvSpPr>
            <a:spLocks noGrp="1" noChangeArrowheads="1"/>
          </p:cNvSpPr>
          <p:nvPr>
            <p:ph type="dt" sz="half" idx="10"/>
          </p:nvPr>
        </p:nvSpPr>
        <p:spPr>
          <a:ln/>
        </p:spPr>
        <p:txBody>
          <a:bodyPr/>
          <a:lstStyle>
            <a:lvl1pPr>
              <a:defRPr/>
            </a:lvl1pPr>
          </a:lstStyle>
          <a:p>
            <a:pPr>
              <a:defRPr/>
            </a:pPr>
            <a:fld id="{C070DE9B-BCA2-430E-8919-A537EBD10104}" type="datetime1">
              <a:rPr lang="en-US"/>
              <a:pPr>
                <a:defRPr/>
              </a:pPr>
              <a:t>12/10/2023</a:t>
            </a:fld>
            <a:endParaRPr lang="en-US" dirty="0"/>
          </a:p>
        </p:txBody>
      </p:sp>
      <p:sp>
        <p:nvSpPr>
          <p:cNvPr id="3" name="Rectangle 34">
            <a:extLst>
              <a:ext uri="{FF2B5EF4-FFF2-40B4-BE49-F238E27FC236}">
                <a16:creationId xmlns:a16="http://schemas.microsoft.com/office/drawing/2014/main" id="{544D8601-C9ED-5BC9-98C2-75BDF048BD0F}"/>
              </a:ext>
            </a:extLst>
          </p:cNvPr>
          <p:cNvSpPr>
            <a:spLocks noGrp="1" noChangeArrowheads="1"/>
          </p:cNvSpPr>
          <p:nvPr>
            <p:ph type="sldNum" sz="quarter" idx="11"/>
          </p:nvPr>
        </p:nvSpPr>
        <p:spPr>
          <a:ln/>
        </p:spPr>
        <p:txBody>
          <a:bodyPr/>
          <a:lstStyle>
            <a:lvl1pPr>
              <a:defRPr/>
            </a:lvl1pPr>
          </a:lstStyle>
          <a:p>
            <a:fld id="{E74A917A-0B5B-4C08-92ED-5BCE2EA85EF1}" type="slidenum">
              <a:rPr lang="en-US" altLang="en-US"/>
              <a:pPr/>
              <a:t>‹#›</a:t>
            </a:fld>
            <a:endParaRPr lang="en-US" altLang="en-US"/>
          </a:p>
        </p:txBody>
      </p:sp>
    </p:spTree>
    <p:extLst>
      <p:ext uri="{BB962C8B-B14F-4D97-AF65-F5344CB8AC3E}">
        <p14:creationId xmlns:p14="http://schemas.microsoft.com/office/powerpoint/2010/main" val="3993498547"/>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11965BAF-68A6-D014-4B7D-34EDD9F11809}"/>
              </a:ext>
            </a:extLst>
          </p:cNvPr>
          <p:cNvSpPr>
            <a:spLocks noGrp="1" noChangeArrowheads="1"/>
          </p:cNvSpPr>
          <p:nvPr>
            <p:ph type="dt" sz="half" idx="10"/>
          </p:nvPr>
        </p:nvSpPr>
        <p:spPr>
          <a:ln/>
        </p:spPr>
        <p:txBody>
          <a:bodyPr/>
          <a:lstStyle>
            <a:lvl1pPr>
              <a:defRPr/>
            </a:lvl1pPr>
          </a:lstStyle>
          <a:p>
            <a:pPr>
              <a:defRPr/>
            </a:pPr>
            <a:fld id="{C9A36869-B961-45BA-99F3-7287D5C61583}" type="datetime1">
              <a:rPr lang="en-US"/>
              <a:pPr>
                <a:defRPr/>
              </a:pPr>
              <a:t>12/10/2023</a:t>
            </a:fld>
            <a:endParaRPr lang="en-US" dirty="0"/>
          </a:p>
        </p:txBody>
      </p:sp>
      <p:sp>
        <p:nvSpPr>
          <p:cNvPr id="6" name="Rectangle 34">
            <a:extLst>
              <a:ext uri="{FF2B5EF4-FFF2-40B4-BE49-F238E27FC236}">
                <a16:creationId xmlns:a16="http://schemas.microsoft.com/office/drawing/2014/main" id="{BD9614C3-DA13-4FDB-385D-F5B2F9E98821}"/>
              </a:ext>
            </a:extLst>
          </p:cNvPr>
          <p:cNvSpPr>
            <a:spLocks noGrp="1" noChangeArrowheads="1"/>
          </p:cNvSpPr>
          <p:nvPr>
            <p:ph type="sldNum" sz="quarter" idx="11"/>
          </p:nvPr>
        </p:nvSpPr>
        <p:spPr>
          <a:ln/>
        </p:spPr>
        <p:txBody>
          <a:bodyPr/>
          <a:lstStyle>
            <a:lvl1pPr>
              <a:defRPr/>
            </a:lvl1pPr>
          </a:lstStyle>
          <a:p>
            <a:fld id="{33B282C8-6DFE-4202-AE32-16E424E8F377}" type="slidenum">
              <a:rPr lang="en-US" altLang="en-US"/>
              <a:pPr/>
              <a:t>‹#›</a:t>
            </a:fld>
            <a:endParaRPr lang="en-US" altLang="en-US"/>
          </a:p>
        </p:txBody>
      </p:sp>
    </p:spTree>
    <p:extLst>
      <p:ext uri="{BB962C8B-B14F-4D97-AF65-F5344CB8AC3E}">
        <p14:creationId xmlns:p14="http://schemas.microsoft.com/office/powerpoint/2010/main" val="1772159786"/>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457200"/>
            <a:ext cx="2949575"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Rectangle 32">
            <a:extLst>
              <a:ext uri="{FF2B5EF4-FFF2-40B4-BE49-F238E27FC236}">
                <a16:creationId xmlns:a16="http://schemas.microsoft.com/office/drawing/2014/main" id="{55EBB3D4-1D3B-F8F1-E097-A8BD25966D4E}"/>
              </a:ext>
            </a:extLst>
          </p:cNvPr>
          <p:cNvSpPr>
            <a:spLocks noGrp="1" noChangeArrowheads="1"/>
          </p:cNvSpPr>
          <p:nvPr>
            <p:ph type="dt" sz="half" idx="10"/>
          </p:nvPr>
        </p:nvSpPr>
        <p:spPr>
          <a:ln/>
        </p:spPr>
        <p:txBody>
          <a:bodyPr/>
          <a:lstStyle>
            <a:lvl1pPr>
              <a:defRPr/>
            </a:lvl1pPr>
          </a:lstStyle>
          <a:p>
            <a:pPr>
              <a:defRPr/>
            </a:pPr>
            <a:fld id="{AFBE482C-03CA-4FAE-9085-E2213C59BB78}" type="datetime1">
              <a:rPr lang="en-US"/>
              <a:pPr>
                <a:defRPr/>
              </a:pPr>
              <a:t>12/10/2023</a:t>
            </a:fld>
            <a:endParaRPr lang="en-US" dirty="0"/>
          </a:p>
        </p:txBody>
      </p:sp>
      <p:sp>
        <p:nvSpPr>
          <p:cNvPr id="6" name="Rectangle 34">
            <a:extLst>
              <a:ext uri="{FF2B5EF4-FFF2-40B4-BE49-F238E27FC236}">
                <a16:creationId xmlns:a16="http://schemas.microsoft.com/office/drawing/2014/main" id="{45A679F0-144A-F926-B005-B0D8B0B4C9BB}"/>
              </a:ext>
            </a:extLst>
          </p:cNvPr>
          <p:cNvSpPr>
            <a:spLocks noGrp="1" noChangeArrowheads="1"/>
          </p:cNvSpPr>
          <p:nvPr>
            <p:ph type="sldNum" sz="quarter" idx="11"/>
          </p:nvPr>
        </p:nvSpPr>
        <p:spPr>
          <a:ln/>
        </p:spPr>
        <p:txBody>
          <a:bodyPr/>
          <a:lstStyle>
            <a:lvl1pPr>
              <a:defRPr/>
            </a:lvl1pPr>
          </a:lstStyle>
          <a:p>
            <a:fld id="{AB4154B1-EC7D-4241-BB20-4915972D1422}" type="slidenum">
              <a:rPr lang="en-US" altLang="en-US"/>
              <a:pPr/>
              <a:t>‹#›</a:t>
            </a:fld>
            <a:endParaRPr lang="en-US" altLang="en-US"/>
          </a:p>
        </p:txBody>
      </p:sp>
    </p:spTree>
    <p:extLst>
      <p:ext uri="{BB962C8B-B14F-4D97-AF65-F5344CB8AC3E}">
        <p14:creationId xmlns:p14="http://schemas.microsoft.com/office/powerpoint/2010/main" val="783935806"/>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hlink"/>
            </a:gs>
          </a:gsLst>
          <a:path path="rect">
            <a:fillToRect r="100000" b="100000"/>
          </a:path>
        </a:gradFill>
        <a:effectLst/>
      </p:bgPr>
    </p:bg>
    <p:spTree>
      <p:nvGrpSpPr>
        <p:cNvPr id="1" name=""/>
        <p:cNvGrpSpPr/>
        <p:nvPr/>
      </p:nvGrpSpPr>
      <p:grpSpPr>
        <a:xfrm>
          <a:off x="0" y="0"/>
          <a:ext cx="0" cy="0"/>
          <a:chOff x="0" y="0"/>
          <a:chExt cx="0" cy="0"/>
        </a:xfrm>
      </p:grpSpPr>
      <p:grpSp>
        <p:nvGrpSpPr>
          <p:cNvPr id="1026" name="Group 29">
            <a:extLst>
              <a:ext uri="{FF2B5EF4-FFF2-40B4-BE49-F238E27FC236}">
                <a16:creationId xmlns:a16="http://schemas.microsoft.com/office/drawing/2014/main" id="{49277EAB-A969-2085-F92C-6573207D99B5}"/>
              </a:ext>
            </a:extLst>
          </p:cNvPr>
          <p:cNvGrpSpPr>
            <a:grpSpLocks/>
          </p:cNvGrpSpPr>
          <p:nvPr/>
        </p:nvGrpSpPr>
        <p:grpSpPr bwMode="auto">
          <a:xfrm>
            <a:off x="0" y="4367213"/>
            <a:ext cx="9131300" cy="2478087"/>
            <a:chOff x="0" y="2751"/>
            <a:chExt cx="5752" cy="1561"/>
          </a:xfrm>
        </p:grpSpPr>
        <p:sp>
          <p:nvSpPr>
            <p:cNvPr id="1032" name="Rectangle 2">
              <a:extLst>
                <a:ext uri="{FF2B5EF4-FFF2-40B4-BE49-F238E27FC236}">
                  <a16:creationId xmlns:a16="http://schemas.microsoft.com/office/drawing/2014/main" id="{A12E0DEE-CA20-520E-9E79-52CAA88CD3F8}"/>
                </a:ext>
              </a:extLst>
            </p:cNvPr>
            <p:cNvSpPr>
              <a:spLocks noChangeArrowheads="1"/>
            </p:cNvSpPr>
            <p:nvPr/>
          </p:nvSpPr>
          <p:spPr bwMode="hidden">
            <a:xfrm>
              <a:off x="0" y="4080"/>
              <a:ext cx="5752" cy="232"/>
            </a:xfrm>
            <a:prstGeom prst="rect">
              <a:avLst/>
            </a:prstGeom>
            <a:gradFill rotWithShape="0">
              <a:gsLst>
                <a:gs pos="0">
                  <a:schemeClr val="bg1"/>
                </a:gs>
                <a:gs pos="100000">
                  <a:schemeClr val="hlink"/>
                </a:gs>
              </a:gsLst>
              <a:lin ang="54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33" name="Group 28">
              <a:extLst>
                <a:ext uri="{FF2B5EF4-FFF2-40B4-BE49-F238E27FC236}">
                  <a16:creationId xmlns:a16="http://schemas.microsoft.com/office/drawing/2014/main" id="{674529BE-B339-6F59-B98D-77E15E02EFAC}"/>
                </a:ext>
              </a:extLst>
            </p:cNvPr>
            <p:cNvGrpSpPr>
              <a:grpSpLocks/>
            </p:cNvGrpSpPr>
            <p:nvPr/>
          </p:nvGrpSpPr>
          <p:grpSpPr bwMode="auto">
            <a:xfrm>
              <a:off x="4458" y="2751"/>
              <a:ext cx="1190" cy="1426"/>
              <a:chOff x="4458" y="2751"/>
              <a:chExt cx="1190" cy="1426"/>
            </a:xfrm>
          </p:grpSpPr>
          <p:sp>
            <p:nvSpPr>
              <p:cNvPr id="1034" name="Freeform 3">
                <a:extLst>
                  <a:ext uri="{FF2B5EF4-FFF2-40B4-BE49-F238E27FC236}">
                    <a16:creationId xmlns:a16="http://schemas.microsoft.com/office/drawing/2014/main" id="{2EB4E1DC-9DE2-08C1-C572-83DC020ADDFD}"/>
                  </a:ext>
                </a:extLst>
              </p:cNvPr>
              <p:cNvSpPr>
                <a:spLocks/>
              </p:cNvSpPr>
              <p:nvPr/>
            </p:nvSpPr>
            <p:spPr bwMode="ltGray">
              <a:xfrm>
                <a:off x="4614" y="2790"/>
                <a:ext cx="1034" cy="1273"/>
              </a:xfrm>
              <a:custGeom>
                <a:avLst/>
                <a:gdLst>
                  <a:gd name="T0" fmla="*/ 646 w 1034"/>
                  <a:gd name="T1" fmla="*/ 23 h 1273"/>
                  <a:gd name="T2" fmla="*/ 765 w 1034"/>
                  <a:gd name="T3" fmla="*/ 92 h 1273"/>
                  <a:gd name="T4" fmla="*/ 866 w 1034"/>
                  <a:gd name="T5" fmla="*/ 184 h 1273"/>
                  <a:gd name="T6" fmla="*/ 944 w 1034"/>
                  <a:gd name="T7" fmla="*/ 294 h 1273"/>
                  <a:gd name="T8" fmla="*/ 1000 w 1034"/>
                  <a:gd name="T9" fmla="*/ 417 h 1273"/>
                  <a:gd name="T10" fmla="*/ 1030 w 1034"/>
                  <a:gd name="T11" fmla="*/ 550 h 1273"/>
                  <a:gd name="T12" fmla="*/ 1030 w 1034"/>
                  <a:gd name="T13" fmla="*/ 688 h 1273"/>
                  <a:gd name="T14" fmla="*/ 1000 w 1034"/>
                  <a:gd name="T15" fmla="*/ 821 h 1273"/>
                  <a:gd name="T16" fmla="*/ 944 w 1034"/>
                  <a:gd name="T17" fmla="*/ 944 h 1273"/>
                  <a:gd name="T18" fmla="*/ 866 w 1034"/>
                  <a:gd name="T19" fmla="*/ 1055 h 1273"/>
                  <a:gd name="T20" fmla="*/ 765 w 1034"/>
                  <a:gd name="T21" fmla="*/ 1148 h 1273"/>
                  <a:gd name="T22" fmla="*/ 646 w 1034"/>
                  <a:gd name="T23" fmla="*/ 1215 h 1273"/>
                  <a:gd name="T24" fmla="*/ 517 w 1034"/>
                  <a:gd name="T25" fmla="*/ 1257 h 1273"/>
                  <a:gd name="T26" fmla="*/ 382 w 1034"/>
                  <a:gd name="T27" fmla="*/ 1272 h 1273"/>
                  <a:gd name="T28" fmla="*/ 246 w 1034"/>
                  <a:gd name="T29" fmla="*/ 1257 h 1273"/>
                  <a:gd name="T30" fmla="*/ 118 w 1034"/>
                  <a:gd name="T31" fmla="*/ 1215 h 1273"/>
                  <a:gd name="T32" fmla="*/ 0 w 1034"/>
                  <a:gd name="T33" fmla="*/ 1148 h 1273"/>
                  <a:gd name="T34" fmla="*/ 89 w 1034"/>
                  <a:gd name="T35" fmla="*/ 1129 h 1273"/>
                  <a:gd name="T36" fmla="*/ 201 w 1034"/>
                  <a:gd name="T37" fmla="*/ 1179 h 1273"/>
                  <a:gd name="T38" fmla="*/ 320 w 1034"/>
                  <a:gd name="T39" fmla="*/ 1204 h 1273"/>
                  <a:gd name="T40" fmla="*/ 443 w 1034"/>
                  <a:gd name="T41" fmla="*/ 1204 h 1273"/>
                  <a:gd name="T42" fmla="*/ 563 w 1034"/>
                  <a:gd name="T43" fmla="*/ 1179 h 1273"/>
                  <a:gd name="T44" fmla="*/ 675 w 1034"/>
                  <a:gd name="T45" fmla="*/ 1129 h 1273"/>
                  <a:gd name="T46" fmla="*/ 775 w 1034"/>
                  <a:gd name="T47" fmla="*/ 1057 h 1273"/>
                  <a:gd name="T48" fmla="*/ 857 w 1034"/>
                  <a:gd name="T49" fmla="*/ 965 h 1273"/>
                  <a:gd name="T50" fmla="*/ 919 w 1034"/>
                  <a:gd name="T51" fmla="*/ 858 h 1273"/>
                  <a:gd name="T52" fmla="*/ 956 w 1034"/>
                  <a:gd name="T53" fmla="*/ 742 h 1273"/>
                  <a:gd name="T54" fmla="*/ 969 w 1034"/>
                  <a:gd name="T55" fmla="*/ 619 h 1273"/>
                  <a:gd name="T56" fmla="*/ 956 w 1034"/>
                  <a:gd name="T57" fmla="*/ 496 h 1273"/>
                  <a:gd name="T58" fmla="*/ 919 w 1034"/>
                  <a:gd name="T59" fmla="*/ 381 h 1273"/>
                  <a:gd name="T60" fmla="*/ 857 w 1034"/>
                  <a:gd name="T61" fmla="*/ 273 h 1273"/>
                  <a:gd name="T62" fmla="*/ 775 w 1034"/>
                  <a:gd name="T63" fmla="*/ 182 h 1273"/>
                  <a:gd name="T64" fmla="*/ 675 w 1034"/>
                  <a:gd name="T65" fmla="*/ 110 h 1273"/>
                  <a:gd name="T66" fmla="*/ 563 w 1034"/>
                  <a:gd name="T67" fmla="*/ 61 h 1273"/>
                  <a:gd name="T68" fmla="*/ 582 w 1034"/>
                  <a:gd name="T69" fmla="*/ 0 h 1273"/>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1034" h="1273">
                    <a:moveTo>
                      <a:pt x="582" y="0"/>
                    </a:moveTo>
                    <a:lnTo>
                      <a:pt x="646" y="23"/>
                    </a:lnTo>
                    <a:lnTo>
                      <a:pt x="707" y="56"/>
                    </a:lnTo>
                    <a:lnTo>
                      <a:pt x="765" y="92"/>
                    </a:lnTo>
                    <a:lnTo>
                      <a:pt x="818" y="134"/>
                    </a:lnTo>
                    <a:lnTo>
                      <a:pt x="866" y="184"/>
                    </a:lnTo>
                    <a:lnTo>
                      <a:pt x="908" y="237"/>
                    </a:lnTo>
                    <a:lnTo>
                      <a:pt x="944" y="294"/>
                    </a:lnTo>
                    <a:lnTo>
                      <a:pt x="977" y="353"/>
                    </a:lnTo>
                    <a:lnTo>
                      <a:pt x="1000" y="417"/>
                    </a:lnTo>
                    <a:lnTo>
                      <a:pt x="1018" y="483"/>
                    </a:lnTo>
                    <a:lnTo>
                      <a:pt x="1030" y="550"/>
                    </a:lnTo>
                    <a:lnTo>
                      <a:pt x="1033" y="619"/>
                    </a:lnTo>
                    <a:lnTo>
                      <a:pt x="1030" y="688"/>
                    </a:lnTo>
                    <a:lnTo>
                      <a:pt x="1018" y="756"/>
                    </a:lnTo>
                    <a:lnTo>
                      <a:pt x="1000" y="821"/>
                    </a:lnTo>
                    <a:lnTo>
                      <a:pt x="977" y="884"/>
                    </a:lnTo>
                    <a:lnTo>
                      <a:pt x="944" y="944"/>
                    </a:lnTo>
                    <a:lnTo>
                      <a:pt x="908" y="1003"/>
                    </a:lnTo>
                    <a:lnTo>
                      <a:pt x="866" y="1055"/>
                    </a:lnTo>
                    <a:lnTo>
                      <a:pt x="818" y="1105"/>
                    </a:lnTo>
                    <a:lnTo>
                      <a:pt x="765" y="1148"/>
                    </a:lnTo>
                    <a:lnTo>
                      <a:pt x="707" y="1183"/>
                    </a:lnTo>
                    <a:lnTo>
                      <a:pt x="646" y="1215"/>
                    </a:lnTo>
                    <a:lnTo>
                      <a:pt x="582" y="1239"/>
                    </a:lnTo>
                    <a:lnTo>
                      <a:pt x="517" y="1257"/>
                    </a:lnTo>
                    <a:lnTo>
                      <a:pt x="450" y="1269"/>
                    </a:lnTo>
                    <a:lnTo>
                      <a:pt x="382" y="1272"/>
                    </a:lnTo>
                    <a:lnTo>
                      <a:pt x="313" y="1269"/>
                    </a:lnTo>
                    <a:lnTo>
                      <a:pt x="246" y="1257"/>
                    </a:lnTo>
                    <a:lnTo>
                      <a:pt x="180" y="1239"/>
                    </a:lnTo>
                    <a:lnTo>
                      <a:pt x="118" y="1215"/>
                    </a:lnTo>
                    <a:lnTo>
                      <a:pt x="57" y="1183"/>
                    </a:lnTo>
                    <a:lnTo>
                      <a:pt x="0" y="1148"/>
                    </a:lnTo>
                    <a:lnTo>
                      <a:pt x="36" y="1095"/>
                    </a:lnTo>
                    <a:lnTo>
                      <a:pt x="89" y="1129"/>
                    </a:lnTo>
                    <a:lnTo>
                      <a:pt x="144" y="1156"/>
                    </a:lnTo>
                    <a:lnTo>
                      <a:pt x="201" y="1179"/>
                    </a:lnTo>
                    <a:lnTo>
                      <a:pt x="261" y="1195"/>
                    </a:lnTo>
                    <a:lnTo>
                      <a:pt x="320" y="1204"/>
                    </a:lnTo>
                    <a:lnTo>
                      <a:pt x="382" y="1208"/>
                    </a:lnTo>
                    <a:lnTo>
                      <a:pt x="443" y="1204"/>
                    </a:lnTo>
                    <a:lnTo>
                      <a:pt x="504" y="1195"/>
                    </a:lnTo>
                    <a:lnTo>
                      <a:pt x="563" y="1179"/>
                    </a:lnTo>
                    <a:lnTo>
                      <a:pt x="621" y="1156"/>
                    </a:lnTo>
                    <a:lnTo>
                      <a:pt x="675" y="1129"/>
                    </a:lnTo>
                    <a:lnTo>
                      <a:pt x="727" y="1095"/>
                    </a:lnTo>
                    <a:lnTo>
                      <a:pt x="775" y="1057"/>
                    </a:lnTo>
                    <a:lnTo>
                      <a:pt x="818" y="1013"/>
                    </a:lnTo>
                    <a:lnTo>
                      <a:pt x="857" y="965"/>
                    </a:lnTo>
                    <a:lnTo>
                      <a:pt x="890" y="913"/>
                    </a:lnTo>
                    <a:lnTo>
                      <a:pt x="919" y="858"/>
                    </a:lnTo>
                    <a:lnTo>
                      <a:pt x="941" y="802"/>
                    </a:lnTo>
                    <a:lnTo>
                      <a:pt x="956" y="742"/>
                    </a:lnTo>
                    <a:lnTo>
                      <a:pt x="965" y="680"/>
                    </a:lnTo>
                    <a:lnTo>
                      <a:pt x="969" y="619"/>
                    </a:lnTo>
                    <a:lnTo>
                      <a:pt x="965" y="557"/>
                    </a:lnTo>
                    <a:lnTo>
                      <a:pt x="956" y="496"/>
                    </a:lnTo>
                    <a:lnTo>
                      <a:pt x="941" y="437"/>
                    </a:lnTo>
                    <a:lnTo>
                      <a:pt x="919" y="381"/>
                    </a:lnTo>
                    <a:lnTo>
                      <a:pt x="890" y="325"/>
                    </a:lnTo>
                    <a:lnTo>
                      <a:pt x="857" y="273"/>
                    </a:lnTo>
                    <a:lnTo>
                      <a:pt x="818" y="225"/>
                    </a:lnTo>
                    <a:lnTo>
                      <a:pt x="775" y="182"/>
                    </a:lnTo>
                    <a:lnTo>
                      <a:pt x="727" y="144"/>
                    </a:lnTo>
                    <a:lnTo>
                      <a:pt x="675" y="110"/>
                    </a:lnTo>
                    <a:lnTo>
                      <a:pt x="621" y="81"/>
                    </a:lnTo>
                    <a:lnTo>
                      <a:pt x="563" y="61"/>
                    </a:lnTo>
                    <a:lnTo>
                      <a:pt x="565" y="56"/>
                    </a:lnTo>
                    <a:lnTo>
                      <a:pt x="582" y="0"/>
                    </a:lnTo>
                  </a:path>
                </a:pathLst>
              </a:custGeom>
              <a:gradFill rotWithShape="0">
                <a:gsLst>
                  <a:gs pos="0">
                    <a:schemeClr val="bg2"/>
                  </a:gs>
                  <a:gs pos="100000">
                    <a:schemeClr val="bg1"/>
                  </a:gs>
                </a:gsLst>
                <a:lin ang="540000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5" name="Line 4">
                <a:extLst>
                  <a:ext uri="{FF2B5EF4-FFF2-40B4-BE49-F238E27FC236}">
                    <a16:creationId xmlns:a16="http://schemas.microsoft.com/office/drawing/2014/main" id="{E99F252D-B252-9B71-B09D-E9A13B3FE160}"/>
                  </a:ext>
                </a:extLst>
              </p:cNvPr>
              <p:cNvSpPr>
                <a:spLocks noChangeShapeType="1"/>
              </p:cNvSpPr>
              <p:nvPr/>
            </p:nvSpPr>
            <p:spPr bwMode="ltGray">
              <a:xfrm flipV="1">
                <a:off x="4639" y="3863"/>
                <a:ext cx="103" cy="186"/>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6" name="Line 5">
                <a:extLst>
                  <a:ext uri="{FF2B5EF4-FFF2-40B4-BE49-F238E27FC236}">
                    <a16:creationId xmlns:a16="http://schemas.microsoft.com/office/drawing/2014/main" id="{4F8A9CFD-9194-CFB5-787A-A9FD881507D0}"/>
                  </a:ext>
                </a:extLst>
              </p:cNvPr>
              <p:cNvSpPr>
                <a:spLocks noChangeShapeType="1"/>
              </p:cNvSpPr>
              <p:nvPr/>
            </p:nvSpPr>
            <p:spPr bwMode="ltGray">
              <a:xfrm flipV="1">
                <a:off x="5210" y="2874"/>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7" name="Line 6">
                <a:extLst>
                  <a:ext uri="{FF2B5EF4-FFF2-40B4-BE49-F238E27FC236}">
                    <a16:creationId xmlns:a16="http://schemas.microsoft.com/office/drawing/2014/main" id="{2E27A7E0-ED7A-59E7-6FC6-56EE2E1EF617}"/>
                  </a:ext>
                </a:extLst>
              </p:cNvPr>
              <p:cNvSpPr>
                <a:spLocks noChangeShapeType="1"/>
              </p:cNvSpPr>
              <p:nvPr/>
            </p:nvSpPr>
            <p:spPr bwMode="ltGray">
              <a:xfrm flipV="1">
                <a:off x="5270" y="2751"/>
                <a:ext cx="36" cy="71"/>
              </a:xfrm>
              <a:prstGeom prst="line">
                <a:avLst/>
              </a:prstGeom>
              <a:noFill/>
              <a:ln w="25400">
                <a:solidFill>
                  <a:schemeClr val="bg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038" name="Freeform 7">
                <a:extLst>
                  <a:ext uri="{FF2B5EF4-FFF2-40B4-BE49-F238E27FC236}">
                    <a16:creationId xmlns:a16="http://schemas.microsoft.com/office/drawing/2014/main" id="{1CE9229D-79CE-3B8E-CD97-CFDB2648FD14}"/>
                  </a:ext>
                </a:extLst>
              </p:cNvPr>
              <p:cNvSpPr>
                <a:spLocks/>
              </p:cNvSpPr>
              <p:nvPr/>
            </p:nvSpPr>
            <p:spPr bwMode="ltGray">
              <a:xfrm>
                <a:off x="4753" y="4067"/>
                <a:ext cx="604" cy="110"/>
              </a:xfrm>
              <a:custGeom>
                <a:avLst/>
                <a:gdLst>
                  <a:gd name="T0" fmla="*/ 2 w 604"/>
                  <a:gd name="T1" fmla="*/ 70 h 110"/>
                  <a:gd name="T2" fmla="*/ 14 w 604"/>
                  <a:gd name="T3" fmla="*/ 57 h 110"/>
                  <a:gd name="T4" fmla="*/ 31 w 604"/>
                  <a:gd name="T5" fmla="*/ 46 h 110"/>
                  <a:gd name="T6" fmla="*/ 63 w 604"/>
                  <a:gd name="T7" fmla="*/ 30 h 110"/>
                  <a:gd name="T8" fmla="*/ 100 w 604"/>
                  <a:gd name="T9" fmla="*/ 21 h 110"/>
                  <a:gd name="T10" fmla="*/ 134 w 604"/>
                  <a:gd name="T11" fmla="*/ 13 h 110"/>
                  <a:gd name="T12" fmla="*/ 181 w 604"/>
                  <a:gd name="T13" fmla="*/ 6 h 110"/>
                  <a:gd name="T14" fmla="*/ 225 w 604"/>
                  <a:gd name="T15" fmla="*/ 2 h 110"/>
                  <a:gd name="T16" fmla="*/ 277 w 604"/>
                  <a:gd name="T17" fmla="*/ 0 h 110"/>
                  <a:gd name="T18" fmla="*/ 340 w 604"/>
                  <a:gd name="T19" fmla="*/ 0 h 110"/>
                  <a:gd name="T20" fmla="*/ 407 w 604"/>
                  <a:gd name="T21" fmla="*/ 4 h 110"/>
                  <a:gd name="T22" fmla="*/ 453 w 604"/>
                  <a:gd name="T23" fmla="*/ 10 h 110"/>
                  <a:gd name="T24" fmla="*/ 502 w 604"/>
                  <a:gd name="T25" fmla="*/ 19 h 110"/>
                  <a:gd name="T26" fmla="*/ 549 w 604"/>
                  <a:gd name="T27" fmla="*/ 33 h 110"/>
                  <a:gd name="T28" fmla="*/ 573 w 604"/>
                  <a:gd name="T29" fmla="*/ 47 h 110"/>
                  <a:gd name="T30" fmla="*/ 588 w 604"/>
                  <a:gd name="T31" fmla="*/ 58 h 110"/>
                  <a:gd name="T32" fmla="*/ 603 w 604"/>
                  <a:gd name="T33" fmla="*/ 77 h 110"/>
                  <a:gd name="T34" fmla="*/ 578 w 604"/>
                  <a:gd name="T35" fmla="*/ 87 h 110"/>
                  <a:gd name="T36" fmla="*/ 536 w 604"/>
                  <a:gd name="T37" fmla="*/ 95 h 110"/>
                  <a:gd name="T38" fmla="*/ 485 w 604"/>
                  <a:gd name="T39" fmla="*/ 101 h 110"/>
                  <a:gd name="T40" fmla="*/ 436 w 604"/>
                  <a:gd name="T41" fmla="*/ 106 h 110"/>
                  <a:gd name="T42" fmla="*/ 377 w 604"/>
                  <a:gd name="T43" fmla="*/ 108 h 110"/>
                  <a:gd name="T44" fmla="*/ 313 w 604"/>
                  <a:gd name="T45" fmla="*/ 109 h 110"/>
                  <a:gd name="T46" fmla="*/ 252 w 604"/>
                  <a:gd name="T47" fmla="*/ 109 h 110"/>
                  <a:gd name="T48" fmla="*/ 188 w 604"/>
                  <a:gd name="T49" fmla="*/ 108 h 110"/>
                  <a:gd name="T50" fmla="*/ 117 w 604"/>
                  <a:gd name="T51" fmla="*/ 102 h 110"/>
                  <a:gd name="T52" fmla="*/ 61 w 604"/>
                  <a:gd name="T53" fmla="*/ 96 h 110"/>
                  <a:gd name="T54" fmla="*/ 14 w 604"/>
                  <a:gd name="T55" fmla="*/ 86 h 110"/>
                  <a:gd name="T56" fmla="*/ 0 w 604"/>
                  <a:gd name="T57" fmla="*/ 78 h 110"/>
                  <a:gd name="T58" fmla="*/ 2 w 604"/>
                  <a:gd name="T59" fmla="*/ 70 h 110"/>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Lst>
                <a:ahLst/>
                <a:cxnLst>
                  <a:cxn ang="T60">
                    <a:pos x="T0" y="T1"/>
                  </a:cxn>
                  <a:cxn ang="T61">
                    <a:pos x="T2" y="T3"/>
                  </a:cxn>
                  <a:cxn ang="T62">
                    <a:pos x="T4" y="T5"/>
                  </a:cxn>
                  <a:cxn ang="T63">
                    <a:pos x="T6" y="T7"/>
                  </a:cxn>
                  <a:cxn ang="T64">
                    <a:pos x="T8" y="T9"/>
                  </a:cxn>
                  <a:cxn ang="T65">
                    <a:pos x="T10" y="T11"/>
                  </a:cxn>
                  <a:cxn ang="T66">
                    <a:pos x="T12" y="T13"/>
                  </a:cxn>
                  <a:cxn ang="T67">
                    <a:pos x="T14" y="T15"/>
                  </a:cxn>
                  <a:cxn ang="T68">
                    <a:pos x="T16" y="T17"/>
                  </a:cxn>
                  <a:cxn ang="T69">
                    <a:pos x="T18" y="T19"/>
                  </a:cxn>
                  <a:cxn ang="T70">
                    <a:pos x="T20" y="T21"/>
                  </a:cxn>
                  <a:cxn ang="T71">
                    <a:pos x="T22" y="T23"/>
                  </a:cxn>
                  <a:cxn ang="T72">
                    <a:pos x="T24" y="T25"/>
                  </a:cxn>
                  <a:cxn ang="T73">
                    <a:pos x="T26" y="T27"/>
                  </a:cxn>
                  <a:cxn ang="T74">
                    <a:pos x="T28" y="T29"/>
                  </a:cxn>
                  <a:cxn ang="T75">
                    <a:pos x="T30" y="T31"/>
                  </a:cxn>
                  <a:cxn ang="T76">
                    <a:pos x="T32" y="T33"/>
                  </a:cxn>
                  <a:cxn ang="T77">
                    <a:pos x="T34" y="T35"/>
                  </a:cxn>
                  <a:cxn ang="T78">
                    <a:pos x="T36" y="T37"/>
                  </a:cxn>
                  <a:cxn ang="T79">
                    <a:pos x="T38" y="T39"/>
                  </a:cxn>
                  <a:cxn ang="T80">
                    <a:pos x="T40" y="T41"/>
                  </a:cxn>
                  <a:cxn ang="T81">
                    <a:pos x="T42" y="T43"/>
                  </a:cxn>
                  <a:cxn ang="T82">
                    <a:pos x="T44" y="T45"/>
                  </a:cxn>
                  <a:cxn ang="T83">
                    <a:pos x="T46" y="T47"/>
                  </a:cxn>
                  <a:cxn ang="T84">
                    <a:pos x="T48" y="T49"/>
                  </a:cxn>
                  <a:cxn ang="T85">
                    <a:pos x="T50" y="T51"/>
                  </a:cxn>
                  <a:cxn ang="T86">
                    <a:pos x="T52" y="T53"/>
                  </a:cxn>
                  <a:cxn ang="T87">
                    <a:pos x="T54" y="T55"/>
                  </a:cxn>
                  <a:cxn ang="T88">
                    <a:pos x="T56" y="T57"/>
                  </a:cxn>
                  <a:cxn ang="T89">
                    <a:pos x="T58" y="T59"/>
                  </a:cxn>
                </a:cxnLst>
                <a:rect l="0" t="0" r="r" b="b"/>
                <a:pathLst>
                  <a:path w="604" h="110">
                    <a:moveTo>
                      <a:pt x="2" y="70"/>
                    </a:moveTo>
                    <a:lnTo>
                      <a:pt x="14" y="57"/>
                    </a:lnTo>
                    <a:lnTo>
                      <a:pt x="31" y="46"/>
                    </a:lnTo>
                    <a:lnTo>
                      <a:pt x="63" y="30"/>
                    </a:lnTo>
                    <a:lnTo>
                      <a:pt x="100" y="21"/>
                    </a:lnTo>
                    <a:lnTo>
                      <a:pt x="134" y="13"/>
                    </a:lnTo>
                    <a:lnTo>
                      <a:pt x="181" y="6"/>
                    </a:lnTo>
                    <a:lnTo>
                      <a:pt x="225" y="2"/>
                    </a:lnTo>
                    <a:lnTo>
                      <a:pt x="277" y="0"/>
                    </a:lnTo>
                    <a:lnTo>
                      <a:pt x="340" y="0"/>
                    </a:lnTo>
                    <a:lnTo>
                      <a:pt x="407" y="4"/>
                    </a:lnTo>
                    <a:lnTo>
                      <a:pt x="453" y="10"/>
                    </a:lnTo>
                    <a:lnTo>
                      <a:pt x="502" y="19"/>
                    </a:lnTo>
                    <a:lnTo>
                      <a:pt x="549" y="33"/>
                    </a:lnTo>
                    <a:lnTo>
                      <a:pt x="573" y="47"/>
                    </a:lnTo>
                    <a:lnTo>
                      <a:pt x="588" y="58"/>
                    </a:lnTo>
                    <a:lnTo>
                      <a:pt x="603" y="77"/>
                    </a:lnTo>
                    <a:lnTo>
                      <a:pt x="578" y="87"/>
                    </a:lnTo>
                    <a:lnTo>
                      <a:pt x="536" y="95"/>
                    </a:lnTo>
                    <a:lnTo>
                      <a:pt x="485" y="101"/>
                    </a:lnTo>
                    <a:lnTo>
                      <a:pt x="436" y="106"/>
                    </a:lnTo>
                    <a:lnTo>
                      <a:pt x="377" y="108"/>
                    </a:lnTo>
                    <a:lnTo>
                      <a:pt x="313" y="109"/>
                    </a:lnTo>
                    <a:lnTo>
                      <a:pt x="252" y="109"/>
                    </a:lnTo>
                    <a:lnTo>
                      <a:pt x="188" y="108"/>
                    </a:lnTo>
                    <a:lnTo>
                      <a:pt x="117" y="102"/>
                    </a:lnTo>
                    <a:lnTo>
                      <a:pt x="61" y="96"/>
                    </a:lnTo>
                    <a:lnTo>
                      <a:pt x="14" y="86"/>
                    </a:lnTo>
                    <a:lnTo>
                      <a:pt x="0" y="78"/>
                    </a:lnTo>
                    <a:lnTo>
                      <a:pt x="2" y="70"/>
                    </a:lnTo>
                  </a:path>
                </a:pathLst>
              </a:cu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39" name="Oval 8">
                <a:extLst>
                  <a:ext uri="{FF2B5EF4-FFF2-40B4-BE49-F238E27FC236}">
                    <a16:creationId xmlns:a16="http://schemas.microsoft.com/office/drawing/2014/main" id="{C942DB1D-1D2C-9498-AA3C-A17B2396DC4D}"/>
                  </a:ext>
                </a:extLst>
              </p:cNvPr>
              <p:cNvSpPr>
                <a:spLocks noChangeArrowheads="1"/>
              </p:cNvSpPr>
              <p:nvPr/>
            </p:nvSpPr>
            <p:spPr bwMode="grayWhite">
              <a:xfrm>
                <a:off x="4458" y="2879"/>
                <a:ext cx="1074" cy="1073"/>
              </a:xfrm>
              <a:prstGeom prst="ellipse">
                <a:avLst/>
              </a:prstGeom>
              <a:gradFill rotWithShape="0">
                <a:gsLst>
                  <a:gs pos="0">
                    <a:schemeClr val="bg1"/>
                  </a:gs>
                  <a:gs pos="100000">
                    <a:schemeClr val="bg2"/>
                  </a:gs>
                </a:gsLst>
                <a:lin ang="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400">
                    <a:solidFill>
                      <a:schemeClr val="tx1"/>
                    </a:solidFill>
                    <a:latin typeface="Times New Roman" pitchFamily="18" charset="0"/>
                  </a:defRPr>
                </a:lvl1pPr>
                <a:lvl2pPr marL="742950" indent="-285750">
                  <a:defRPr sz="2400">
                    <a:solidFill>
                      <a:schemeClr val="tx1"/>
                    </a:solidFill>
                    <a:latin typeface="Times New Roman" pitchFamily="18" charset="0"/>
                  </a:defRPr>
                </a:lvl2pPr>
                <a:lvl3pPr marL="1143000" indent="-228600">
                  <a:defRPr sz="2400">
                    <a:solidFill>
                      <a:schemeClr val="tx1"/>
                    </a:solidFill>
                    <a:latin typeface="Times New Roman" pitchFamily="18" charset="0"/>
                  </a:defRPr>
                </a:lvl3pPr>
                <a:lvl4pPr marL="1600200" indent="-228600">
                  <a:defRPr sz="2400">
                    <a:solidFill>
                      <a:schemeClr val="tx1"/>
                    </a:solidFill>
                    <a:latin typeface="Times New Roman" pitchFamily="18" charset="0"/>
                  </a:defRPr>
                </a:lvl4pPr>
                <a:lvl5pPr marL="2057400" indent="-22860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defRPr/>
                </a:pPr>
                <a:endParaRPr lang="en-US" altLang="en-US"/>
              </a:p>
            </p:txBody>
          </p:sp>
          <p:grpSp>
            <p:nvGrpSpPr>
              <p:cNvPr id="1040" name="Group 27">
                <a:extLst>
                  <a:ext uri="{FF2B5EF4-FFF2-40B4-BE49-F238E27FC236}">
                    <a16:creationId xmlns:a16="http://schemas.microsoft.com/office/drawing/2014/main" id="{D73EA0F3-4216-0610-67DE-FD792CCF9F83}"/>
                  </a:ext>
                </a:extLst>
              </p:cNvPr>
              <p:cNvGrpSpPr>
                <a:grpSpLocks/>
              </p:cNvGrpSpPr>
              <p:nvPr/>
            </p:nvGrpSpPr>
            <p:grpSpPr bwMode="auto">
              <a:xfrm>
                <a:off x="4458" y="2991"/>
                <a:ext cx="999" cy="797"/>
                <a:chOff x="4458" y="2991"/>
                <a:chExt cx="999" cy="797"/>
              </a:xfrm>
            </p:grpSpPr>
            <p:sp>
              <p:nvSpPr>
                <p:cNvPr id="1041" name="Freeform 9">
                  <a:extLst>
                    <a:ext uri="{FF2B5EF4-FFF2-40B4-BE49-F238E27FC236}">
                      <a16:creationId xmlns:a16="http://schemas.microsoft.com/office/drawing/2014/main" id="{40D9C84A-B260-10E3-B370-AB56EF8BEBE0}"/>
                    </a:ext>
                  </a:extLst>
                </p:cNvPr>
                <p:cNvSpPr>
                  <a:spLocks/>
                </p:cNvSpPr>
                <p:nvPr/>
              </p:nvSpPr>
              <p:spPr bwMode="grayWhite">
                <a:xfrm>
                  <a:off x="4599" y="3283"/>
                  <a:ext cx="1" cy="17"/>
                </a:xfrm>
                <a:custGeom>
                  <a:avLst/>
                  <a:gdLst>
                    <a:gd name="T0" fmla="*/ 0 w 1"/>
                    <a:gd name="T1" fmla="*/ 0 h 17"/>
                    <a:gd name="T2" fmla="*/ 0 w 1"/>
                    <a:gd name="T3" fmla="*/ 16 h 17"/>
                    <a:gd name="T4" fmla="*/ 0 w 1"/>
                    <a:gd name="T5" fmla="*/ 16 h 17"/>
                    <a:gd name="T6" fmla="*/ 0 w 1"/>
                    <a:gd name="T7" fmla="*/ 6 h 17"/>
                    <a:gd name="T8" fmla="*/ 0 w 1"/>
                    <a:gd name="T9" fmla="*/ 0 h 1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 h="17">
                      <a:moveTo>
                        <a:pt x="0" y="0"/>
                      </a:moveTo>
                      <a:lnTo>
                        <a:pt x="0" y="16"/>
                      </a:lnTo>
                      <a:lnTo>
                        <a:pt x="0" y="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2" name="Freeform 10">
                  <a:extLst>
                    <a:ext uri="{FF2B5EF4-FFF2-40B4-BE49-F238E27FC236}">
                      <a16:creationId xmlns:a16="http://schemas.microsoft.com/office/drawing/2014/main" id="{68E7671D-D9C3-17F3-1801-B25F05298D3D}"/>
                    </a:ext>
                  </a:extLst>
                </p:cNvPr>
                <p:cNvSpPr>
                  <a:spLocks/>
                </p:cNvSpPr>
                <p:nvPr/>
              </p:nvSpPr>
              <p:spPr bwMode="grayWhite">
                <a:xfrm>
                  <a:off x="4616" y="3305"/>
                  <a:ext cx="17" cy="17"/>
                </a:xfrm>
                <a:custGeom>
                  <a:avLst/>
                  <a:gdLst>
                    <a:gd name="T0" fmla="*/ 0 w 17"/>
                    <a:gd name="T1" fmla="*/ 0 h 17"/>
                    <a:gd name="T2" fmla="*/ 16 w 17"/>
                    <a:gd name="T3" fmla="*/ 0 h 17"/>
                    <a:gd name="T4" fmla="*/ 16 w 17"/>
                    <a:gd name="T5" fmla="*/ 16 h 17"/>
                    <a:gd name="T6" fmla="*/ 0 w 17"/>
                    <a:gd name="T7" fmla="*/ 0 h 1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 h="17">
                      <a:moveTo>
                        <a:pt x="0" y="0"/>
                      </a:moveTo>
                      <a:lnTo>
                        <a:pt x="16" y="0"/>
                      </a:lnTo>
                      <a:lnTo>
                        <a:pt x="16" y="16"/>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3" name="Freeform 11">
                  <a:extLst>
                    <a:ext uri="{FF2B5EF4-FFF2-40B4-BE49-F238E27FC236}">
                      <a16:creationId xmlns:a16="http://schemas.microsoft.com/office/drawing/2014/main" id="{92594433-C1E3-4057-4734-016CC5AC2932}"/>
                    </a:ext>
                  </a:extLst>
                </p:cNvPr>
                <p:cNvSpPr>
                  <a:spLocks/>
                </p:cNvSpPr>
                <p:nvPr/>
              </p:nvSpPr>
              <p:spPr bwMode="grayWhite">
                <a:xfrm>
                  <a:off x="4674" y="3275"/>
                  <a:ext cx="37" cy="35"/>
                </a:xfrm>
                <a:custGeom>
                  <a:avLst/>
                  <a:gdLst>
                    <a:gd name="T0" fmla="*/ 36 w 37"/>
                    <a:gd name="T1" fmla="*/ 0 h 35"/>
                    <a:gd name="T2" fmla="*/ 22 w 37"/>
                    <a:gd name="T3" fmla="*/ 0 h 35"/>
                    <a:gd name="T4" fmla="*/ 14 w 37"/>
                    <a:gd name="T5" fmla="*/ 9 h 35"/>
                    <a:gd name="T6" fmla="*/ 9 w 37"/>
                    <a:gd name="T7" fmla="*/ 9 h 35"/>
                    <a:gd name="T8" fmla="*/ 5 w 37"/>
                    <a:gd name="T9" fmla="*/ 13 h 35"/>
                    <a:gd name="T10" fmla="*/ 0 w 37"/>
                    <a:gd name="T11" fmla="*/ 13 h 35"/>
                    <a:gd name="T12" fmla="*/ 0 w 37"/>
                    <a:gd name="T13" fmla="*/ 25 h 35"/>
                    <a:gd name="T14" fmla="*/ 8 w 37"/>
                    <a:gd name="T15" fmla="*/ 34 h 35"/>
                    <a:gd name="T16" fmla="*/ 29 w 37"/>
                    <a:gd name="T17" fmla="*/ 34 h 35"/>
                    <a:gd name="T18" fmla="*/ 36 w 37"/>
                    <a:gd name="T19" fmla="*/ 25 h 35"/>
                    <a:gd name="T20" fmla="*/ 36 w 37"/>
                    <a:gd name="T21" fmla="*/ 0 h 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37" h="35">
                      <a:moveTo>
                        <a:pt x="36" y="0"/>
                      </a:moveTo>
                      <a:lnTo>
                        <a:pt x="22" y="0"/>
                      </a:lnTo>
                      <a:lnTo>
                        <a:pt x="14" y="9"/>
                      </a:lnTo>
                      <a:lnTo>
                        <a:pt x="9" y="9"/>
                      </a:lnTo>
                      <a:lnTo>
                        <a:pt x="5" y="13"/>
                      </a:lnTo>
                      <a:lnTo>
                        <a:pt x="0" y="13"/>
                      </a:lnTo>
                      <a:lnTo>
                        <a:pt x="0" y="25"/>
                      </a:lnTo>
                      <a:lnTo>
                        <a:pt x="8" y="34"/>
                      </a:lnTo>
                      <a:lnTo>
                        <a:pt x="29" y="34"/>
                      </a:lnTo>
                      <a:lnTo>
                        <a:pt x="36" y="25"/>
                      </a:lnTo>
                      <a:lnTo>
                        <a:pt x="3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4" name="Freeform 12">
                  <a:extLst>
                    <a:ext uri="{FF2B5EF4-FFF2-40B4-BE49-F238E27FC236}">
                      <a16:creationId xmlns:a16="http://schemas.microsoft.com/office/drawing/2014/main" id="{C30B7C63-471B-DB1E-0373-A967694E0ACD}"/>
                    </a:ext>
                  </a:extLst>
                </p:cNvPr>
                <p:cNvSpPr>
                  <a:spLocks/>
                </p:cNvSpPr>
                <p:nvPr/>
              </p:nvSpPr>
              <p:spPr bwMode="grayWhite">
                <a:xfrm>
                  <a:off x="4458" y="3303"/>
                  <a:ext cx="324" cy="422"/>
                </a:xfrm>
                <a:custGeom>
                  <a:avLst/>
                  <a:gdLst>
                    <a:gd name="T0" fmla="*/ 76 w 324"/>
                    <a:gd name="T1" fmla="*/ 0 h 422"/>
                    <a:gd name="T2" fmla="*/ 71 w 324"/>
                    <a:gd name="T3" fmla="*/ 11 h 422"/>
                    <a:gd name="T4" fmla="*/ 45 w 324"/>
                    <a:gd name="T5" fmla="*/ 33 h 422"/>
                    <a:gd name="T6" fmla="*/ 40 w 324"/>
                    <a:gd name="T7" fmla="*/ 53 h 422"/>
                    <a:gd name="T8" fmla="*/ 21 w 324"/>
                    <a:gd name="T9" fmla="*/ 68 h 422"/>
                    <a:gd name="T10" fmla="*/ 8 w 324"/>
                    <a:gd name="T11" fmla="*/ 96 h 422"/>
                    <a:gd name="T12" fmla="*/ 8 w 324"/>
                    <a:gd name="T13" fmla="*/ 114 h 422"/>
                    <a:gd name="T14" fmla="*/ 0 w 324"/>
                    <a:gd name="T15" fmla="*/ 144 h 422"/>
                    <a:gd name="T16" fmla="*/ 11 w 324"/>
                    <a:gd name="T17" fmla="*/ 157 h 422"/>
                    <a:gd name="T18" fmla="*/ 40 w 324"/>
                    <a:gd name="T19" fmla="*/ 195 h 422"/>
                    <a:gd name="T20" fmla="*/ 48 w 324"/>
                    <a:gd name="T21" fmla="*/ 190 h 422"/>
                    <a:gd name="T22" fmla="*/ 99 w 324"/>
                    <a:gd name="T23" fmla="*/ 190 h 422"/>
                    <a:gd name="T24" fmla="*/ 123 w 324"/>
                    <a:gd name="T25" fmla="*/ 199 h 422"/>
                    <a:gd name="T26" fmla="*/ 121 w 324"/>
                    <a:gd name="T27" fmla="*/ 229 h 422"/>
                    <a:gd name="T28" fmla="*/ 138 w 324"/>
                    <a:gd name="T29" fmla="*/ 268 h 422"/>
                    <a:gd name="T30" fmla="*/ 137 w 324"/>
                    <a:gd name="T31" fmla="*/ 279 h 422"/>
                    <a:gd name="T32" fmla="*/ 144 w 324"/>
                    <a:gd name="T33" fmla="*/ 291 h 422"/>
                    <a:gd name="T34" fmla="*/ 133 w 324"/>
                    <a:gd name="T35" fmla="*/ 319 h 422"/>
                    <a:gd name="T36" fmla="*/ 146 w 324"/>
                    <a:gd name="T37" fmla="*/ 354 h 422"/>
                    <a:gd name="T38" fmla="*/ 153 w 324"/>
                    <a:gd name="T39" fmla="*/ 382 h 422"/>
                    <a:gd name="T40" fmla="*/ 162 w 324"/>
                    <a:gd name="T41" fmla="*/ 399 h 422"/>
                    <a:gd name="T42" fmla="*/ 171 w 324"/>
                    <a:gd name="T43" fmla="*/ 421 h 422"/>
                    <a:gd name="T44" fmla="*/ 188 w 324"/>
                    <a:gd name="T45" fmla="*/ 418 h 422"/>
                    <a:gd name="T46" fmla="*/ 216 w 324"/>
                    <a:gd name="T47" fmla="*/ 402 h 422"/>
                    <a:gd name="T48" fmla="*/ 229 w 324"/>
                    <a:gd name="T49" fmla="*/ 382 h 422"/>
                    <a:gd name="T50" fmla="*/ 228 w 324"/>
                    <a:gd name="T51" fmla="*/ 369 h 422"/>
                    <a:gd name="T52" fmla="*/ 245 w 324"/>
                    <a:gd name="T53" fmla="*/ 359 h 422"/>
                    <a:gd name="T54" fmla="*/ 242 w 324"/>
                    <a:gd name="T55" fmla="*/ 340 h 422"/>
                    <a:gd name="T56" fmla="*/ 267 w 324"/>
                    <a:gd name="T57" fmla="*/ 310 h 422"/>
                    <a:gd name="T58" fmla="*/ 271 w 324"/>
                    <a:gd name="T59" fmla="*/ 285 h 422"/>
                    <a:gd name="T60" fmla="*/ 264 w 324"/>
                    <a:gd name="T61" fmla="*/ 277 h 422"/>
                    <a:gd name="T62" fmla="*/ 267 w 324"/>
                    <a:gd name="T63" fmla="*/ 267 h 422"/>
                    <a:gd name="T64" fmla="*/ 261 w 324"/>
                    <a:gd name="T65" fmla="*/ 258 h 422"/>
                    <a:gd name="T66" fmla="*/ 280 w 324"/>
                    <a:gd name="T67" fmla="*/ 234 h 422"/>
                    <a:gd name="T68" fmla="*/ 280 w 324"/>
                    <a:gd name="T69" fmla="*/ 222 h 422"/>
                    <a:gd name="T70" fmla="*/ 306 w 324"/>
                    <a:gd name="T71" fmla="*/ 202 h 422"/>
                    <a:gd name="T72" fmla="*/ 323 w 324"/>
                    <a:gd name="T73" fmla="*/ 148 h 422"/>
                    <a:gd name="T74" fmla="*/ 299 w 324"/>
                    <a:gd name="T75" fmla="*/ 162 h 422"/>
                    <a:gd name="T76" fmla="*/ 278 w 324"/>
                    <a:gd name="T77" fmla="*/ 156 h 422"/>
                    <a:gd name="T78" fmla="*/ 281 w 324"/>
                    <a:gd name="T79" fmla="*/ 143 h 422"/>
                    <a:gd name="T80" fmla="*/ 260 w 324"/>
                    <a:gd name="T81" fmla="*/ 129 h 422"/>
                    <a:gd name="T82" fmla="*/ 250 w 324"/>
                    <a:gd name="T83" fmla="*/ 94 h 422"/>
                    <a:gd name="T84" fmla="*/ 230 w 324"/>
                    <a:gd name="T85" fmla="*/ 66 h 422"/>
                    <a:gd name="T86" fmla="*/ 230 w 324"/>
                    <a:gd name="T87" fmla="*/ 47 h 422"/>
                    <a:gd name="T88" fmla="*/ 219 w 324"/>
                    <a:gd name="T89" fmla="*/ 46 h 422"/>
                    <a:gd name="T90" fmla="*/ 212 w 324"/>
                    <a:gd name="T91" fmla="*/ 49 h 422"/>
                    <a:gd name="T92" fmla="*/ 182 w 324"/>
                    <a:gd name="T93" fmla="*/ 38 h 422"/>
                    <a:gd name="T94" fmla="*/ 174 w 324"/>
                    <a:gd name="T95" fmla="*/ 46 h 422"/>
                    <a:gd name="T96" fmla="*/ 167 w 324"/>
                    <a:gd name="T97" fmla="*/ 56 h 422"/>
                    <a:gd name="T98" fmla="*/ 151 w 324"/>
                    <a:gd name="T99" fmla="*/ 38 h 422"/>
                    <a:gd name="T100" fmla="*/ 135 w 324"/>
                    <a:gd name="T101" fmla="*/ 33 h 422"/>
                    <a:gd name="T102" fmla="*/ 134 w 324"/>
                    <a:gd name="T103" fmla="*/ 10 h 422"/>
                    <a:gd name="T104" fmla="*/ 111 w 324"/>
                    <a:gd name="T105" fmla="*/ 14 h 422"/>
                    <a:gd name="T106" fmla="*/ 96 w 324"/>
                    <a:gd name="T107" fmla="*/ 9 h 422"/>
                    <a:gd name="T108" fmla="*/ 76 w 324"/>
                    <a:gd name="T109" fmla="*/ 0 h 42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324" h="422">
                      <a:moveTo>
                        <a:pt x="76" y="0"/>
                      </a:moveTo>
                      <a:lnTo>
                        <a:pt x="71" y="11"/>
                      </a:lnTo>
                      <a:lnTo>
                        <a:pt x="45" y="33"/>
                      </a:lnTo>
                      <a:lnTo>
                        <a:pt x="40" y="53"/>
                      </a:lnTo>
                      <a:lnTo>
                        <a:pt x="21" y="68"/>
                      </a:lnTo>
                      <a:lnTo>
                        <a:pt x="8" y="96"/>
                      </a:lnTo>
                      <a:lnTo>
                        <a:pt x="8" y="114"/>
                      </a:lnTo>
                      <a:lnTo>
                        <a:pt x="0" y="144"/>
                      </a:lnTo>
                      <a:lnTo>
                        <a:pt x="11" y="157"/>
                      </a:lnTo>
                      <a:lnTo>
                        <a:pt x="40" y="195"/>
                      </a:lnTo>
                      <a:lnTo>
                        <a:pt x="48" y="190"/>
                      </a:lnTo>
                      <a:lnTo>
                        <a:pt x="99" y="190"/>
                      </a:lnTo>
                      <a:lnTo>
                        <a:pt x="123" y="199"/>
                      </a:lnTo>
                      <a:lnTo>
                        <a:pt x="121" y="229"/>
                      </a:lnTo>
                      <a:lnTo>
                        <a:pt x="138" y="268"/>
                      </a:lnTo>
                      <a:lnTo>
                        <a:pt x="137" y="279"/>
                      </a:lnTo>
                      <a:lnTo>
                        <a:pt x="144" y="291"/>
                      </a:lnTo>
                      <a:lnTo>
                        <a:pt x="133" y="319"/>
                      </a:lnTo>
                      <a:lnTo>
                        <a:pt x="146" y="354"/>
                      </a:lnTo>
                      <a:lnTo>
                        <a:pt x="153" y="382"/>
                      </a:lnTo>
                      <a:lnTo>
                        <a:pt x="162" y="399"/>
                      </a:lnTo>
                      <a:lnTo>
                        <a:pt x="171" y="421"/>
                      </a:lnTo>
                      <a:lnTo>
                        <a:pt x="188" y="418"/>
                      </a:lnTo>
                      <a:lnTo>
                        <a:pt x="216" y="402"/>
                      </a:lnTo>
                      <a:lnTo>
                        <a:pt x="229" y="382"/>
                      </a:lnTo>
                      <a:lnTo>
                        <a:pt x="228" y="369"/>
                      </a:lnTo>
                      <a:lnTo>
                        <a:pt x="245" y="359"/>
                      </a:lnTo>
                      <a:lnTo>
                        <a:pt x="242" y="340"/>
                      </a:lnTo>
                      <a:lnTo>
                        <a:pt x="267" y="310"/>
                      </a:lnTo>
                      <a:lnTo>
                        <a:pt x="271" y="285"/>
                      </a:lnTo>
                      <a:lnTo>
                        <a:pt x="264" y="277"/>
                      </a:lnTo>
                      <a:lnTo>
                        <a:pt x="267" y="267"/>
                      </a:lnTo>
                      <a:lnTo>
                        <a:pt x="261" y="258"/>
                      </a:lnTo>
                      <a:lnTo>
                        <a:pt x="280" y="234"/>
                      </a:lnTo>
                      <a:lnTo>
                        <a:pt x="280" y="222"/>
                      </a:lnTo>
                      <a:lnTo>
                        <a:pt x="306" y="202"/>
                      </a:lnTo>
                      <a:lnTo>
                        <a:pt x="323" y="148"/>
                      </a:lnTo>
                      <a:lnTo>
                        <a:pt x="299" y="162"/>
                      </a:lnTo>
                      <a:lnTo>
                        <a:pt x="278" y="156"/>
                      </a:lnTo>
                      <a:lnTo>
                        <a:pt x="281" y="143"/>
                      </a:lnTo>
                      <a:lnTo>
                        <a:pt x="260" y="129"/>
                      </a:lnTo>
                      <a:lnTo>
                        <a:pt x="250" y="94"/>
                      </a:lnTo>
                      <a:lnTo>
                        <a:pt x="230" y="66"/>
                      </a:lnTo>
                      <a:lnTo>
                        <a:pt x="230" y="47"/>
                      </a:lnTo>
                      <a:lnTo>
                        <a:pt x="219" y="46"/>
                      </a:lnTo>
                      <a:lnTo>
                        <a:pt x="212" y="49"/>
                      </a:lnTo>
                      <a:lnTo>
                        <a:pt x="182" y="38"/>
                      </a:lnTo>
                      <a:lnTo>
                        <a:pt x="174" y="46"/>
                      </a:lnTo>
                      <a:lnTo>
                        <a:pt x="167" y="56"/>
                      </a:lnTo>
                      <a:lnTo>
                        <a:pt x="151" y="38"/>
                      </a:lnTo>
                      <a:lnTo>
                        <a:pt x="135" y="33"/>
                      </a:lnTo>
                      <a:lnTo>
                        <a:pt x="134" y="10"/>
                      </a:lnTo>
                      <a:lnTo>
                        <a:pt x="111" y="14"/>
                      </a:lnTo>
                      <a:lnTo>
                        <a:pt x="96" y="9"/>
                      </a:lnTo>
                      <a:lnTo>
                        <a:pt x="76"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5" name="Freeform 13">
                  <a:extLst>
                    <a:ext uri="{FF2B5EF4-FFF2-40B4-BE49-F238E27FC236}">
                      <a16:creationId xmlns:a16="http://schemas.microsoft.com/office/drawing/2014/main" id="{AD125572-C4A1-C577-E068-1BE985F41982}"/>
                    </a:ext>
                  </a:extLst>
                </p:cNvPr>
                <p:cNvSpPr>
                  <a:spLocks/>
                </p:cNvSpPr>
                <p:nvPr/>
              </p:nvSpPr>
              <p:spPr bwMode="grayWhite">
                <a:xfrm>
                  <a:off x="5205" y="3408"/>
                  <a:ext cx="17" cy="21"/>
                </a:xfrm>
                <a:custGeom>
                  <a:avLst/>
                  <a:gdLst>
                    <a:gd name="T0" fmla="*/ 7 w 17"/>
                    <a:gd name="T1" fmla="*/ 0 h 21"/>
                    <a:gd name="T2" fmla="*/ 9 w 17"/>
                    <a:gd name="T3" fmla="*/ 5 h 21"/>
                    <a:gd name="T4" fmla="*/ 7 w 17"/>
                    <a:gd name="T5" fmla="*/ 10 h 21"/>
                    <a:gd name="T6" fmla="*/ 7 w 17"/>
                    <a:gd name="T7" fmla="*/ 14 h 21"/>
                    <a:gd name="T8" fmla="*/ 16 w 17"/>
                    <a:gd name="T9" fmla="*/ 17 h 21"/>
                    <a:gd name="T10" fmla="*/ 16 w 17"/>
                    <a:gd name="T11" fmla="*/ 20 h 21"/>
                    <a:gd name="T12" fmla="*/ 9 w 17"/>
                    <a:gd name="T13" fmla="*/ 17 h 21"/>
                    <a:gd name="T14" fmla="*/ 3 w 17"/>
                    <a:gd name="T15" fmla="*/ 20 h 21"/>
                    <a:gd name="T16" fmla="*/ 0 w 17"/>
                    <a:gd name="T17" fmla="*/ 17 h 21"/>
                    <a:gd name="T18" fmla="*/ 3 w 17"/>
                    <a:gd name="T19" fmla="*/ 14 h 21"/>
                    <a:gd name="T20" fmla="*/ 0 w 17"/>
                    <a:gd name="T21" fmla="*/ 10 h 21"/>
                    <a:gd name="T22" fmla="*/ 3 w 17"/>
                    <a:gd name="T23" fmla="*/ 2 h 21"/>
                    <a:gd name="T24" fmla="*/ 7 w 17"/>
                    <a:gd name="T25" fmla="*/ 0 h 2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7" h="21">
                      <a:moveTo>
                        <a:pt x="7" y="0"/>
                      </a:moveTo>
                      <a:lnTo>
                        <a:pt x="9" y="5"/>
                      </a:lnTo>
                      <a:lnTo>
                        <a:pt x="7" y="10"/>
                      </a:lnTo>
                      <a:lnTo>
                        <a:pt x="7" y="14"/>
                      </a:lnTo>
                      <a:lnTo>
                        <a:pt x="16" y="17"/>
                      </a:lnTo>
                      <a:lnTo>
                        <a:pt x="16" y="20"/>
                      </a:lnTo>
                      <a:lnTo>
                        <a:pt x="9" y="17"/>
                      </a:lnTo>
                      <a:lnTo>
                        <a:pt x="3" y="20"/>
                      </a:lnTo>
                      <a:lnTo>
                        <a:pt x="0" y="17"/>
                      </a:lnTo>
                      <a:lnTo>
                        <a:pt x="3" y="14"/>
                      </a:lnTo>
                      <a:lnTo>
                        <a:pt x="0" y="10"/>
                      </a:lnTo>
                      <a:lnTo>
                        <a:pt x="3" y="2"/>
                      </a:lnTo>
                      <a:lnTo>
                        <a:pt x="7"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6" name="Freeform 14">
                  <a:extLst>
                    <a:ext uri="{FF2B5EF4-FFF2-40B4-BE49-F238E27FC236}">
                      <a16:creationId xmlns:a16="http://schemas.microsoft.com/office/drawing/2014/main" id="{16F69E2E-782C-BC1B-A3FB-A7329D382E17}"/>
                    </a:ext>
                  </a:extLst>
                </p:cNvPr>
                <p:cNvSpPr>
                  <a:spLocks/>
                </p:cNvSpPr>
                <p:nvPr/>
              </p:nvSpPr>
              <p:spPr bwMode="grayWhite">
                <a:xfrm>
                  <a:off x="5144" y="3496"/>
                  <a:ext cx="49" cy="70"/>
                </a:xfrm>
                <a:custGeom>
                  <a:avLst/>
                  <a:gdLst>
                    <a:gd name="T0" fmla="*/ 0 w 49"/>
                    <a:gd name="T1" fmla="*/ 34 h 70"/>
                    <a:gd name="T2" fmla="*/ 17 w 49"/>
                    <a:gd name="T3" fmla="*/ 34 h 70"/>
                    <a:gd name="T4" fmla="*/ 37 w 49"/>
                    <a:gd name="T5" fmla="*/ 0 h 70"/>
                    <a:gd name="T6" fmla="*/ 48 w 49"/>
                    <a:gd name="T7" fmla="*/ 20 h 70"/>
                    <a:gd name="T8" fmla="*/ 39 w 49"/>
                    <a:gd name="T9" fmla="*/ 69 h 70"/>
                    <a:gd name="T10" fmla="*/ 3 w 49"/>
                    <a:gd name="T11" fmla="*/ 57 h 70"/>
                    <a:gd name="T12" fmla="*/ 0 w 49"/>
                    <a:gd name="T13" fmla="*/ 34 h 7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49" h="70">
                      <a:moveTo>
                        <a:pt x="0" y="34"/>
                      </a:moveTo>
                      <a:lnTo>
                        <a:pt x="17" y="34"/>
                      </a:lnTo>
                      <a:lnTo>
                        <a:pt x="37" y="0"/>
                      </a:lnTo>
                      <a:lnTo>
                        <a:pt x="48" y="20"/>
                      </a:lnTo>
                      <a:lnTo>
                        <a:pt x="39" y="69"/>
                      </a:lnTo>
                      <a:lnTo>
                        <a:pt x="3" y="57"/>
                      </a:lnTo>
                      <a:lnTo>
                        <a:pt x="0" y="3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7" name="Freeform 15">
                  <a:extLst>
                    <a:ext uri="{FF2B5EF4-FFF2-40B4-BE49-F238E27FC236}">
                      <a16:creationId xmlns:a16="http://schemas.microsoft.com/office/drawing/2014/main" id="{5F69FFB9-896D-04A2-15A7-7FA3CF6F2D00}"/>
                    </a:ext>
                  </a:extLst>
                </p:cNvPr>
                <p:cNvSpPr>
                  <a:spLocks/>
                </p:cNvSpPr>
                <p:nvPr/>
              </p:nvSpPr>
              <p:spPr bwMode="grayWhite">
                <a:xfrm>
                  <a:off x="5241" y="3523"/>
                  <a:ext cx="84" cy="67"/>
                </a:xfrm>
                <a:custGeom>
                  <a:avLst/>
                  <a:gdLst>
                    <a:gd name="T0" fmla="*/ 5 w 84"/>
                    <a:gd name="T1" fmla="*/ 15 h 67"/>
                    <a:gd name="T2" fmla="*/ 0 w 84"/>
                    <a:gd name="T3" fmla="*/ 0 h 67"/>
                    <a:gd name="T4" fmla="*/ 27 w 84"/>
                    <a:gd name="T5" fmla="*/ 6 h 67"/>
                    <a:gd name="T6" fmla="*/ 67 w 84"/>
                    <a:gd name="T7" fmla="*/ 22 h 67"/>
                    <a:gd name="T8" fmla="*/ 67 w 84"/>
                    <a:gd name="T9" fmla="*/ 34 h 67"/>
                    <a:gd name="T10" fmla="*/ 83 w 84"/>
                    <a:gd name="T11" fmla="*/ 66 h 67"/>
                    <a:gd name="T12" fmla="*/ 52 w 84"/>
                    <a:gd name="T13" fmla="*/ 36 h 67"/>
                    <a:gd name="T14" fmla="*/ 31 w 84"/>
                    <a:gd name="T15" fmla="*/ 38 h 67"/>
                    <a:gd name="T16" fmla="*/ 5 w 84"/>
                    <a:gd name="T17" fmla="*/ 15 h 6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84" h="67">
                      <a:moveTo>
                        <a:pt x="5" y="15"/>
                      </a:moveTo>
                      <a:lnTo>
                        <a:pt x="0" y="0"/>
                      </a:lnTo>
                      <a:lnTo>
                        <a:pt x="27" y="6"/>
                      </a:lnTo>
                      <a:lnTo>
                        <a:pt x="67" y="22"/>
                      </a:lnTo>
                      <a:lnTo>
                        <a:pt x="67" y="34"/>
                      </a:lnTo>
                      <a:lnTo>
                        <a:pt x="83" y="66"/>
                      </a:lnTo>
                      <a:lnTo>
                        <a:pt x="52" y="36"/>
                      </a:lnTo>
                      <a:lnTo>
                        <a:pt x="31" y="38"/>
                      </a:lnTo>
                      <a:lnTo>
                        <a:pt x="5" y="1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8" name="Freeform 16">
                  <a:extLst>
                    <a:ext uri="{FF2B5EF4-FFF2-40B4-BE49-F238E27FC236}">
                      <a16:creationId xmlns:a16="http://schemas.microsoft.com/office/drawing/2014/main" id="{726AF0FD-8968-B889-F5CE-FE94394703CD}"/>
                    </a:ext>
                  </a:extLst>
                </p:cNvPr>
                <p:cNvSpPr>
                  <a:spLocks/>
                </p:cNvSpPr>
                <p:nvPr/>
              </p:nvSpPr>
              <p:spPr bwMode="grayWhite">
                <a:xfrm>
                  <a:off x="5400" y="3660"/>
                  <a:ext cx="57" cy="73"/>
                </a:xfrm>
                <a:custGeom>
                  <a:avLst/>
                  <a:gdLst>
                    <a:gd name="T0" fmla="*/ 34 w 57"/>
                    <a:gd name="T1" fmla="*/ 0 h 73"/>
                    <a:gd name="T2" fmla="*/ 56 w 57"/>
                    <a:gd name="T3" fmla="*/ 21 h 73"/>
                    <a:gd name="T4" fmla="*/ 11 w 57"/>
                    <a:gd name="T5" fmla="*/ 72 h 73"/>
                    <a:gd name="T6" fmla="*/ 0 w 57"/>
                    <a:gd name="T7" fmla="*/ 60 h 73"/>
                    <a:gd name="T8" fmla="*/ 32 w 57"/>
                    <a:gd name="T9" fmla="*/ 28 h 73"/>
                    <a:gd name="T10" fmla="*/ 34 w 57"/>
                    <a:gd name="T11" fmla="*/ 0 h 7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7" h="73">
                      <a:moveTo>
                        <a:pt x="34" y="0"/>
                      </a:moveTo>
                      <a:lnTo>
                        <a:pt x="56" y="21"/>
                      </a:lnTo>
                      <a:lnTo>
                        <a:pt x="11" y="72"/>
                      </a:lnTo>
                      <a:lnTo>
                        <a:pt x="0" y="60"/>
                      </a:lnTo>
                      <a:lnTo>
                        <a:pt x="32" y="28"/>
                      </a:lnTo>
                      <a:lnTo>
                        <a:pt x="34"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49" name="Freeform 17">
                  <a:extLst>
                    <a:ext uri="{FF2B5EF4-FFF2-40B4-BE49-F238E27FC236}">
                      <a16:creationId xmlns:a16="http://schemas.microsoft.com/office/drawing/2014/main" id="{89796F99-C7A0-3C51-8EEE-9E528F02C275}"/>
                    </a:ext>
                  </a:extLst>
                </p:cNvPr>
                <p:cNvSpPr>
                  <a:spLocks/>
                </p:cNvSpPr>
                <p:nvPr/>
              </p:nvSpPr>
              <p:spPr bwMode="grayWhite">
                <a:xfrm>
                  <a:off x="4558" y="3167"/>
                  <a:ext cx="29" cy="48"/>
                </a:xfrm>
                <a:custGeom>
                  <a:avLst/>
                  <a:gdLst>
                    <a:gd name="T0" fmla="*/ 28 w 29"/>
                    <a:gd name="T1" fmla="*/ 36 h 48"/>
                    <a:gd name="T2" fmla="*/ 20 w 29"/>
                    <a:gd name="T3" fmla="*/ 31 h 48"/>
                    <a:gd name="T4" fmla="*/ 20 w 29"/>
                    <a:gd name="T5" fmla="*/ 10 h 48"/>
                    <a:gd name="T6" fmla="*/ 24 w 29"/>
                    <a:gd name="T7" fmla="*/ 5 h 48"/>
                    <a:gd name="T8" fmla="*/ 17 w 29"/>
                    <a:gd name="T9" fmla="*/ 5 h 48"/>
                    <a:gd name="T10" fmla="*/ 21 w 29"/>
                    <a:gd name="T11" fmla="*/ 0 h 48"/>
                    <a:gd name="T12" fmla="*/ 16 w 29"/>
                    <a:gd name="T13" fmla="*/ 0 h 48"/>
                    <a:gd name="T14" fmla="*/ 10 w 29"/>
                    <a:gd name="T15" fmla="*/ 6 h 48"/>
                    <a:gd name="T16" fmla="*/ 10 w 29"/>
                    <a:gd name="T17" fmla="*/ 19 h 48"/>
                    <a:gd name="T18" fmla="*/ 13 w 29"/>
                    <a:gd name="T19" fmla="*/ 22 h 48"/>
                    <a:gd name="T20" fmla="*/ 13 w 29"/>
                    <a:gd name="T21" fmla="*/ 28 h 48"/>
                    <a:gd name="T22" fmla="*/ 11 w 29"/>
                    <a:gd name="T23" fmla="*/ 28 h 48"/>
                    <a:gd name="T24" fmla="*/ 6 w 29"/>
                    <a:gd name="T25" fmla="*/ 33 h 48"/>
                    <a:gd name="T26" fmla="*/ 6 w 29"/>
                    <a:gd name="T27" fmla="*/ 38 h 48"/>
                    <a:gd name="T28" fmla="*/ 0 w 29"/>
                    <a:gd name="T29" fmla="*/ 47 h 48"/>
                    <a:gd name="T30" fmla="*/ 21 w 29"/>
                    <a:gd name="T31" fmla="*/ 47 h 48"/>
                    <a:gd name="T32" fmla="*/ 28 w 29"/>
                    <a:gd name="T33" fmla="*/ 36 h 48"/>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29" h="48">
                      <a:moveTo>
                        <a:pt x="28" y="36"/>
                      </a:moveTo>
                      <a:lnTo>
                        <a:pt x="20" y="31"/>
                      </a:lnTo>
                      <a:lnTo>
                        <a:pt x="20" y="10"/>
                      </a:lnTo>
                      <a:lnTo>
                        <a:pt x="24" y="5"/>
                      </a:lnTo>
                      <a:lnTo>
                        <a:pt x="17" y="5"/>
                      </a:lnTo>
                      <a:lnTo>
                        <a:pt x="21" y="0"/>
                      </a:lnTo>
                      <a:lnTo>
                        <a:pt x="16" y="0"/>
                      </a:lnTo>
                      <a:lnTo>
                        <a:pt x="10" y="6"/>
                      </a:lnTo>
                      <a:lnTo>
                        <a:pt x="10" y="19"/>
                      </a:lnTo>
                      <a:lnTo>
                        <a:pt x="13" y="22"/>
                      </a:lnTo>
                      <a:lnTo>
                        <a:pt x="13" y="28"/>
                      </a:lnTo>
                      <a:lnTo>
                        <a:pt x="11" y="28"/>
                      </a:lnTo>
                      <a:lnTo>
                        <a:pt x="6" y="33"/>
                      </a:lnTo>
                      <a:lnTo>
                        <a:pt x="6" y="38"/>
                      </a:lnTo>
                      <a:lnTo>
                        <a:pt x="0" y="47"/>
                      </a:lnTo>
                      <a:lnTo>
                        <a:pt x="21" y="47"/>
                      </a:lnTo>
                      <a:lnTo>
                        <a:pt x="28" y="3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0" name="Freeform 18">
                  <a:extLst>
                    <a:ext uri="{FF2B5EF4-FFF2-40B4-BE49-F238E27FC236}">
                      <a16:creationId xmlns:a16="http://schemas.microsoft.com/office/drawing/2014/main" id="{799CB943-DE01-CD14-CB77-EF6E046CB613}"/>
                    </a:ext>
                  </a:extLst>
                </p:cNvPr>
                <p:cNvSpPr>
                  <a:spLocks/>
                </p:cNvSpPr>
                <p:nvPr/>
              </p:nvSpPr>
              <p:spPr bwMode="grayWhite">
                <a:xfrm>
                  <a:off x="4549" y="3183"/>
                  <a:ext cx="17" cy="17"/>
                </a:xfrm>
                <a:custGeom>
                  <a:avLst/>
                  <a:gdLst>
                    <a:gd name="T0" fmla="*/ 13 w 17"/>
                    <a:gd name="T1" fmla="*/ 5 h 17"/>
                    <a:gd name="T2" fmla="*/ 16 w 17"/>
                    <a:gd name="T3" fmla="*/ 5 h 17"/>
                    <a:gd name="T4" fmla="*/ 16 w 17"/>
                    <a:gd name="T5" fmla="*/ 0 h 17"/>
                    <a:gd name="T6" fmla="*/ 10 w 17"/>
                    <a:gd name="T7" fmla="*/ 0 h 17"/>
                    <a:gd name="T8" fmla="*/ 0 w 17"/>
                    <a:gd name="T9" fmla="*/ 10 h 17"/>
                    <a:gd name="T10" fmla="*/ 0 w 17"/>
                    <a:gd name="T11" fmla="*/ 16 h 17"/>
                    <a:gd name="T12" fmla="*/ 9 w 17"/>
                    <a:gd name="T13" fmla="*/ 16 h 17"/>
                    <a:gd name="T14" fmla="*/ 13 w 17"/>
                    <a:gd name="T15" fmla="*/ 11 h 17"/>
                    <a:gd name="T16" fmla="*/ 13 w 17"/>
                    <a:gd name="T17" fmla="*/ 5 h 17"/>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7" h="17">
                      <a:moveTo>
                        <a:pt x="13" y="5"/>
                      </a:moveTo>
                      <a:lnTo>
                        <a:pt x="16" y="5"/>
                      </a:lnTo>
                      <a:lnTo>
                        <a:pt x="16" y="0"/>
                      </a:lnTo>
                      <a:lnTo>
                        <a:pt x="10" y="0"/>
                      </a:lnTo>
                      <a:lnTo>
                        <a:pt x="0" y="10"/>
                      </a:lnTo>
                      <a:lnTo>
                        <a:pt x="0" y="16"/>
                      </a:lnTo>
                      <a:lnTo>
                        <a:pt x="9" y="16"/>
                      </a:lnTo>
                      <a:lnTo>
                        <a:pt x="13" y="11"/>
                      </a:lnTo>
                      <a:lnTo>
                        <a:pt x="13" y="5"/>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1" name="Freeform 19">
                  <a:extLst>
                    <a:ext uri="{FF2B5EF4-FFF2-40B4-BE49-F238E27FC236}">
                      <a16:creationId xmlns:a16="http://schemas.microsoft.com/office/drawing/2014/main" id="{B6A016CB-9E10-4AF6-6894-D2DDF56E997F}"/>
                    </a:ext>
                  </a:extLst>
                </p:cNvPr>
                <p:cNvSpPr>
                  <a:spLocks/>
                </p:cNvSpPr>
                <p:nvPr/>
              </p:nvSpPr>
              <p:spPr bwMode="grayWhite">
                <a:xfrm>
                  <a:off x="4527" y="3155"/>
                  <a:ext cx="184" cy="155"/>
                </a:xfrm>
                <a:custGeom>
                  <a:avLst/>
                  <a:gdLst>
                    <a:gd name="T0" fmla="*/ 120 w 184"/>
                    <a:gd name="T1" fmla="*/ 10 h 155"/>
                    <a:gd name="T2" fmla="*/ 144 w 184"/>
                    <a:gd name="T3" fmla="*/ 14 h 155"/>
                    <a:gd name="T4" fmla="*/ 129 w 184"/>
                    <a:gd name="T5" fmla="*/ 20 h 155"/>
                    <a:gd name="T6" fmla="*/ 123 w 184"/>
                    <a:gd name="T7" fmla="*/ 29 h 155"/>
                    <a:gd name="T8" fmla="*/ 114 w 184"/>
                    <a:gd name="T9" fmla="*/ 50 h 155"/>
                    <a:gd name="T10" fmla="*/ 100 w 184"/>
                    <a:gd name="T11" fmla="*/ 51 h 155"/>
                    <a:gd name="T12" fmla="*/ 88 w 184"/>
                    <a:gd name="T13" fmla="*/ 49 h 155"/>
                    <a:gd name="T14" fmla="*/ 94 w 184"/>
                    <a:gd name="T15" fmla="*/ 39 h 155"/>
                    <a:gd name="T16" fmla="*/ 88 w 184"/>
                    <a:gd name="T17" fmla="*/ 26 h 155"/>
                    <a:gd name="T18" fmla="*/ 81 w 184"/>
                    <a:gd name="T19" fmla="*/ 49 h 155"/>
                    <a:gd name="T20" fmla="*/ 62 w 184"/>
                    <a:gd name="T21" fmla="*/ 60 h 155"/>
                    <a:gd name="T22" fmla="*/ 52 w 184"/>
                    <a:gd name="T23" fmla="*/ 67 h 155"/>
                    <a:gd name="T24" fmla="*/ 38 w 184"/>
                    <a:gd name="T25" fmla="*/ 77 h 155"/>
                    <a:gd name="T26" fmla="*/ 30 w 184"/>
                    <a:gd name="T27" fmla="*/ 102 h 155"/>
                    <a:gd name="T28" fmla="*/ 5 w 184"/>
                    <a:gd name="T29" fmla="*/ 93 h 155"/>
                    <a:gd name="T30" fmla="*/ 0 w 184"/>
                    <a:gd name="T31" fmla="*/ 111 h 155"/>
                    <a:gd name="T32" fmla="*/ 10 w 184"/>
                    <a:gd name="T33" fmla="*/ 138 h 155"/>
                    <a:gd name="T34" fmla="*/ 50 w 184"/>
                    <a:gd name="T35" fmla="*/ 109 h 155"/>
                    <a:gd name="T36" fmla="*/ 75 w 184"/>
                    <a:gd name="T37" fmla="*/ 103 h 155"/>
                    <a:gd name="T38" fmla="*/ 79 w 184"/>
                    <a:gd name="T39" fmla="*/ 115 h 155"/>
                    <a:gd name="T40" fmla="*/ 99 w 184"/>
                    <a:gd name="T41" fmla="*/ 143 h 155"/>
                    <a:gd name="T42" fmla="*/ 101 w 184"/>
                    <a:gd name="T43" fmla="*/ 135 h 155"/>
                    <a:gd name="T44" fmla="*/ 107 w 184"/>
                    <a:gd name="T45" fmla="*/ 135 h 155"/>
                    <a:gd name="T46" fmla="*/ 88 w 184"/>
                    <a:gd name="T47" fmla="*/ 108 h 155"/>
                    <a:gd name="T48" fmla="*/ 94 w 184"/>
                    <a:gd name="T49" fmla="*/ 99 h 155"/>
                    <a:gd name="T50" fmla="*/ 114 w 184"/>
                    <a:gd name="T51" fmla="*/ 127 h 155"/>
                    <a:gd name="T52" fmla="*/ 123 w 184"/>
                    <a:gd name="T53" fmla="*/ 144 h 155"/>
                    <a:gd name="T54" fmla="*/ 127 w 184"/>
                    <a:gd name="T55" fmla="*/ 154 h 155"/>
                    <a:gd name="T56" fmla="*/ 131 w 184"/>
                    <a:gd name="T57" fmla="*/ 136 h 155"/>
                    <a:gd name="T58" fmla="*/ 144 w 184"/>
                    <a:gd name="T59" fmla="*/ 130 h 155"/>
                    <a:gd name="T60" fmla="*/ 153 w 184"/>
                    <a:gd name="T61" fmla="*/ 126 h 155"/>
                    <a:gd name="T62" fmla="*/ 150 w 184"/>
                    <a:gd name="T63" fmla="*/ 113 h 155"/>
                    <a:gd name="T64" fmla="*/ 157 w 184"/>
                    <a:gd name="T65" fmla="*/ 90 h 155"/>
                    <a:gd name="T66" fmla="*/ 166 w 184"/>
                    <a:gd name="T67" fmla="*/ 93 h 155"/>
                    <a:gd name="T68" fmla="*/ 169 w 184"/>
                    <a:gd name="T69" fmla="*/ 103 h 155"/>
                    <a:gd name="T70" fmla="*/ 177 w 184"/>
                    <a:gd name="T71" fmla="*/ 98 h 155"/>
                    <a:gd name="T72" fmla="*/ 175 w 184"/>
                    <a:gd name="T73" fmla="*/ 95 h 155"/>
                    <a:gd name="T74" fmla="*/ 180 w 184"/>
                    <a:gd name="T75" fmla="*/ 81 h 155"/>
                    <a:gd name="T76" fmla="*/ 183 w 184"/>
                    <a:gd name="T77" fmla="*/ 98 h 155"/>
                    <a:gd name="T78" fmla="*/ 120 w 184"/>
                    <a:gd name="T79" fmla="*/ 0 h 155"/>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84" h="155">
                      <a:moveTo>
                        <a:pt x="120" y="0"/>
                      </a:moveTo>
                      <a:lnTo>
                        <a:pt x="120" y="10"/>
                      </a:lnTo>
                      <a:lnTo>
                        <a:pt x="124" y="14"/>
                      </a:lnTo>
                      <a:lnTo>
                        <a:pt x="144" y="14"/>
                      </a:lnTo>
                      <a:lnTo>
                        <a:pt x="144" y="20"/>
                      </a:lnTo>
                      <a:lnTo>
                        <a:pt x="129" y="20"/>
                      </a:lnTo>
                      <a:lnTo>
                        <a:pt x="129" y="37"/>
                      </a:lnTo>
                      <a:lnTo>
                        <a:pt x="123" y="29"/>
                      </a:lnTo>
                      <a:lnTo>
                        <a:pt x="123" y="40"/>
                      </a:lnTo>
                      <a:lnTo>
                        <a:pt x="114" y="50"/>
                      </a:lnTo>
                      <a:lnTo>
                        <a:pt x="109" y="44"/>
                      </a:lnTo>
                      <a:lnTo>
                        <a:pt x="100" y="51"/>
                      </a:lnTo>
                      <a:lnTo>
                        <a:pt x="99" y="49"/>
                      </a:lnTo>
                      <a:lnTo>
                        <a:pt x="88" y="49"/>
                      </a:lnTo>
                      <a:lnTo>
                        <a:pt x="94" y="42"/>
                      </a:lnTo>
                      <a:lnTo>
                        <a:pt x="94" y="39"/>
                      </a:lnTo>
                      <a:lnTo>
                        <a:pt x="88" y="34"/>
                      </a:lnTo>
                      <a:lnTo>
                        <a:pt x="88" y="26"/>
                      </a:lnTo>
                      <a:lnTo>
                        <a:pt x="81" y="34"/>
                      </a:lnTo>
                      <a:lnTo>
                        <a:pt x="81" y="49"/>
                      </a:lnTo>
                      <a:lnTo>
                        <a:pt x="73" y="49"/>
                      </a:lnTo>
                      <a:lnTo>
                        <a:pt x="62" y="60"/>
                      </a:lnTo>
                      <a:lnTo>
                        <a:pt x="58" y="60"/>
                      </a:lnTo>
                      <a:lnTo>
                        <a:pt x="52" y="67"/>
                      </a:lnTo>
                      <a:lnTo>
                        <a:pt x="30" y="67"/>
                      </a:lnTo>
                      <a:lnTo>
                        <a:pt x="38" y="77"/>
                      </a:lnTo>
                      <a:lnTo>
                        <a:pt x="38" y="93"/>
                      </a:lnTo>
                      <a:lnTo>
                        <a:pt x="30" y="102"/>
                      </a:lnTo>
                      <a:lnTo>
                        <a:pt x="22" y="93"/>
                      </a:lnTo>
                      <a:lnTo>
                        <a:pt x="5" y="93"/>
                      </a:lnTo>
                      <a:lnTo>
                        <a:pt x="5" y="104"/>
                      </a:lnTo>
                      <a:lnTo>
                        <a:pt x="0" y="111"/>
                      </a:lnTo>
                      <a:lnTo>
                        <a:pt x="0" y="126"/>
                      </a:lnTo>
                      <a:lnTo>
                        <a:pt x="10" y="138"/>
                      </a:lnTo>
                      <a:lnTo>
                        <a:pt x="26" y="138"/>
                      </a:lnTo>
                      <a:lnTo>
                        <a:pt x="50" y="109"/>
                      </a:lnTo>
                      <a:lnTo>
                        <a:pt x="72" y="109"/>
                      </a:lnTo>
                      <a:lnTo>
                        <a:pt x="75" y="103"/>
                      </a:lnTo>
                      <a:lnTo>
                        <a:pt x="80" y="109"/>
                      </a:lnTo>
                      <a:lnTo>
                        <a:pt x="79" y="115"/>
                      </a:lnTo>
                      <a:lnTo>
                        <a:pt x="99" y="135"/>
                      </a:lnTo>
                      <a:lnTo>
                        <a:pt x="99" y="143"/>
                      </a:lnTo>
                      <a:lnTo>
                        <a:pt x="104" y="140"/>
                      </a:lnTo>
                      <a:lnTo>
                        <a:pt x="101" y="135"/>
                      </a:lnTo>
                      <a:lnTo>
                        <a:pt x="104" y="132"/>
                      </a:lnTo>
                      <a:lnTo>
                        <a:pt x="107" y="135"/>
                      </a:lnTo>
                      <a:lnTo>
                        <a:pt x="109" y="134"/>
                      </a:lnTo>
                      <a:lnTo>
                        <a:pt x="88" y="108"/>
                      </a:lnTo>
                      <a:lnTo>
                        <a:pt x="88" y="99"/>
                      </a:lnTo>
                      <a:lnTo>
                        <a:pt x="94" y="99"/>
                      </a:lnTo>
                      <a:lnTo>
                        <a:pt x="94" y="104"/>
                      </a:lnTo>
                      <a:lnTo>
                        <a:pt x="114" y="127"/>
                      </a:lnTo>
                      <a:lnTo>
                        <a:pt x="114" y="134"/>
                      </a:lnTo>
                      <a:lnTo>
                        <a:pt x="123" y="144"/>
                      </a:lnTo>
                      <a:lnTo>
                        <a:pt x="121" y="146"/>
                      </a:lnTo>
                      <a:lnTo>
                        <a:pt x="127" y="154"/>
                      </a:lnTo>
                      <a:lnTo>
                        <a:pt x="137" y="143"/>
                      </a:lnTo>
                      <a:lnTo>
                        <a:pt x="131" y="136"/>
                      </a:lnTo>
                      <a:lnTo>
                        <a:pt x="137" y="130"/>
                      </a:lnTo>
                      <a:lnTo>
                        <a:pt x="144" y="130"/>
                      </a:lnTo>
                      <a:lnTo>
                        <a:pt x="148" y="126"/>
                      </a:lnTo>
                      <a:lnTo>
                        <a:pt x="153" y="126"/>
                      </a:lnTo>
                      <a:lnTo>
                        <a:pt x="147" y="117"/>
                      </a:lnTo>
                      <a:lnTo>
                        <a:pt x="150" y="113"/>
                      </a:lnTo>
                      <a:lnTo>
                        <a:pt x="150" y="98"/>
                      </a:lnTo>
                      <a:lnTo>
                        <a:pt x="157" y="90"/>
                      </a:lnTo>
                      <a:lnTo>
                        <a:pt x="160" y="93"/>
                      </a:lnTo>
                      <a:lnTo>
                        <a:pt x="166" y="93"/>
                      </a:lnTo>
                      <a:lnTo>
                        <a:pt x="163" y="97"/>
                      </a:lnTo>
                      <a:lnTo>
                        <a:pt x="169" y="103"/>
                      </a:lnTo>
                      <a:lnTo>
                        <a:pt x="172" y="98"/>
                      </a:lnTo>
                      <a:lnTo>
                        <a:pt x="177" y="98"/>
                      </a:lnTo>
                      <a:lnTo>
                        <a:pt x="177" y="95"/>
                      </a:lnTo>
                      <a:lnTo>
                        <a:pt x="175" y="95"/>
                      </a:lnTo>
                      <a:lnTo>
                        <a:pt x="171" y="93"/>
                      </a:lnTo>
                      <a:lnTo>
                        <a:pt x="180" y="81"/>
                      </a:lnTo>
                      <a:lnTo>
                        <a:pt x="180" y="98"/>
                      </a:lnTo>
                      <a:lnTo>
                        <a:pt x="183" y="98"/>
                      </a:lnTo>
                      <a:lnTo>
                        <a:pt x="183" y="0"/>
                      </a:lnTo>
                      <a:lnTo>
                        <a:pt x="12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2" name="Freeform 20">
                  <a:extLst>
                    <a:ext uri="{FF2B5EF4-FFF2-40B4-BE49-F238E27FC236}">
                      <a16:creationId xmlns:a16="http://schemas.microsoft.com/office/drawing/2014/main" id="{C1A386A3-505D-1AA2-ED26-E0BD85D2D3A9}"/>
                    </a:ext>
                  </a:extLst>
                </p:cNvPr>
                <p:cNvSpPr>
                  <a:spLocks/>
                </p:cNvSpPr>
                <p:nvPr/>
              </p:nvSpPr>
              <p:spPr bwMode="grayWhite">
                <a:xfrm>
                  <a:off x="4605" y="2991"/>
                  <a:ext cx="782" cy="553"/>
                </a:xfrm>
                <a:custGeom>
                  <a:avLst/>
                  <a:gdLst>
                    <a:gd name="T0" fmla="*/ 22 w 782"/>
                    <a:gd name="T1" fmla="*/ 145 h 553"/>
                    <a:gd name="T2" fmla="*/ 71 w 782"/>
                    <a:gd name="T3" fmla="*/ 96 h 553"/>
                    <a:gd name="T4" fmla="*/ 101 w 782"/>
                    <a:gd name="T5" fmla="*/ 130 h 553"/>
                    <a:gd name="T6" fmla="*/ 84 w 782"/>
                    <a:gd name="T7" fmla="*/ 128 h 553"/>
                    <a:gd name="T8" fmla="*/ 155 w 782"/>
                    <a:gd name="T9" fmla="*/ 123 h 553"/>
                    <a:gd name="T10" fmla="*/ 172 w 782"/>
                    <a:gd name="T11" fmla="*/ 79 h 553"/>
                    <a:gd name="T12" fmla="*/ 172 w 782"/>
                    <a:gd name="T13" fmla="*/ 89 h 553"/>
                    <a:gd name="T14" fmla="*/ 160 w 782"/>
                    <a:gd name="T15" fmla="*/ 123 h 553"/>
                    <a:gd name="T16" fmla="*/ 216 w 782"/>
                    <a:gd name="T17" fmla="*/ 95 h 553"/>
                    <a:gd name="T18" fmla="*/ 330 w 782"/>
                    <a:gd name="T19" fmla="*/ 16 h 553"/>
                    <a:gd name="T20" fmla="*/ 412 w 782"/>
                    <a:gd name="T21" fmla="*/ 20 h 553"/>
                    <a:gd name="T22" fmla="*/ 503 w 782"/>
                    <a:gd name="T23" fmla="*/ 10 h 553"/>
                    <a:gd name="T24" fmla="*/ 602 w 782"/>
                    <a:gd name="T25" fmla="*/ 51 h 553"/>
                    <a:gd name="T26" fmla="*/ 718 w 782"/>
                    <a:gd name="T27" fmla="*/ 65 h 553"/>
                    <a:gd name="T28" fmla="*/ 775 w 782"/>
                    <a:gd name="T29" fmla="*/ 112 h 553"/>
                    <a:gd name="T30" fmla="*/ 731 w 782"/>
                    <a:gd name="T31" fmla="*/ 148 h 553"/>
                    <a:gd name="T32" fmla="*/ 707 w 782"/>
                    <a:gd name="T33" fmla="*/ 194 h 553"/>
                    <a:gd name="T34" fmla="*/ 678 w 782"/>
                    <a:gd name="T35" fmla="*/ 196 h 553"/>
                    <a:gd name="T36" fmla="*/ 687 w 782"/>
                    <a:gd name="T37" fmla="*/ 132 h 553"/>
                    <a:gd name="T38" fmla="*/ 650 w 782"/>
                    <a:gd name="T39" fmla="*/ 166 h 553"/>
                    <a:gd name="T40" fmla="*/ 623 w 782"/>
                    <a:gd name="T41" fmla="*/ 196 h 553"/>
                    <a:gd name="T42" fmla="*/ 632 w 782"/>
                    <a:gd name="T43" fmla="*/ 228 h 553"/>
                    <a:gd name="T44" fmla="*/ 600 w 782"/>
                    <a:gd name="T45" fmla="*/ 276 h 553"/>
                    <a:gd name="T46" fmla="*/ 605 w 782"/>
                    <a:gd name="T47" fmla="*/ 315 h 553"/>
                    <a:gd name="T48" fmla="*/ 602 w 782"/>
                    <a:gd name="T49" fmla="*/ 296 h 553"/>
                    <a:gd name="T50" fmla="*/ 572 w 782"/>
                    <a:gd name="T51" fmla="*/ 299 h 553"/>
                    <a:gd name="T52" fmla="*/ 594 w 782"/>
                    <a:gd name="T53" fmla="*/ 356 h 553"/>
                    <a:gd name="T54" fmla="*/ 539 w 782"/>
                    <a:gd name="T55" fmla="*/ 423 h 553"/>
                    <a:gd name="T56" fmla="*/ 524 w 782"/>
                    <a:gd name="T57" fmla="*/ 442 h 553"/>
                    <a:gd name="T58" fmla="*/ 504 w 782"/>
                    <a:gd name="T59" fmla="*/ 507 h 553"/>
                    <a:gd name="T60" fmla="*/ 477 w 782"/>
                    <a:gd name="T61" fmla="*/ 508 h 553"/>
                    <a:gd name="T62" fmla="*/ 510 w 782"/>
                    <a:gd name="T63" fmla="*/ 552 h 553"/>
                    <a:gd name="T64" fmla="*/ 455 w 782"/>
                    <a:gd name="T65" fmla="*/ 449 h 553"/>
                    <a:gd name="T66" fmla="*/ 391 w 782"/>
                    <a:gd name="T67" fmla="*/ 428 h 553"/>
                    <a:gd name="T68" fmla="*/ 361 w 782"/>
                    <a:gd name="T69" fmla="*/ 495 h 553"/>
                    <a:gd name="T70" fmla="*/ 338 w 782"/>
                    <a:gd name="T71" fmla="*/ 530 h 553"/>
                    <a:gd name="T72" fmla="*/ 298 w 782"/>
                    <a:gd name="T73" fmla="*/ 425 h 553"/>
                    <a:gd name="T74" fmla="*/ 267 w 782"/>
                    <a:gd name="T75" fmla="*/ 436 h 553"/>
                    <a:gd name="T76" fmla="*/ 241 w 782"/>
                    <a:gd name="T77" fmla="*/ 391 h 553"/>
                    <a:gd name="T78" fmla="*/ 160 w 782"/>
                    <a:gd name="T79" fmla="*/ 366 h 553"/>
                    <a:gd name="T80" fmla="*/ 188 w 782"/>
                    <a:gd name="T81" fmla="*/ 414 h 553"/>
                    <a:gd name="T82" fmla="*/ 167 w 782"/>
                    <a:gd name="T83" fmla="*/ 445 h 553"/>
                    <a:gd name="T84" fmla="*/ 136 w 782"/>
                    <a:gd name="T85" fmla="*/ 434 h 553"/>
                    <a:gd name="T86" fmla="*/ 85 w 782"/>
                    <a:gd name="T87" fmla="*/ 355 h 553"/>
                    <a:gd name="T88" fmla="*/ 106 w 782"/>
                    <a:gd name="T89" fmla="*/ 310 h 553"/>
                    <a:gd name="T90" fmla="*/ 119 w 782"/>
                    <a:gd name="T91" fmla="*/ 276 h 553"/>
                    <a:gd name="T92" fmla="*/ 106 w 782"/>
                    <a:gd name="T93" fmla="*/ 162 h 553"/>
                    <a:gd name="T94" fmla="*/ 61 w 782"/>
                    <a:gd name="T95" fmla="*/ 138 h 553"/>
                    <a:gd name="T96" fmla="*/ 39 w 782"/>
                    <a:gd name="T97" fmla="*/ 150 h 553"/>
                    <a:gd name="T98" fmla="*/ 0 w 782"/>
                    <a:gd name="T99" fmla="*/ 162 h 553"/>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782" h="553">
                      <a:moveTo>
                        <a:pt x="0" y="162"/>
                      </a:moveTo>
                      <a:lnTo>
                        <a:pt x="22" y="145"/>
                      </a:lnTo>
                      <a:lnTo>
                        <a:pt x="44" y="112"/>
                      </a:lnTo>
                      <a:lnTo>
                        <a:pt x="71" y="96"/>
                      </a:lnTo>
                      <a:lnTo>
                        <a:pt x="98" y="115"/>
                      </a:lnTo>
                      <a:lnTo>
                        <a:pt x="101" y="130"/>
                      </a:lnTo>
                      <a:lnTo>
                        <a:pt x="95" y="130"/>
                      </a:lnTo>
                      <a:lnTo>
                        <a:pt x="84" y="128"/>
                      </a:lnTo>
                      <a:lnTo>
                        <a:pt x="98" y="145"/>
                      </a:lnTo>
                      <a:lnTo>
                        <a:pt x="155" y="123"/>
                      </a:lnTo>
                      <a:lnTo>
                        <a:pt x="147" y="107"/>
                      </a:lnTo>
                      <a:lnTo>
                        <a:pt x="172" y="79"/>
                      </a:lnTo>
                      <a:lnTo>
                        <a:pt x="188" y="79"/>
                      </a:lnTo>
                      <a:lnTo>
                        <a:pt x="172" y="89"/>
                      </a:lnTo>
                      <a:lnTo>
                        <a:pt x="160" y="109"/>
                      </a:lnTo>
                      <a:lnTo>
                        <a:pt x="160" y="123"/>
                      </a:lnTo>
                      <a:lnTo>
                        <a:pt x="183" y="138"/>
                      </a:lnTo>
                      <a:lnTo>
                        <a:pt x="216" y="95"/>
                      </a:lnTo>
                      <a:lnTo>
                        <a:pt x="330" y="45"/>
                      </a:lnTo>
                      <a:lnTo>
                        <a:pt x="330" y="16"/>
                      </a:lnTo>
                      <a:lnTo>
                        <a:pt x="382" y="5"/>
                      </a:lnTo>
                      <a:lnTo>
                        <a:pt x="412" y="20"/>
                      </a:lnTo>
                      <a:lnTo>
                        <a:pt x="481" y="0"/>
                      </a:lnTo>
                      <a:lnTo>
                        <a:pt x="503" y="10"/>
                      </a:lnTo>
                      <a:lnTo>
                        <a:pt x="549" y="61"/>
                      </a:lnTo>
                      <a:lnTo>
                        <a:pt x="602" y="51"/>
                      </a:lnTo>
                      <a:lnTo>
                        <a:pt x="635" y="69"/>
                      </a:lnTo>
                      <a:lnTo>
                        <a:pt x="718" y="65"/>
                      </a:lnTo>
                      <a:lnTo>
                        <a:pt x="781" y="84"/>
                      </a:lnTo>
                      <a:lnTo>
                        <a:pt x="775" y="112"/>
                      </a:lnTo>
                      <a:lnTo>
                        <a:pt x="722" y="130"/>
                      </a:lnTo>
                      <a:lnTo>
                        <a:pt x="731" y="148"/>
                      </a:lnTo>
                      <a:lnTo>
                        <a:pt x="708" y="158"/>
                      </a:lnTo>
                      <a:lnTo>
                        <a:pt x="707" y="194"/>
                      </a:lnTo>
                      <a:lnTo>
                        <a:pt x="686" y="218"/>
                      </a:lnTo>
                      <a:lnTo>
                        <a:pt x="678" y="196"/>
                      </a:lnTo>
                      <a:lnTo>
                        <a:pt x="689" y="175"/>
                      </a:lnTo>
                      <a:lnTo>
                        <a:pt x="687" y="132"/>
                      </a:lnTo>
                      <a:lnTo>
                        <a:pt x="666" y="154"/>
                      </a:lnTo>
                      <a:lnTo>
                        <a:pt x="650" y="166"/>
                      </a:lnTo>
                      <a:lnTo>
                        <a:pt x="634" y="147"/>
                      </a:lnTo>
                      <a:lnTo>
                        <a:pt x="623" y="196"/>
                      </a:lnTo>
                      <a:lnTo>
                        <a:pt x="635" y="196"/>
                      </a:lnTo>
                      <a:lnTo>
                        <a:pt x="632" y="228"/>
                      </a:lnTo>
                      <a:lnTo>
                        <a:pt x="618" y="263"/>
                      </a:lnTo>
                      <a:lnTo>
                        <a:pt x="600" y="276"/>
                      </a:lnTo>
                      <a:lnTo>
                        <a:pt x="615" y="299"/>
                      </a:lnTo>
                      <a:lnTo>
                        <a:pt x="605" y="315"/>
                      </a:lnTo>
                      <a:lnTo>
                        <a:pt x="602" y="301"/>
                      </a:lnTo>
                      <a:lnTo>
                        <a:pt x="602" y="296"/>
                      </a:lnTo>
                      <a:lnTo>
                        <a:pt x="590" y="288"/>
                      </a:lnTo>
                      <a:lnTo>
                        <a:pt x="572" y="299"/>
                      </a:lnTo>
                      <a:lnTo>
                        <a:pt x="588" y="337"/>
                      </a:lnTo>
                      <a:lnTo>
                        <a:pt x="594" y="356"/>
                      </a:lnTo>
                      <a:lnTo>
                        <a:pt x="574" y="408"/>
                      </a:lnTo>
                      <a:lnTo>
                        <a:pt x="539" y="423"/>
                      </a:lnTo>
                      <a:lnTo>
                        <a:pt x="509" y="420"/>
                      </a:lnTo>
                      <a:lnTo>
                        <a:pt x="524" y="442"/>
                      </a:lnTo>
                      <a:lnTo>
                        <a:pt x="525" y="472"/>
                      </a:lnTo>
                      <a:lnTo>
                        <a:pt x="504" y="507"/>
                      </a:lnTo>
                      <a:lnTo>
                        <a:pt x="480" y="488"/>
                      </a:lnTo>
                      <a:lnTo>
                        <a:pt x="477" y="508"/>
                      </a:lnTo>
                      <a:lnTo>
                        <a:pt x="495" y="526"/>
                      </a:lnTo>
                      <a:lnTo>
                        <a:pt x="510" y="552"/>
                      </a:lnTo>
                      <a:lnTo>
                        <a:pt x="485" y="536"/>
                      </a:lnTo>
                      <a:lnTo>
                        <a:pt x="455" y="449"/>
                      </a:lnTo>
                      <a:lnTo>
                        <a:pt x="418" y="426"/>
                      </a:lnTo>
                      <a:lnTo>
                        <a:pt x="391" y="428"/>
                      </a:lnTo>
                      <a:lnTo>
                        <a:pt x="356" y="477"/>
                      </a:lnTo>
                      <a:lnTo>
                        <a:pt x="361" y="495"/>
                      </a:lnTo>
                      <a:lnTo>
                        <a:pt x="349" y="530"/>
                      </a:lnTo>
                      <a:lnTo>
                        <a:pt x="338" y="530"/>
                      </a:lnTo>
                      <a:lnTo>
                        <a:pt x="298" y="457"/>
                      </a:lnTo>
                      <a:lnTo>
                        <a:pt x="298" y="425"/>
                      </a:lnTo>
                      <a:lnTo>
                        <a:pt x="290" y="437"/>
                      </a:lnTo>
                      <a:lnTo>
                        <a:pt x="267" y="436"/>
                      </a:lnTo>
                      <a:lnTo>
                        <a:pt x="276" y="416"/>
                      </a:lnTo>
                      <a:lnTo>
                        <a:pt x="241" y="391"/>
                      </a:lnTo>
                      <a:lnTo>
                        <a:pt x="197" y="391"/>
                      </a:lnTo>
                      <a:lnTo>
                        <a:pt x="160" y="366"/>
                      </a:lnTo>
                      <a:lnTo>
                        <a:pt x="157" y="391"/>
                      </a:lnTo>
                      <a:lnTo>
                        <a:pt x="188" y="414"/>
                      </a:lnTo>
                      <a:lnTo>
                        <a:pt x="199" y="414"/>
                      </a:lnTo>
                      <a:lnTo>
                        <a:pt x="167" y="445"/>
                      </a:lnTo>
                      <a:lnTo>
                        <a:pt x="136" y="452"/>
                      </a:lnTo>
                      <a:lnTo>
                        <a:pt x="136" y="434"/>
                      </a:lnTo>
                      <a:lnTo>
                        <a:pt x="91" y="372"/>
                      </a:lnTo>
                      <a:lnTo>
                        <a:pt x="85" y="355"/>
                      </a:lnTo>
                      <a:lnTo>
                        <a:pt x="109" y="335"/>
                      </a:lnTo>
                      <a:lnTo>
                        <a:pt x="106" y="310"/>
                      </a:lnTo>
                      <a:lnTo>
                        <a:pt x="106" y="282"/>
                      </a:lnTo>
                      <a:lnTo>
                        <a:pt x="119" y="276"/>
                      </a:lnTo>
                      <a:lnTo>
                        <a:pt x="106" y="263"/>
                      </a:lnTo>
                      <a:lnTo>
                        <a:pt x="106" y="162"/>
                      </a:lnTo>
                      <a:lnTo>
                        <a:pt x="43" y="162"/>
                      </a:lnTo>
                      <a:lnTo>
                        <a:pt x="61" y="138"/>
                      </a:lnTo>
                      <a:lnTo>
                        <a:pt x="60" y="130"/>
                      </a:lnTo>
                      <a:lnTo>
                        <a:pt x="39" y="150"/>
                      </a:lnTo>
                      <a:lnTo>
                        <a:pt x="32" y="162"/>
                      </a:lnTo>
                      <a:lnTo>
                        <a:pt x="0" y="162"/>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3" name="Freeform 21">
                  <a:extLst>
                    <a:ext uri="{FF2B5EF4-FFF2-40B4-BE49-F238E27FC236}">
                      <a16:creationId xmlns:a16="http://schemas.microsoft.com/office/drawing/2014/main" id="{577DA0BD-9533-889D-318B-B9D68113CC57}"/>
                    </a:ext>
                  </a:extLst>
                </p:cNvPr>
                <p:cNvSpPr>
                  <a:spLocks/>
                </p:cNvSpPr>
                <p:nvPr/>
              </p:nvSpPr>
              <p:spPr bwMode="grayWhite">
                <a:xfrm>
                  <a:off x="5221" y="3217"/>
                  <a:ext cx="68" cy="113"/>
                </a:xfrm>
                <a:custGeom>
                  <a:avLst/>
                  <a:gdLst>
                    <a:gd name="T0" fmla="*/ 45 w 68"/>
                    <a:gd name="T1" fmla="*/ 0 h 113"/>
                    <a:gd name="T2" fmla="*/ 45 w 68"/>
                    <a:gd name="T3" fmla="*/ 14 h 113"/>
                    <a:gd name="T4" fmla="*/ 39 w 68"/>
                    <a:gd name="T5" fmla="*/ 23 h 113"/>
                    <a:gd name="T6" fmla="*/ 41 w 68"/>
                    <a:gd name="T7" fmla="*/ 38 h 113"/>
                    <a:gd name="T8" fmla="*/ 33 w 68"/>
                    <a:gd name="T9" fmla="*/ 58 h 113"/>
                    <a:gd name="T10" fmla="*/ 22 w 68"/>
                    <a:gd name="T11" fmla="*/ 77 h 113"/>
                    <a:gd name="T12" fmla="*/ 5 w 68"/>
                    <a:gd name="T13" fmla="*/ 89 h 113"/>
                    <a:gd name="T14" fmla="*/ 0 w 68"/>
                    <a:gd name="T15" fmla="*/ 110 h 113"/>
                    <a:gd name="T16" fmla="*/ 7 w 68"/>
                    <a:gd name="T17" fmla="*/ 112 h 113"/>
                    <a:gd name="T18" fmla="*/ 7 w 68"/>
                    <a:gd name="T19" fmla="*/ 92 h 113"/>
                    <a:gd name="T20" fmla="*/ 31 w 68"/>
                    <a:gd name="T21" fmla="*/ 91 h 113"/>
                    <a:gd name="T22" fmla="*/ 49 w 68"/>
                    <a:gd name="T23" fmla="*/ 78 h 113"/>
                    <a:gd name="T24" fmla="*/ 49 w 68"/>
                    <a:gd name="T25" fmla="*/ 51 h 113"/>
                    <a:gd name="T26" fmla="*/ 55 w 68"/>
                    <a:gd name="T27" fmla="*/ 41 h 113"/>
                    <a:gd name="T28" fmla="*/ 46 w 68"/>
                    <a:gd name="T29" fmla="*/ 24 h 113"/>
                    <a:gd name="T30" fmla="*/ 59 w 68"/>
                    <a:gd name="T31" fmla="*/ 19 h 113"/>
                    <a:gd name="T32" fmla="*/ 67 w 68"/>
                    <a:gd name="T33" fmla="*/ 5 h 113"/>
                    <a:gd name="T34" fmla="*/ 49 w 68"/>
                    <a:gd name="T35" fmla="*/ 7 h 113"/>
                    <a:gd name="T36" fmla="*/ 45 w 68"/>
                    <a:gd name="T37" fmla="*/ 0 h 113"/>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68" h="113">
                      <a:moveTo>
                        <a:pt x="45" y="0"/>
                      </a:moveTo>
                      <a:lnTo>
                        <a:pt x="45" y="14"/>
                      </a:lnTo>
                      <a:lnTo>
                        <a:pt x="39" y="23"/>
                      </a:lnTo>
                      <a:lnTo>
                        <a:pt x="41" y="38"/>
                      </a:lnTo>
                      <a:lnTo>
                        <a:pt x="33" y="58"/>
                      </a:lnTo>
                      <a:lnTo>
                        <a:pt x="22" y="77"/>
                      </a:lnTo>
                      <a:lnTo>
                        <a:pt x="5" y="89"/>
                      </a:lnTo>
                      <a:lnTo>
                        <a:pt x="0" y="110"/>
                      </a:lnTo>
                      <a:lnTo>
                        <a:pt x="7" y="112"/>
                      </a:lnTo>
                      <a:lnTo>
                        <a:pt x="7" y="92"/>
                      </a:lnTo>
                      <a:lnTo>
                        <a:pt x="31" y="91"/>
                      </a:lnTo>
                      <a:lnTo>
                        <a:pt x="49" y="78"/>
                      </a:lnTo>
                      <a:lnTo>
                        <a:pt x="49" y="51"/>
                      </a:lnTo>
                      <a:lnTo>
                        <a:pt x="55" y="41"/>
                      </a:lnTo>
                      <a:lnTo>
                        <a:pt x="46" y="24"/>
                      </a:lnTo>
                      <a:lnTo>
                        <a:pt x="59" y="19"/>
                      </a:lnTo>
                      <a:lnTo>
                        <a:pt x="67" y="5"/>
                      </a:lnTo>
                      <a:lnTo>
                        <a:pt x="49" y="7"/>
                      </a:lnTo>
                      <a:lnTo>
                        <a:pt x="45"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4" name="Freeform 22">
                  <a:extLst>
                    <a:ext uri="{FF2B5EF4-FFF2-40B4-BE49-F238E27FC236}">
                      <a16:creationId xmlns:a16="http://schemas.microsoft.com/office/drawing/2014/main" id="{D97D9C28-1A42-95A4-4DE6-8633128E27B2}"/>
                    </a:ext>
                  </a:extLst>
                </p:cNvPr>
                <p:cNvSpPr>
                  <a:spLocks/>
                </p:cNvSpPr>
                <p:nvPr/>
              </p:nvSpPr>
              <p:spPr bwMode="grayWhite">
                <a:xfrm>
                  <a:off x="4967" y="3518"/>
                  <a:ext cx="17" cy="26"/>
                </a:xfrm>
                <a:custGeom>
                  <a:avLst/>
                  <a:gdLst>
                    <a:gd name="T0" fmla="*/ 8 w 17"/>
                    <a:gd name="T1" fmla="*/ 0 h 26"/>
                    <a:gd name="T2" fmla="*/ 0 w 17"/>
                    <a:gd name="T3" fmla="*/ 11 h 26"/>
                    <a:gd name="T4" fmla="*/ 5 w 17"/>
                    <a:gd name="T5" fmla="*/ 25 h 26"/>
                    <a:gd name="T6" fmla="*/ 16 w 17"/>
                    <a:gd name="T7" fmla="*/ 15 h 26"/>
                    <a:gd name="T8" fmla="*/ 8 w 17"/>
                    <a:gd name="T9" fmla="*/ 0 h 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 h="26">
                      <a:moveTo>
                        <a:pt x="8" y="0"/>
                      </a:moveTo>
                      <a:lnTo>
                        <a:pt x="0" y="11"/>
                      </a:lnTo>
                      <a:lnTo>
                        <a:pt x="5" y="25"/>
                      </a:lnTo>
                      <a:lnTo>
                        <a:pt x="16" y="15"/>
                      </a:lnTo>
                      <a:lnTo>
                        <a:pt x="8"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5" name="Freeform 23">
                  <a:extLst>
                    <a:ext uri="{FF2B5EF4-FFF2-40B4-BE49-F238E27FC236}">
                      <a16:creationId xmlns:a16="http://schemas.microsoft.com/office/drawing/2014/main" id="{0EBE39DE-4807-0848-4F07-94B1C01D0C35}"/>
                    </a:ext>
                  </a:extLst>
                </p:cNvPr>
                <p:cNvSpPr>
                  <a:spLocks/>
                </p:cNvSpPr>
                <p:nvPr/>
              </p:nvSpPr>
              <p:spPr bwMode="grayWhite">
                <a:xfrm>
                  <a:off x="5069" y="3545"/>
                  <a:ext cx="158" cy="68"/>
                </a:xfrm>
                <a:custGeom>
                  <a:avLst/>
                  <a:gdLst>
                    <a:gd name="T0" fmla="*/ 0 w 158"/>
                    <a:gd name="T1" fmla="*/ 0 h 68"/>
                    <a:gd name="T2" fmla="*/ 23 w 158"/>
                    <a:gd name="T3" fmla="*/ 5 h 68"/>
                    <a:gd name="T4" fmla="*/ 58 w 158"/>
                    <a:gd name="T5" fmla="*/ 29 h 68"/>
                    <a:gd name="T6" fmla="*/ 53 w 158"/>
                    <a:gd name="T7" fmla="*/ 43 h 68"/>
                    <a:gd name="T8" fmla="*/ 82 w 158"/>
                    <a:gd name="T9" fmla="*/ 55 h 68"/>
                    <a:gd name="T10" fmla="*/ 157 w 158"/>
                    <a:gd name="T11" fmla="*/ 55 h 68"/>
                    <a:gd name="T12" fmla="*/ 75 w 158"/>
                    <a:gd name="T13" fmla="*/ 67 h 68"/>
                    <a:gd name="T14" fmla="*/ 53 w 158"/>
                    <a:gd name="T15" fmla="*/ 43 h 68"/>
                    <a:gd name="T16" fmla="*/ 32 w 158"/>
                    <a:gd name="T17" fmla="*/ 38 h 68"/>
                    <a:gd name="T18" fmla="*/ 0 w 158"/>
                    <a:gd name="T19" fmla="*/ 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158" h="68">
                      <a:moveTo>
                        <a:pt x="0" y="0"/>
                      </a:moveTo>
                      <a:lnTo>
                        <a:pt x="23" y="5"/>
                      </a:lnTo>
                      <a:lnTo>
                        <a:pt x="58" y="29"/>
                      </a:lnTo>
                      <a:lnTo>
                        <a:pt x="53" y="43"/>
                      </a:lnTo>
                      <a:lnTo>
                        <a:pt x="82" y="55"/>
                      </a:lnTo>
                      <a:lnTo>
                        <a:pt x="157" y="55"/>
                      </a:lnTo>
                      <a:lnTo>
                        <a:pt x="75" y="67"/>
                      </a:lnTo>
                      <a:lnTo>
                        <a:pt x="53" y="43"/>
                      </a:lnTo>
                      <a:lnTo>
                        <a:pt x="32" y="38"/>
                      </a:lnTo>
                      <a:lnTo>
                        <a:pt x="0" y="0"/>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 name="Freeform 24">
                  <a:extLst>
                    <a:ext uri="{FF2B5EF4-FFF2-40B4-BE49-F238E27FC236}">
                      <a16:creationId xmlns:a16="http://schemas.microsoft.com/office/drawing/2014/main" id="{88FB8F9F-326B-FC47-FFD1-57F8BFDAC31E}"/>
                    </a:ext>
                  </a:extLst>
                </p:cNvPr>
                <p:cNvSpPr>
                  <a:spLocks/>
                </p:cNvSpPr>
                <p:nvPr/>
              </p:nvSpPr>
              <p:spPr bwMode="grayWhite">
                <a:xfrm>
                  <a:off x="5195" y="3601"/>
                  <a:ext cx="169" cy="159"/>
                </a:xfrm>
                <a:custGeom>
                  <a:avLst/>
                  <a:gdLst>
                    <a:gd name="T0" fmla="*/ 135 w 169"/>
                    <a:gd name="T1" fmla="*/ 155 h 159"/>
                    <a:gd name="T2" fmla="*/ 127 w 169"/>
                    <a:gd name="T3" fmla="*/ 152 h 159"/>
                    <a:gd name="T4" fmla="*/ 110 w 169"/>
                    <a:gd name="T5" fmla="*/ 134 h 159"/>
                    <a:gd name="T6" fmla="*/ 92 w 169"/>
                    <a:gd name="T7" fmla="*/ 130 h 159"/>
                    <a:gd name="T8" fmla="*/ 88 w 169"/>
                    <a:gd name="T9" fmla="*/ 119 h 159"/>
                    <a:gd name="T10" fmla="*/ 78 w 169"/>
                    <a:gd name="T11" fmla="*/ 111 h 159"/>
                    <a:gd name="T12" fmla="*/ 62 w 169"/>
                    <a:gd name="T13" fmla="*/ 111 h 159"/>
                    <a:gd name="T14" fmla="*/ 44 w 169"/>
                    <a:gd name="T15" fmla="*/ 118 h 159"/>
                    <a:gd name="T16" fmla="*/ 28 w 169"/>
                    <a:gd name="T17" fmla="*/ 121 h 159"/>
                    <a:gd name="T18" fmla="*/ 10 w 169"/>
                    <a:gd name="T19" fmla="*/ 121 h 159"/>
                    <a:gd name="T20" fmla="*/ 10 w 169"/>
                    <a:gd name="T21" fmla="*/ 109 h 159"/>
                    <a:gd name="T22" fmla="*/ 3 w 169"/>
                    <a:gd name="T23" fmla="*/ 91 h 159"/>
                    <a:gd name="T24" fmla="*/ 2 w 169"/>
                    <a:gd name="T25" fmla="*/ 81 h 159"/>
                    <a:gd name="T26" fmla="*/ 2 w 169"/>
                    <a:gd name="T27" fmla="*/ 56 h 159"/>
                    <a:gd name="T28" fmla="*/ 31 w 169"/>
                    <a:gd name="T29" fmla="*/ 43 h 159"/>
                    <a:gd name="T30" fmla="*/ 34 w 169"/>
                    <a:gd name="T31" fmla="*/ 29 h 159"/>
                    <a:gd name="T32" fmla="*/ 40 w 169"/>
                    <a:gd name="T33" fmla="*/ 30 h 159"/>
                    <a:gd name="T34" fmla="*/ 55 w 169"/>
                    <a:gd name="T35" fmla="*/ 15 h 159"/>
                    <a:gd name="T36" fmla="*/ 70 w 169"/>
                    <a:gd name="T37" fmla="*/ 17 h 159"/>
                    <a:gd name="T38" fmla="*/ 80 w 169"/>
                    <a:gd name="T39" fmla="*/ 7 h 159"/>
                    <a:gd name="T40" fmla="*/ 89 w 169"/>
                    <a:gd name="T41" fmla="*/ 5 h 159"/>
                    <a:gd name="T42" fmla="*/ 103 w 169"/>
                    <a:gd name="T43" fmla="*/ 24 h 159"/>
                    <a:gd name="T44" fmla="*/ 116 w 169"/>
                    <a:gd name="T45" fmla="*/ 30 h 159"/>
                    <a:gd name="T46" fmla="*/ 117 w 169"/>
                    <a:gd name="T47" fmla="*/ 11 h 159"/>
                    <a:gd name="T48" fmla="*/ 122 w 169"/>
                    <a:gd name="T49" fmla="*/ 0 h 159"/>
                    <a:gd name="T50" fmla="*/ 132 w 169"/>
                    <a:gd name="T51" fmla="*/ 15 h 159"/>
                    <a:gd name="T52" fmla="*/ 140 w 169"/>
                    <a:gd name="T53" fmla="*/ 43 h 159"/>
                    <a:gd name="T54" fmla="*/ 156 w 169"/>
                    <a:gd name="T55" fmla="*/ 59 h 159"/>
                    <a:gd name="T56" fmla="*/ 165 w 169"/>
                    <a:gd name="T57" fmla="*/ 72 h 159"/>
                    <a:gd name="T58" fmla="*/ 168 w 169"/>
                    <a:gd name="T59" fmla="*/ 95 h 159"/>
                    <a:gd name="T60" fmla="*/ 157 w 169"/>
                    <a:gd name="T61" fmla="*/ 121 h 159"/>
                    <a:gd name="T62" fmla="*/ 155 w 169"/>
                    <a:gd name="T63" fmla="*/ 145 h 159"/>
                    <a:gd name="T64" fmla="*/ 140 w 169"/>
                    <a:gd name="T65" fmla="*/ 154 h 15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169" h="159">
                      <a:moveTo>
                        <a:pt x="140" y="154"/>
                      </a:moveTo>
                      <a:lnTo>
                        <a:pt x="135" y="155"/>
                      </a:lnTo>
                      <a:lnTo>
                        <a:pt x="132" y="158"/>
                      </a:lnTo>
                      <a:lnTo>
                        <a:pt x="127" y="152"/>
                      </a:lnTo>
                      <a:lnTo>
                        <a:pt x="112" y="145"/>
                      </a:lnTo>
                      <a:lnTo>
                        <a:pt x="110" y="134"/>
                      </a:lnTo>
                      <a:lnTo>
                        <a:pt x="105" y="130"/>
                      </a:lnTo>
                      <a:lnTo>
                        <a:pt x="92" y="130"/>
                      </a:lnTo>
                      <a:lnTo>
                        <a:pt x="92" y="122"/>
                      </a:lnTo>
                      <a:lnTo>
                        <a:pt x="88" y="119"/>
                      </a:lnTo>
                      <a:lnTo>
                        <a:pt x="87" y="112"/>
                      </a:lnTo>
                      <a:lnTo>
                        <a:pt x="78" y="111"/>
                      </a:lnTo>
                      <a:lnTo>
                        <a:pt x="70" y="109"/>
                      </a:lnTo>
                      <a:lnTo>
                        <a:pt x="62" y="111"/>
                      </a:lnTo>
                      <a:lnTo>
                        <a:pt x="62" y="112"/>
                      </a:lnTo>
                      <a:lnTo>
                        <a:pt x="44" y="118"/>
                      </a:lnTo>
                      <a:lnTo>
                        <a:pt x="44" y="121"/>
                      </a:lnTo>
                      <a:lnTo>
                        <a:pt x="28" y="121"/>
                      </a:lnTo>
                      <a:lnTo>
                        <a:pt x="20" y="126"/>
                      </a:lnTo>
                      <a:lnTo>
                        <a:pt x="10" y="121"/>
                      </a:lnTo>
                      <a:lnTo>
                        <a:pt x="10" y="119"/>
                      </a:lnTo>
                      <a:lnTo>
                        <a:pt x="10" y="109"/>
                      </a:lnTo>
                      <a:lnTo>
                        <a:pt x="7" y="99"/>
                      </a:lnTo>
                      <a:lnTo>
                        <a:pt x="3" y="91"/>
                      </a:lnTo>
                      <a:lnTo>
                        <a:pt x="5" y="84"/>
                      </a:lnTo>
                      <a:lnTo>
                        <a:pt x="2" y="81"/>
                      </a:lnTo>
                      <a:lnTo>
                        <a:pt x="0" y="66"/>
                      </a:lnTo>
                      <a:lnTo>
                        <a:pt x="2" y="56"/>
                      </a:lnTo>
                      <a:lnTo>
                        <a:pt x="11" y="48"/>
                      </a:lnTo>
                      <a:lnTo>
                        <a:pt x="31" y="43"/>
                      </a:lnTo>
                      <a:lnTo>
                        <a:pt x="36" y="36"/>
                      </a:lnTo>
                      <a:lnTo>
                        <a:pt x="34" y="29"/>
                      </a:lnTo>
                      <a:lnTo>
                        <a:pt x="39" y="27"/>
                      </a:lnTo>
                      <a:lnTo>
                        <a:pt x="40" y="30"/>
                      </a:lnTo>
                      <a:lnTo>
                        <a:pt x="42" y="25"/>
                      </a:lnTo>
                      <a:lnTo>
                        <a:pt x="55" y="15"/>
                      </a:lnTo>
                      <a:lnTo>
                        <a:pt x="62" y="20"/>
                      </a:lnTo>
                      <a:lnTo>
                        <a:pt x="70" y="17"/>
                      </a:lnTo>
                      <a:lnTo>
                        <a:pt x="72" y="9"/>
                      </a:lnTo>
                      <a:lnTo>
                        <a:pt x="80" y="7"/>
                      </a:lnTo>
                      <a:lnTo>
                        <a:pt x="78" y="1"/>
                      </a:lnTo>
                      <a:lnTo>
                        <a:pt x="89" y="5"/>
                      </a:lnTo>
                      <a:lnTo>
                        <a:pt x="98" y="3"/>
                      </a:lnTo>
                      <a:lnTo>
                        <a:pt x="103" y="24"/>
                      </a:lnTo>
                      <a:lnTo>
                        <a:pt x="110" y="30"/>
                      </a:lnTo>
                      <a:lnTo>
                        <a:pt x="116" y="30"/>
                      </a:lnTo>
                      <a:lnTo>
                        <a:pt x="119" y="17"/>
                      </a:lnTo>
                      <a:lnTo>
                        <a:pt x="117" y="11"/>
                      </a:lnTo>
                      <a:lnTo>
                        <a:pt x="119" y="1"/>
                      </a:lnTo>
                      <a:lnTo>
                        <a:pt x="122" y="0"/>
                      </a:lnTo>
                      <a:lnTo>
                        <a:pt x="127" y="12"/>
                      </a:lnTo>
                      <a:lnTo>
                        <a:pt x="132" y="15"/>
                      </a:lnTo>
                      <a:lnTo>
                        <a:pt x="135" y="27"/>
                      </a:lnTo>
                      <a:lnTo>
                        <a:pt x="140" y="43"/>
                      </a:lnTo>
                      <a:lnTo>
                        <a:pt x="147" y="47"/>
                      </a:lnTo>
                      <a:lnTo>
                        <a:pt x="156" y="59"/>
                      </a:lnTo>
                      <a:lnTo>
                        <a:pt x="157" y="65"/>
                      </a:lnTo>
                      <a:lnTo>
                        <a:pt x="165" y="72"/>
                      </a:lnTo>
                      <a:lnTo>
                        <a:pt x="168" y="85"/>
                      </a:lnTo>
                      <a:lnTo>
                        <a:pt x="168" y="95"/>
                      </a:lnTo>
                      <a:lnTo>
                        <a:pt x="165" y="111"/>
                      </a:lnTo>
                      <a:lnTo>
                        <a:pt x="157" y="121"/>
                      </a:lnTo>
                      <a:lnTo>
                        <a:pt x="155" y="134"/>
                      </a:lnTo>
                      <a:lnTo>
                        <a:pt x="155" y="145"/>
                      </a:lnTo>
                      <a:lnTo>
                        <a:pt x="147" y="147"/>
                      </a:lnTo>
                      <a:lnTo>
                        <a:pt x="140" y="154"/>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57" name="Freeform 25">
                  <a:extLst>
                    <a:ext uri="{FF2B5EF4-FFF2-40B4-BE49-F238E27FC236}">
                      <a16:creationId xmlns:a16="http://schemas.microsoft.com/office/drawing/2014/main" id="{65C76CB5-16F3-F0AC-04E1-BBB43B29A533}"/>
                    </a:ext>
                  </a:extLst>
                </p:cNvPr>
                <p:cNvSpPr>
                  <a:spLocks/>
                </p:cNvSpPr>
                <p:nvPr/>
              </p:nvSpPr>
              <p:spPr bwMode="grayWhite">
                <a:xfrm>
                  <a:off x="5330" y="3768"/>
                  <a:ext cx="17" cy="20"/>
                </a:xfrm>
                <a:custGeom>
                  <a:avLst/>
                  <a:gdLst>
                    <a:gd name="T0" fmla="*/ 8 w 17"/>
                    <a:gd name="T1" fmla="*/ 16 h 20"/>
                    <a:gd name="T2" fmla="*/ 2 w 17"/>
                    <a:gd name="T3" fmla="*/ 13 h 20"/>
                    <a:gd name="T4" fmla="*/ 2 w 17"/>
                    <a:gd name="T5" fmla="*/ 10 h 20"/>
                    <a:gd name="T6" fmla="*/ 2 w 17"/>
                    <a:gd name="T7" fmla="*/ 8 h 20"/>
                    <a:gd name="T8" fmla="*/ 1 w 17"/>
                    <a:gd name="T9" fmla="*/ 5 h 20"/>
                    <a:gd name="T10" fmla="*/ 0 w 17"/>
                    <a:gd name="T11" fmla="*/ 0 h 20"/>
                    <a:gd name="T12" fmla="*/ 2 w 17"/>
                    <a:gd name="T13" fmla="*/ 0 h 20"/>
                    <a:gd name="T14" fmla="*/ 8 w 17"/>
                    <a:gd name="T15" fmla="*/ 2 h 20"/>
                    <a:gd name="T16" fmla="*/ 11 w 17"/>
                    <a:gd name="T17" fmla="*/ 2 h 20"/>
                    <a:gd name="T18" fmla="*/ 12 w 17"/>
                    <a:gd name="T19" fmla="*/ 2 h 20"/>
                    <a:gd name="T20" fmla="*/ 16 w 17"/>
                    <a:gd name="T21" fmla="*/ 0 h 20"/>
                    <a:gd name="T22" fmla="*/ 16 w 17"/>
                    <a:gd name="T23" fmla="*/ 8 h 20"/>
                    <a:gd name="T24" fmla="*/ 14 w 17"/>
                    <a:gd name="T25" fmla="*/ 10 h 20"/>
                    <a:gd name="T26" fmla="*/ 12 w 17"/>
                    <a:gd name="T27" fmla="*/ 13 h 20"/>
                    <a:gd name="T28" fmla="*/ 12 w 17"/>
                    <a:gd name="T29" fmla="*/ 16 h 20"/>
                    <a:gd name="T30" fmla="*/ 11 w 17"/>
                    <a:gd name="T31" fmla="*/ 16 h 20"/>
                    <a:gd name="T32" fmla="*/ 11 w 17"/>
                    <a:gd name="T33" fmla="*/ 19 h 20"/>
                    <a:gd name="T34" fmla="*/ 8 w 17"/>
                    <a:gd name="T35" fmla="*/ 16 h 20"/>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Lst>
                  <a:ahLst/>
                  <a:cxnLst>
                    <a:cxn ang="T36">
                      <a:pos x="T0" y="T1"/>
                    </a:cxn>
                    <a:cxn ang="T37">
                      <a:pos x="T2" y="T3"/>
                    </a:cxn>
                    <a:cxn ang="T38">
                      <a:pos x="T4" y="T5"/>
                    </a:cxn>
                    <a:cxn ang="T39">
                      <a:pos x="T6" y="T7"/>
                    </a:cxn>
                    <a:cxn ang="T40">
                      <a:pos x="T8" y="T9"/>
                    </a:cxn>
                    <a:cxn ang="T41">
                      <a:pos x="T10" y="T11"/>
                    </a:cxn>
                    <a:cxn ang="T42">
                      <a:pos x="T12" y="T13"/>
                    </a:cxn>
                    <a:cxn ang="T43">
                      <a:pos x="T14" y="T15"/>
                    </a:cxn>
                    <a:cxn ang="T44">
                      <a:pos x="T16" y="T17"/>
                    </a:cxn>
                    <a:cxn ang="T45">
                      <a:pos x="T18" y="T19"/>
                    </a:cxn>
                    <a:cxn ang="T46">
                      <a:pos x="T20" y="T21"/>
                    </a:cxn>
                    <a:cxn ang="T47">
                      <a:pos x="T22" y="T23"/>
                    </a:cxn>
                    <a:cxn ang="T48">
                      <a:pos x="T24" y="T25"/>
                    </a:cxn>
                    <a:cxn ang="T49">
                      <a:pos x="T26" y="T27"/>
                    </a:cxn>
                    <a:cxn ang="T50">
                      <a:pos x="T28" y="T29"/>
                    </a:cxn>
                    <a:cxn ang="T51">
                      <a:pos x="T30" y="T31"/>
                    </a:cxn>
                    <a:cxn ang="T52">
                      <a:pos x="T32" y="T33"/>
                    </a:cxn>
                    <a:cxn ang="T53">
                      <a:pos x="T34" y="T35"/>
                    </a:cxn>
                  </a:cxnLst>
                  <a:rect l="0" t="0" r="r" b="b"/>
                  <a:pathLst>
                    <a:path w="17" h="20">
                      <a:moveTo>
                        <a:pt x="8" y="16"/>
                      </a:moveTo>
                      <a:lnTo>
                        <a:pt x="2" y="13"/>
                      </a:lnTo>
                      <a:lnTo>
                        <a:pt x="2" y="10"/>
                      </a:lnTo>
                      <a:lnTo>
                        <a:pt x="2" y="8"/>
                      </a:lnTo>
                      <a:lnTo>
                        <a:pt x="1" y="5"/>
                      </a:lnTo>
                      <a:lnTo>
                        <a:pt x="0" y="0"/>
                      </a:lnTo>
                      <a:lnTo>
                        <a:pt x="2" y="0"/>
                      </a:lnTo>
                      <a:lnTo>
                        <a:pt x="8" y="2"/>
                      </a:lnTo>
                      <a:lnTo>
                        <a:pt x="11" y="2"/>
                      </a:lnTo>
                      <a:lnTo>
                        <a:pt x="12" y="2"/>
                      </a:lnTo>
                      <a:lnTo>
                        <a:pt x="16" y="0"/>
                      </a:lnTo>
                      <a:lnTo>
                        <a:pt x="16" y="8"/>
                      </a:lnTo>
                      <a:lnTo>
                        <a:pt x="14" y="10"/>
                      </a:lnTo>
                      <a:lnTo>
                        <a:pt x="12" y="13"/>
                      </a:lnTo>
                      <a:lnTo>
                        <a:pt x="12" y="16"/>
                      </a:lnTo>
                      <a:lnTo>
                        <a:pt x="11" y="16"/>
                      </a:lnTo>
                      <a:lnTo>
                        <a:pt x="11" y="19"/>
                      </a:lnTo>
                      <a:lnTo>
                        <a:pt x="8" y="1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Freeform 26">
                  <a:extLst>
                    <a:ext uri="{FF2B5EF4-FFF2-40B4-BE49-F238E27FC236}">
                      <a16:creationId xmlns:a16="http://schemas.microsoft.com/office/drawing/2014/main" id="{529C1248-248B-77E8-9CAD-95D26D4DD681}"/>
                    </a:ext>
                  </a:extLst>
                </p:cNvPr>
                <p:cNvSpPr>
                  <a:spLocks/>
                </p:cNvSpPr>
                <p:nvPr/>
              </p:nvSpPr>
              <p:spPr bwMode="grayWhite">
                <a:xfrm>
                  <a:off x="4739" y="3587"/>
                  <a:ext cx="19" cy="76"/>
                </a:xfrm>
                <a:custGeom>
                  <a:avLst/>
                  <a:gdLst>
                    <a:gd name="T0" fmla="*/ 2 w 19"/>
                    <a:gd name="T1" fmla="*/ 26 h 76"/>
                    <a:gd name="T2" fmla="*/ 9 w 19"/>
                    <a:gd name="T3" fmla="*/ 20 h 76"/>
                    <a:gd name="T4" fmla="*/ 14 w 19"/>
                    <a:gd name="T5" fmla="*/ 0 h 76"/>
                    <a:gd name="T6" fmla="*/ 18 w 19"/>
                    <a:gd name="T7" fmla="*/ 30 h 76"/>
                    <a:gd name="T8" fmla="*/ 12 w 19"/>
                    <a:gd name="T9" fmla="*/ 67 h 76"/>
                    <a:gd name="T10" fmla="*/ 0 w 19"/>
                    <a:gd name="T11" fmla="*/ 75 h 76"/>
                    <a:gd name="T12" fmla="*/ 0 w 19"/>
                    <a:gd name="T13" fmla="*/ 57 h 76"/>
                    <a:gd name="T14" fmla="*/ 3 w 19"/>
                    <a:gd name="T15" fmla="*/ 45 h 76"/>
                    <a:gd name="T16" fmla="*/ 2 w 19"/>
                    <a:gd name="T17" fmla="*/ 26 h 76"/>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9" h="76">
                      <a:moveTo>
                        <a:pt x="2" y="26"/>
                      </a:moveTo>
                      <a:lnTo>
                        <a:pt x="9" y="20"/>
                      </a:lnTo>
                      <a:lnTo>
                        <a:pt x="14" y="0"/>
                      </a:lnTo>
                      <a:lnTo>
                        <a:pt x="18" y="30"/>
                      </a:lnTo>
                      <a:lnTo>
                        <a:pt x="12" y="67"/>
                      </a:lnTo>
                      <a:lnTo>
                        <a:pt x="0" y="75"/>
                      </a:lnTo>
                      <a:lnTo>
                        <a:pt x="0" y="57"/>
                      </a:lnTo>
                      <a:lnTo>
                        <a:pt x="3" y="45"/>
                      </a:lnTo>
                      <a:lnTo>
                        <a:pt x="2" y="26"/>
                      </a:lnTo>
                    </a:path>
                  </a:pathLst>
                </a:custGeom>
                <a:solidFill>
                  <a:schemeClr val="bg1"/>
                </a:soli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grpSp>
      <p:sp>
        <p:nvSpPr>
          <p:cNvPr id="1027" name="Rectangle 30">
            <a:extLst>
              <a:ext uri="{FF2B5EF4-FFF2-40B4-BE49-F238E27FC236}">
                <a16:creationId xmlns:a16="http://schemas.microsoft.com/office/drawing/2014/main" id="{D7EB0133-F992-DA4D-6177-B4A4AA4D3A82}"/>
              </a:ext>
            </a:extLst>
          </p:cNvPr>
          <p:cNvSpPr>
            <a:spLocks noGrp="1" noChangeArrowheads="1"/>
          </p:cNvSpPr>
          <p:nvPr>
            <p:ph type="title"/>
          </p:nvPr>
        </p:nvSpPr>
        <p:spPr bwMode="auto">
          <a:xfrm>
            <a:off x="685800" y="28575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8" name="Rectangle 31">
            <a:extLst>
              <a:ext uri="{FF2B5EF4-FFF2-40B4-BE49-F238E27FC236}">
                <a16:creationId xmlns:a16="http://schemas.microsoft.com/office/drawing/2014/main" id="{8239BB2D-CFE3-8257-914D-5BB87A8606B4}"/>
              </a:ext>
            </a:extLst>
          </p:cNvPr>
          <p:cNvSpPr>
            <a:spLocks noGrp="1" noChangeArrowheads="1"/>
          </p:cNvSpPr>
          <p:nvPr>
            <p:ph type="body" idx="1"/>
          </p:nvPr>
        </p:nvSpPr>
        <p:spPr bwMode="auto">
          <a:xfrm>
            <a:off x="698500" y="1685926"/>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t" anchorCtr="0" compatLnSpc="1">
            <a:prstTxWarp prst="textNoShape">
              <a:avLst/>
            </a:prstTxWarp>
          </a:bodyPr>
          <a:lstStyle/>
          <a:p>
            <a:pPr lvl="0"/>
            <a:r>
              <a:rPr lang="en-US" altLang="en-US" dirty="0"/>
              <a:t>Click to 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56" name="Rectangle 32">
            <a:extLst>
              <a:ext uri="{FF2B5EF4-FFF2-40B4-BE49-F238E27FC236}">
                <a16:creationId xmlns:a16="http://schemas.microsoft.com/office/drawing/2014/main" id="{E40403FF-3970-3BBE-312D-F4CD05E3A153}"/>
              </a:ext>
            </a:extLst>
          </p:cNvPr>
          <p:cNvSpPr>
            <a:spLocks noGrp="1" noChangeArrowheads="1"/>
          </p:cNvSpPr>
          <p:nvPr>
            <p:ph type="dt" sz="half" idx="2"/>
          </p:nvPr>
        </p:nvSpPr>
        <p:spPr bwMode="auto">
          <a:xfrm>
            <a:off x="685800" y="64008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defRPr sz="1400"/>
            </a:lvl1pPr>
          </a:lstStyle>
          <a:p>
            <a:pPr>
              <a:defRPr/>
            </a:pPr>
            <a:fld id="{D95DACC5-C402-455D-B36B-F7F4D2990056}" type="datetime1">
              <a:rPr lang="en-US"/>
              <a:pPr>
                <a:defRPr/>
              </a:pPr>
              <a:t>12/10/2023</a:t>
            </a:fld>
            <a:endParaRPr lang="en-US" dirty="0"/>
          </a:p>
        </p:txBody>
      </p:sp>
      <p:sp>
        <p:nvSpPr>
          <p:cNvPr id="1058" name="Rectangle 34">
            <a:extLst>
              <a:ext uri="{FF2B5EF4-FFF2-40B4-BE49-F238E27FC236}">
                <a16:creationId xmlns:a16="http://schemas.microsoft.com/office/drawing/2014/main" id="{2991A972-CD85-12FB-6813-7F7884C34B2E}"/>
              </a:ext>
            </a:extLst>
          </p:cNvPr>
          <p:cNvSpPr>
            <a:spLocks noGrp="1" noChangeArrowheads="1"/>
          </p:cNvSpPr>
          <p:nvPr>
            <p:ph type="sldNum" sz="quarter" idx="4"/>
          </p:nvPr>
        </p:nvSpPr>
        <p:spPr bwMode="auto">
          <a:xfrm>
            <a:off x="6553200" y="6399213"/>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2075" tIns="46038" rIns="92075" bIns="46038" numCol="1" anchor="ctr" anchorCtr="0" compatLnSpc="1">
            <a:prstTxWarp prst="textNoShape">
              <a:avLst/>
            </a:prstTxWarp>
          </a:bodyPr>
          <a:lstStyle>
            <a:lvl1pPr algn="r">
              <a:defRPr sz="1400"/>
            </a:lvl1pPr>
          </a:lstStyle>
          <a:p>
            <a:fld id="{984FDF92-B87B-4149-B9C7-67CC17E9EF1B}" type="slidenum">
              <a:rPr lang="en-US" altLang="en-US"/>
              <a:pPr/>
              <a:t>‹#›</a:t>
            </a:fld>
            <a:endParaRPr lang="en-US" altLang="en-US"/>
          </a:p>
        </p:txBody>
      </p:sp>
      <p:sp>
        <p:nvSpPr>
          <p:cNvPr id="1031" name="Rectangle 35">
            <a:extLst>
              <a:ext uri="{FF2B5EF4-FFF2-40B4-BE49-F238E27FC236}">
                <a16:creationId xmlns:a16="http://schemas.microsoft.com/office/drawing/2014/main" id="{C53AEB74-22C3-3C09-433C-8E3DF0B5BB90}"/>
              </a:ext>
            </a:extLst>
          </p:cNvPr>
          <p:cNvSpPr>
            <a:spLocks noChangeArrowheads="1"/>
          </p:cNvSpPr>
          <p:nvPr/>
        </p:nvSpPr>
        <p:spPr bwMode="auto">
          <a:xfrm>
            <a:off x="1135063" y="6405563"/>
            <a:ext cx="7162800" cy="419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r>
              <a:rPr lang="en-US" sz="1400" dirty="0"/>
              <a:t>CSCI: December 13 – December 15, 2023, Las Vegas, USA</a:t>
            </a:r>
            <a:endParaRPr lang="en-US" sz="1400" dirty="0">
              <a:latin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4100" r:id="rId1"/>
    <p:sldLayoutId id="2147484101" r:id="rId2"/>
    <p:sldLayoutId id="2147484091" r:id="rId3"/>
    <p:sldLayoutId id="2147484092" r:id="rId4"/>
    <p:sldLayoutId id="2147484093" r:id="rId5"/>
    <p:sldLayoutId id="2147484094" r:id="rId6"/>
    <p:sldLayoutId id="2147484095" r:id="rId7"/>
    <p:sldLayoutId id="2147484096" r:id="rId8"/>
    <p:sldLayoutId id="2147484097" r:id="rId9"/>
    <p:sldLayoutId id="2147484098" r:id="rId10"/>
    <p:sldLayoutId id="2147484099" r:id="rId11"/>
  </p:sldLayoutIdLst>
  <p:transition/>
  <p:hf hdr="0" ftr="0" dt="0"/>
  <p:txStyles>
    <p:titleStyle>
      <a:lvl1pPr algn="ctr" rtl="0" eaLnBrk="0" fontAlgn="base" hangingPunct="0">
        <a:spcBef>
          <a:spcPct val="0"/>
        </a:spcBef>
        <a:spcAft>
          <a:spcPct val="0"/>
        </a:spcAft>
        <a:defRPr sz="4400" kern="12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anose="02020603050405020304" pitchFamily="18" charset="0"/>
        </a:defRPr>
      </a:lvl2pPr>
      <a:lvl3pPr algn="ctr" rtl="0" eaLnBrk="0" fontAlgn="base" hangingPunct="0">
        <a:spcBef>
          <a:spcPct val="0"/>
        </a:spcBef>
        <a:spcAft>
          <a:spcPct val="0"/>
        </a:spcAft>
        <a:defRPr sz="4400">
          <a:solidFill>
            <a:schemeClr val="tx2"/>
          </a:solidFill>
          <a:latin typeface="Times New Roman" panose="02020603050405020304" pitchFamily="18" charset="0"/>
        </a:defRPr>
      </a:lvl3pPr>
      <a:lvl4pPr algn="ctr" rtl="0" eaLnBrk="0" fontAlgn="base" hangingPunct="0">
        <a:spcBef>
          <a:spcPct val="0"/>
        </a:spcBef>
        <a:spcAft>
          <a:spcPct val="0"/>
        </a:spcAft>
        <a:defRPr sz="4400">
          <a:solidFill>
            <a:schemeClr val="tx2"/>
          </a:solidFill>
          <a:latin typeface="Times New Roman" panose="02020603050405020304" pitchFamily="18" charset="0"/>
        </a:defRPr>
      </a:lvl4pPr>
      <a:lvl5pPr algn="ctr" rtl="0" eaLnBrk="0" fontAlgn="base" hangingPunct="0">
        <a:spcBef>
          <a:spcPct val="0"/>
        </a:spcBef>
        <a:spcAft>
          <a:spcPct val="0"/>
        </a:spcAft>
        <a:defRPr sz="4400">
          <a:solidFill>
            <a:schemeClr val="tx2"/>
          </a:solidFill>
          <a:latin typeface="Times New Roman" panose="02020603050405020304" pitchFamily="18" charset="0"/>
        </a:defRPr>
      </a:lvl5pPr>
      <a:lvl6pPr marL="457200" algn="ctr" rtl="0" eaLnBrk="0" fontAlgn="base" hangingPunct="0">
        <a:spcBef>
          <a:spcPct val="0"/>
        </a:spcBef>
        <a:spcAft>
          <a:spcPct val="0"/>
        </a:spcAft>
        <a:defRPr sz="4400">
          <a:solidFill>
            <a:schemeClr val="tx2"/>
          </a:solidFill>
          <a:latin typeface="Times New Roman" panose="02020603050405020304" pitchFamily="18" charset="0"/>
        </a:defRPr>
      </a:lvl6pPr>
      <a:lvl7pPr marL="914400" algn="ctr" rtl="0" eaLnBrk="0" fontAlgn="base" hangingPunct="0">
        <a:spcBef>
          <a:spcPct val="0"/>
        </a:spcBef>
        <a:spcAft>
          <a:spcPct val="0"/>
        </a:spcAft>
        <a:defRPr sz="4400">
          <a:solidFill>
            <a:schemeClr val="tx2"/>
          </a:solidFill>
          <a:latin typeface="Times New Roman" panose="02020603050405020304" pitchFamily="18" charset="0"/>
        </a:defRPr>
      </a:lvl7pPr>
      <a:lvl8pPr marL="1371600" algn="ctr" rtl="0" eaLnBrk="0" fontAlgn="base" hangingPunct="0">
        <a:spcBef>
          <a:spcPct val="0"/>
        </a:spcBef>
        <a:spcAft>
          <a:spcPct val="0"/>
        </a:spcAft>
        <a:defRPr sz="4400">
          <a:solidFill>
            <a:schemeClr val="tx2"/>
          </a:solidFill>
          <a:latin typeface="Times New Roman" panose="02020603050405020304" pitchFamily="18" charset="0"/>
        </a:defRPr>
      </a:lvl8pPr>
      <a:lvl9pPr marL="1828800" algn="ctr" rtl="0" eaLnBrk="0" fontAlgn="base" hangingPunct="0">
        <a:spcBef>
          <a:spcPct val="0"/>
        </a:spcBef>
        <a:spcAft>
          <a:spcPct val="0"/>
        </a:spcAft>
        <a:defRPr sz="4400">
          <a:solidFill>
            <a:schemeClr val="tx2"/>
          </a:solidFill>
          <a:latin typeface="Times New Roman" panose="02020603050405020304" pitchFamily="18" charset="0"/>
        </a:defRPr>
      </a:lvl9pPr>
    </p:titleStyle>
    <p:bodyStyle>
      <a:lvl1pPr marL="342900" indent="-342900" algn="l" rtl="0" eaLnBrk="0" fontAlgn="base" hangingPunct="0">
        <a:spcBef>
          <a:spcPct val="20000"/>
        </a:spcBef>
        <a:spcAft>
          <a:spcPct val="0"/>
        </a:spcAft>
        <a:buClr>
          <a:schemeClr val="tx2"/>
        </a:buClr>
        <a:buSzPct val="75000"/>
        <a:buFont typeface="Monotype Sorts" pitchFamily="2" charset="2"/>
        <a:buChar char="F"/>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1"/>
        </a:buClr>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Clr>
          <a:schemeClr val="accent2"/>
        </a:buClr>
        <a:buSzPct val="65000"/>
        <a:buFont typeface="Monotype Sorts" pitchFamily="2" charset="2"/>
        <a:buChar char="u"/>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Clr>
          <a:schemeClr val="tx1"/>
        </a:buClr>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Clr>
          <a:schemeClr val="tx2"/>
        </a:buClr>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hyperlink" Target="https://liveexample.pearsoncmg.com/dsanimation13ejava/SelectionSorteBook.html" TargetMode="External"/></Relationships>
</file>

<file path=ppt/slides/_rels/slide4.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https://liveexample.pearsoncmg.com/dsanimation13ejava/InsertionSorteBook.html"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liveexample.pearsoncmg.com/dsanimation13ejava/BubbleSorteBook.html"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liveexample.pearsoncmg.com/dsanimation13ejava/MergeSorteBook.html"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liveexample.pearsoncmg.com/dsanimation13ejava/QuickSorteBook.html"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www.cs.armstrong.edu/liang/animation/HashingLinearProbingAnimation.html"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liveexample.pearsoncmg.com/dsanimation13ejava/HeapeBook.html" TargetMode="Externa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FAC97C51-FC12-12BB-9BC1-A4035B2AE6DD}"/>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75D61AFC-08D7-4102-ABF4-10ACB40656A6}" type="slidenum">
              <a:rPr lang="en-US" altLang="en-US" sz="1400"/>
              <a:pPr>
                <a:spcBef>
                  <a:spcPct val="0"/>
                </a:spcBef>
                <a:buClrTx/>
                <a:buSzTx/>
                <a:buFontTx/>
                <a:buNone/>
              </a:pPr>
              <a:t>1</a:t>
            </a:fld>
            <a:endParaRPr lang="en-US" altLang="en-US" sz="1400"/>
          </a:p>
        </p:txBody>
      </p:sp>
      <p:sp>
        <p:nvSpPr>
          <p:cNvPr id="4099" name="Rectangle 2">
            <a:extLst>
              <a:ext uri="{FF2B5EF4-FFF2-40B4-BE49-F238E27FC236}">
                <a16:creationId xmlns:a16="http://schemas.microsoft.com/office/drawing/2014/main" id="{106DC5F3-885A-D128-7D16-1AB3A4F8636C}"/>
              </a:ext>
            </a:extLst>
          </p:cNvPr>
          <p:cNvSpPr>
            <a:spLocks noGrp="1" noChangeArrowheads="1"/>
          </p:cNvSpPr>
          <p:nvPr>
            <p:ph type="title"/>
          </p:nvPr>
        </p:nvSpPr>
        <p:spPr>
          <a:xfrm>
            <a:off x="685800" y="990600"/>
            <a:ext cx="7848600" cy="4876800"/>
          </a:xfrm>
        </p:spPr>
        <p:txBody>
          <a:bodyPr/>
          <a:lstStyle/>
          <a:p>
            <a:r>
              <a:rPr lang="en-US" altLang="en-US" sz="4000" dirty="0"/>
              <a:t>T</a:t>
            </a:r>
            <a:r>
              <a:rPr lang="en-US" sz="4000" dirty="0"/>
              <a:t>eaching and Learning Sorting Algorithms Using Animation</a:t>
            </a:r>
            <a:br>
              <a:rPr lang="en-US" altLang="en-US" sz="4000" dirty="0"/>
            </a:br>
            <a:br>
              <a:rPr lang="en-US" altLang="en-US" sz="4000" dirty="0"/>
            </a:br>
            <a:br>
              <a:rPr lang="en-US" altLang="en-US" sz="4000" dirty="0"/>
            </a:br>
            <a:br>
              <a:rPr lang="en-US" altLang="en-US" dirty="0"/>
            </a:br>
            <a:r>
              <a:rPr lang="en-US" altLang="en-US" sz="3600" dirty="0"/>
              <a:t>Y. Daniel Liang</a:t>
            </a:r>
            <a:br>
              <a:rPr lang="en-US" altLang="en-US" sz="3600" dirty="0"/>
            </a:br>
            <a:r>
              <a:rPr lang="en-US" altLang="en-US" sz="3600" dirty="0"/>
              <a:t>Georgia Southern University</a:t>
            </a:r>
            <a:br>
              <a:rPr lang="en-US" altLang="en-US" sz="3600" dirty="0"/>
            </a:br>
            <a:endParaRPr lang="en-US" altLang="en-US" sz="3600" dirty="0"/>
          </a:p>
        </p:txBody>
      </p:sp>
      <p:sp>
        <p:nvSpPr>
          <p:cNvPr id="4100" name="Rectangle 6">
            <a:extLst>
              <a:ext uri="{FF2B5EF4-FFF2-40B4-BE49-F238E27FC236}">
                <a16:creationId xmlns:a16="http://schemas.microsoft.com/office/drawing/2014/main" id="{747F33A6-2F1C-5097-F6A1-D955557550A3}"/>
              </a:ext>
            </a:extLst>
          </p:cNvPr>
          <p:cNvSpPr>
            <a:spLocks noChangeArrowheads="1"/>
          </p:cNvSpPr>
          <p:nvPr/>
        </p:nvSpPr>
        <p:spPr bwMode="auto">
          <a:xfrm>
            <a:off x="3052763" y="20574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1" name="Rectangle 1029">
            <a:extLst>
              <a:ext uri="{FF2B5EF4-FFF2-40B4-BE49-F238E27FC236}">
                <a16:creationId xmlns:a16="http://schemas.microsoft.com/office/drawing/2014/main" id="{78D90BDB-18A6-5F23-995A-55C53FA6F2D8}"/>
              </a:ext>
            </a:extLst>
          </p:cNvPr>
          <p:cNvSpPr>
            <a:spLocks noChangeArrowheads="1"/>
          </p:cNvSpPr>
          <p:nvPr/>
        </p:nvSpPr>
        <p:spPr bwMode="auto">
          <a:xfrm>
            <a:off x="0" y="2405063"/>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
        <p:nvSpPr>
          <p:cNvPr id="4102" name="Rectangle 1031">
            <a:extLst>
              <a:ext uri="{FF2B5EF4-FFF2-40B4-BE49-F238E27FC236}">
                <a16:creationId xmlns:a16="http://schemas.microsoft.com/office/drawing/2014/main" id="{4E691945-391E-BFEC-4058-57EE24D425D6}"/>
              </a:ext>
            </a:extLst>
          </p:cNvPr>
          <p:cNvSpPr>
            <a:spLocks noChangeArrowheads="1"/>
          </p:cNvSpPr>
          <p:nvPr/>
        </p:nvSpPr>
        <p:spPr bwMode="auto">
          <a:xfrm>
            <a:off x="0" y="2263775"/>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4">
            <a:extLst>
              <a:ext uri="{FF2B5EF4-FFF2-40B4-BE49-F238E27FC236}">
                <a16:creationId xmlns:a16="http://schemas.microsoft.com/office/drawing/2014/main" id="{7BC363A2-9E41-2E70-406E-A613B740B0BB}"/>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6BC14B73-A0EC-4739-B500-4B4DB96C216E}" type="slidenum">
              <a:rPr lang="en-US" altLang="en-US" sz="1400"/>
              <a:pPr>
                <a:spcBef>
                  <a:spcPct val="0"/>
                </a:spcBef>
                <a:buClrTx/>
                <a:buSzTx/>
                <a:buFontTx/>
                <a:buNone/>
              </a:pPr>
              <a:t>10</a:t>
            </a:fld>
            <a:endParaRPr lang="en-US" altLang="en-US" sz="1400"/>
          </a:p>
        </p:txBody>
      </p:sp>
      <p:sp>
        <p:nvSpPr>
          <p:cNvPr id="26627" name="Rectangle 2">
            <a:extLst>
              <a:ext uri="{FF2B5EF4-FFF2-40B4-BE49-F238E27FC236}">
                <a16:creationId xmlns:a16="http://schemas.microsoft.com/office/drawing/2014/main" id="{7CD30A66-8497-4724-F683-7DCDE8FA9534}"/>
              </a:ext>
            </a:extLst>
          </p:cNvPr>
          <p:cNvSpPr>
            <a:spLocks noGrp="1" noChangeArrowheads="1"/>
          </p:cNvSpPr>
          <p:nvPr>
            <p:ph type="title"/>
          </p:nvPr>
        </p:nvSpPr>
        <p:spPr>
          <a:xfrm>
            <a:off x="685800" y="304800"/>
            <a:ext cx="7772400" cy="838200"/>
          </a:xfrm>
        </p:spPr>
        <p:txBody>
          <a:bodyPr/>
          <a:lstStyle/>
          <a:p>
            <a:r>
              <a:rPr lang="en-US" altLang="en-US"/>
              <a:t>University of Central Michigan</a:t>
            </a:r>
          </a:p>
        </p:txBody>
      </p:sp>
      <p:sp>
        <p:nvSpPr>
          <p:cNvPr id="26628" name="Rectangle 3">
            <a:extLst>
              <a:ext uri="{FF2B5EF4-FFF2-40B4-BE49-F238E27FC236}">
                <a16:creationId xmlns:a16="http://schemas.microsoft.com/office/drawing/2014/main" id="{E96D3A46-91AA-BF39-576F-1F80C65AD3FF}"/>
              </a:ext>
            </a:extLst>
          </p:cNvPr>
          <p:cNvSpPr>
            <a:spLocks noGrp="1" noChangeArrowheads="1"/>
          </p:cNvSpPr>
          <p:nvPr>
            <p:ph type="body" idx="1"/>
          </p:nvPr>
        </p:nvSpPr>
        <p:spPr>
          <a:xfrm>
            <a:off x="533400" y="1295400"/>
            <a:ext cx="8305800" cy="5029200"/>
          </a:xfrm>
        </p:spPr>
        <p:txBody>
          <a:bodyPr/>
          <a:lstStyle/>
          <a:p>
            <a:pPr marL="0" indent="0">
              <a:buFont typeface="Monotype Sorts" pitchFamily="2" charset="2"/>
              <a:buNone/>
            </a:pPr>
            <a:r>
              <a:rPr lang="en-US" altLang="en-US" i="1"/>
              <a:t>62 percent of students agreed or strongly agreed that the Animations in Revel that stepped line by line through code, showing what was happening in the program, helped them better understand how to replicate the coding on their own.</a:t>
            </a:r>
          </a:p>
          <a:p>
            <a:pPr marL="0" indent="0">
              <a:buFont typeface="Monotype Sorts" pitchFamily="2" charset="2"/>
              <a:buNone/>
            </a:pPr>
            <a:endParaRPr lang="en-US" altLang="en-US" sz="3600" i="1" dirty="0"/>
          </a:p>
          <a:p>
            <a:pPr marL="0" indent="0">
              <a:buFont typeface="Monotype Sorts" pitchFamily="2" charset="2"/>
              <a:buNone/>
            </a:pPr>
            <a:r>
              <a:rPr lang="en-US" altLang="en-US" sz="2400" i="1" dirty="0"/>
              <a:t>Excerpt from: </a:t>
            </a:r>
            <a:r>
              <a:rPr lang="en-US" altLang="en-US" sz="2400" dirty="0"/>
              <a:t>REVEL educator study assesses quiz, exam, and final course grades at Central Michigan University, </a:t>
            </a:r>
            <a:r>
              <a:rPr lang="en-US" altLang="en-US" sz="2400" b="1" dirty="0"/>
              <a:t>http://www.pearsoned.com/results/revel-educator-study-assesses-quiz-exam-final-course-grades-central-michigan-university/</a:t>
            </a:r>
            <a:r>
              <a:rPr lang="en-US" altLang="en-US" sz="2400" dirty="0"/>
              <a:t> </a:t>
            </a:r>
          </a:p>
          <a:p>
            <a:pPr marL="0" indent="0">
              <a:buFont typeface="Monotype Sorts" pitchFamily="2" charset="2"/>
              <a:buNone/>
            </a:pPr>
            <a:endParaRPr lang="en-US" altLang="en-US" sz="36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4">
            <a:extLst>
              <a:ext uri="{FF2B5EF4-FFF2-40B4-BE49-F238E27FC236}">
                <a16:creationId xmlns:a16="http://schemas.microsoft.com/office/drawing/2014/main" id="{EB4F3C44-A488-B84D-6088-657014EA37B3}"/>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3AF034FE-092D-4F0F-B17D-248259C91A40}" type="slidenum">
              <a:rPr lang="en-US" altLang="en-US" sz="1400"/>
              <a:pPr>
                <a:spcBef>
                  <a:spcPct val="0"/>
                </a:spcBef>
                <a:buClrTx/>
                <a:buSzTx/>
                <a:buFontTx/>
                <a:buNone/>
              </a:pPr>
              <a:t>11</a:t>
            </a:fld>
            <a:endParaRPr lang="en-US" altLang="en-US" sz="1400"/>
          </a:p>
        </p:txBody>
      </p:sp>
      <p:sp>
        <p:nvSpPr>
          <p:cNvPr id="28675" name="Rectangle 2">
            <a:extLst>
              <a:ext uri="{FF2B5EF4-FFF2-40B4-BE49-F238E27FC236}">
                <a16:creationId xmlns:a16="http://schemas.microsoft.com/office/drawing/2014/main" id="{64E21FB3-7E57-908B-9A4B-2FB5E74F0640}"/>
              </a:ext>
            </a:extLst>
          </p:cNvPr>
          <p:cNvSpPr>
            <a:spLocks noGrp="1" noChangeArrowheads="1"/>
          </p:cNvSpPr>
          <p:nvPr>
            <p:ph type="title"/>
          </p:nvPr>
        </p:nvSpPr>
        <p:spPr>
          <a:xfrm>
            <a:off x="685800" y="304800"/>
            <a:ext cx="7772400" cy="838200"/>
          </a:xfrm>
        </p:spPr>
        <p:txBody>
          <a:bodyPr/>
          <a:lstStyle/>
          <a:p>
            <a:r>
              <a:rPr lang="en-US" altLang="en-US"/>
              <a:t>University of Lousiana</a:t>
            </a:r>
          </a:p>
        </p:txBody>
      </p:sp>
      <p:sp>
        <p:nvSpPr>
          <p:cNvPr id="28676" name="Rectangle 3">
            <a:extLst>
              <a:ext uri="{FF2B5EF4-FFF2-40B4-BE49-F238E27FC236}">
                <a16:creationId xmlns:a16="http://schemas.microsoft.com/office/drawing/2014/main" id="{03C8A085-7A9D-7B90-1A74-418300E3D540}"/>
              </a:ext>
            </a:extLst>
          </p:cNvPr>
          <p:cNvSpPr>
            <a:spLocks noGrp="1" noChangeArrowheads="1"/>
          </p:cNvSpPr>
          <p:nvPr>
            <p:ph type="body" idx="1"/>
          </p:nvPr>
        </p:nvSpPr>
        <p:spPr>
          <a:xfrm>
            <a:off x="533400" y="1447800"/>
            <a:ext cx="8305800" cy="4876800"/>
          </a:xfrm>
        </p:spPr>
        <p:txBody>
          <a:bodyPr/>
          <a:lstStyle/>
          <a:p>
            <a:pPr marL="0" indent="0">
              <a:buFont typeface="Monotype Sorts" pitchFamily="2" charset="2"/>
              <a:buNone/>
            </a:pPr>
            <a:r>
              <a:rPr lang="en-US" altLang="en-US" i="1"/>
              <a:t>87 percent of students who used the Animations strongly agreed or agreed that they helped them better understand how to replicate coding on their own.</a:t>
            </a:r>
          </a:p>
          <a:p>
            <a:pPr marL="0" indent="0">
              <a:buFont typeface="Monotype Sorts" pitchFamily="2" charset="2"/>
              <a:buNone/>
            </a:pPr>
            <a:endParaRPr lang="en-US" altLang="en-US" sz="3600" i="1"/>
          </a:p>
          <a:p>
            <a:pPr marL="0" indent="0">
              <a:buFont typeface="Monotype Sorts" pitchFamily="2" charset="2"/>
              <a:buNone/>
            </a:pPr>
            <a:r>
              <a:rPr lang="en-US" altLang="en-US" sz="2400" i="1"/>
              <a:t>Excerpt from: </a:t>
            </a:r>
            <a:r>
              <a:rPr lang="en-US" altLang="en-US" sz="2400"/>
              <a:t>REVEL™ educator study observes homework and exam grades at University of Louisiana, </a:t>
            </a:r>
            <a:r>
              <a:rPr lang="en-US" altLang="en-US" sz="2400" b="1"/>
              <a:t>http://www.pearsoned.com/results/revel-educator-study-observes-homework-exam-grades-university-louisiana/</a:t>
            </a: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F11ECF1C-08D7-AAEB-235F-2D7AB4F39E1F}"/>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CB77A300-2B0A-4C25-89DF-44BBAA501093}" type="slidenum">
              <a:rPr lang="en-US" altLang="en-US" sz="1400"/>
              <a:pPr>
                <a:spcBef>
                  <a:spcPct val="0"/>
                </a:spcBef>
                <a:buClrTx/>
                <a:buSzTx/>
                <a:buFontTx/>
                <a:buNone/>
              </a:pPr>
              <a:t>2</a:t>
            </a:fld>
            <a:endParaRPr lang="en-US" altLang="en-US" sz="1400"/>
          </a:p>
        </p:txBody>
      </p:sp>
      <p:sp>
        <p:nvSpPr>
          <p:cNvPr id="6147" name="Rectangle 2">
            <a:extLst>
              <a:ext uri="{FF2B5EF4-FFF2-40B4-BE49-F238E27FC236}">
                <a16:creationId xmlns:a16="http://schemas.microsoft.com/office/drawing/2014/main" id="{2877E4DC-8937-2EA2-B5ED-2CE0C2DE9E38}"/>
              </a:ext>
            </a:extLst>
          </p:cNvPr>
          <p:cNvSpPr>
            <a:spLocks noGrp="1" noChangeArrowheads="1"/>
          </p:cNvSpPr>
          <p:nvPr>
            <p:ph type="title"/>
          </p:nvPr>
        </p:nvSpPr>
        <p:spPr>
          <a:xfrm>
            <a:off x="685800" y="304800"/>
            <a:ext cx="7620000" cy="1143000"/>
          </a:xfrm>
        </p:spPr>
        <p:txBody>
          <a:bodyPr/>
          <a:lstStyle/>
          <a:p>
            <a:r>
              <a:rPr lang="en-US" altLang="en-US" dirty="0"/>
              <a:t>Literature Reviews</a:t>
            </a:r>
          </a:p>
        </p:txBody>
      </p:sp>
      <p:sp>
        <p:nvSpPr>
          <p:cNvPr id="6148" name="Content Placeholder 1">
            <a:extLst>
              <a:ext uri="{FF2B5EF4-FFF2-40B4-BE49-F238E27FC236}">
                <a16:creationId xmlns:a16="http://schemas.microsoft.com/office/drawing/2014/main" id="{BFF2EC52-0E3A-1299-03B3-77360B726B1A}"/>
              </a:ext>
            </a:extLst>
          </p:cNvPr>
          <p:cNvSpPr>
            <a:spLocks noGrp="1"/>
          </p:cNvSpPr>
          <p:nvPr>
            <p:ph idx="1"/>
          </p:nvPr>
        </p:nvSpPr>
        <p:spPr/>
        <p:txBody>
          <a:bodyPr/>
          <a:lstStyle/>
          <a:p>
            <a:r>
              <a:rPr lang="en-US" sz="1800" dirty="0">
                <a:effectLst/>
                <a:latin typeface="Times New Roman" panose="02020603050405020304" pitchFamily="18" charset="0"/>
                <a:ea typeface="SimSun" panose="02010600030101010101" pitchFamily="2" charset="-122"/>
              </a:rPr>
              <a:t>Naps, T., Eagan, J, and Norton, L. 2000.  </a:t>
            </a:r>
            <a:endParaRPr lang="en-US" sz="1800" dirty="0">
              <a:latin typeface="Times New Roman" panose="02020603050405020304" pitchFamily="18" charset="0"/>
              <a:ea typeface="SimSun" panose="02010600030101010101" pitchFamily="2" charset="-122"/>
            </a:endParaRPr>
          </a:p>
          <a:p>
            <a:pPr marL="0" indent="0">
              <a:buNone/>
            </a:pPr>
            <a:r>
              <a:rPr lang="en-US" sz="1800" dirty="0">
                <a:effectLst/>
                <a:latin typeface="Times New Roman" panose="02020603050405020304" pitchFamily="18" charset="0"/>
                <a:ea typeface="SimSun" panose="02010600030101010101" pitchFamily="2" charset="-122"/>
              </a:rPr>
              <a:t>      (Written in Java) </a:t>
            </a:r>
          </a:p>
          <a:p>
            <a:endParaRPr lang="en-US" sz="1800" dirty="0">
              <a:effectLst/>
              <a:latin typeface="Times New Roman" panose="02020603050405020304" pitchFamily="18" charset="0"/>
              <a:ea typeface="SimSun" panose="02010600030101010101" pitchFamily="2" charset="-122"/>
            </a:endParaRPr>
          </a:p>
          <a:p>
            <a:r>
              <a:rPr lang="en-US" sz="1800" dirty="0">
                <a:effectLst/>
                <a:latin typeface="Times New Roman" panose="02020603050405020304" pitchFamily="18" charset="0"/>
                <a:ea typeface="SimSun" panose="02010600030101010101" pitchFamily="2" charset="-122"/>
              </a:rPr>
              <a:t>David </a:t>
            </a:r>
            <a:r>
              <a:rPr lang="en-US" sz="1800" dirty="0" err="1">
                <a:effectLst/>
                <a:latin typeface="Times New Roman" panose="02020603050405020304" pitchFamily="18" charset="0"/>
                <a:ea typeface="SimSun" panose="02010600030101010101" pitchFamily="2" charset="-122"/>
              </a:rPr>
              <a:t>Galles</a:t>
            </a:r>
            <a:r>
              <a:rPr lang="en-US" sz="1800" dirty="0">
                <a:effectLst/>
                <a:latin typeface="Times New Roman" panose="02020603050405020304" pitchFamily="18" charset="0"/>
                <a:ea typeface="SimSun" panose="02010600030101010101" pitchFamily="2" charset="-122"/>
              </a:rPr>
              <a:t>  (2009)</a:t>
            </a:r>
          </a:p>
          <a:p>
            <a:pPr marL="0" indent="0">
              <a:buNone/>
            </a:pPr>
            <a:r>
              <a:rPr lang="en-US" altLang="en-US" sz="1800" dirty="0">
                <a:latin typeface="Times New Roman" panose="02020603050405020304" pitchFamily="18" charset="0"/>
                <a:ea typeface="SimSun" panose="02010600030101010101" pitchFamily="2" charset="-122"/>
              </a:rPr>
              <a:t>      (Does not give descriptions for </a:t>
            </a:r>
            <a:r>
              <a:rPr lang="en-US" altLang="en-US" sz="1800">
                <a:latin typeface="Times New Roman" panose="02020603050405020304" pitchFamily="18" charset="0"/>
                <a:ea typeface="SimSun" panose="02010600030101010101" pitchFamily="2" charset="-122"/>
              </a:rPr>
              <a:t>each step)</a:t>
            </a:r>
            <a:endParaRPr lang="en-US" altLang="en-US" dirty="0"/>
          </a:p>
        </p:txBody>
      </p:sp>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3</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Selection Sort</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https://liveexample.pearsoncmg.com/dsanimation13ejava/SelectionSorteBook.html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066800" y="2917826"/>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4</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Insertion Sort</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https://liveexample.pearsoncmg.com/dsanimation13ejava/InsertionSorteBook.html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066800" y="2846387"/>
            <a:ext cx="468312" cy="58261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655612004"/>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5</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Bubble Sort</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https://liveexample.pearsoncmg.com/dsanimation13ejava/BubbleSorteBook.html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066800" y="289957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3798283041"/>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6</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Merging Sorted Lists</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https://liveexample.pearsoncmg.com/dsanimation13ejava/MergeSorteBook.html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143000" y="29718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463771052"/>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7</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Quick Sort Partition</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https://liveexample.pearsoncmg.com/dsanimation13ejava/QuickSorteBook.html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143000" y="29718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15572121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F630FC8A-8260-B915-B404-CB62F5D068B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DA027C95-0935-4066-913F-F62EED407190}" type="slidenum">
              <a:rPr lang="en-US" altLang="en-US" sz="1400"/>
              <a:pPr>
                <a:spcBef>
                  <a:spcPct val="0"/>
                </a:spcBef>
                <a:buClrTx/>
                <a:buSzTx/>
                <a:buFontTx/>
                <a:buNone/>
              </a:pPr>
              <a:t>8</a:t>
            </a:fld>
            <a:endParaRPr lang="en-US" altLang="en-US" sz="1400"/>
          </a:p>
        </p:txBody>
      </p:sp>
      <p:sp>
        <p:nvSpPr>
          <p:cNvPr id="8195" name="Rectangle 2">
            <a:extLst>
              <a:ext uri="{FF2B5EF4-FFF2-40B4-BE49-F238E27FC236}">
                <a16:creationId xmlns:a16="http://schemas.microsoft.com/office/drawing/2014/main" id="{C6046912-F3BE-98AB-CD18-50BCE4B29A07}"/>
              </a:ext>
            </a:extLst>
          </p:cNvPr>
          <p:cNvSpPr>
            <a:spLocks noGrp="1" noChangeArrowheads="1"/>
          </p:cNvSpPr>
          <p:nvPr>
            <p:ph type="title"/>
          </p:nvPr>
        </p:nvSpPr>
        <p:spPr>
          <a:xfrm>
            <a:off x="685800" y="304800"/>
            <a:ext cx="7620000" cy="1143000"/>
          </a:xfrm>
        </p:spPr>
        <p:txBody>
          <a:bodyPr/>
          <a:lstStyle/>
          <a:p>
            <a:r>
              <a:rPr lang="en-US" altLang="en-US" dirty="0"/>
              <a:t>Animation for Heap Sort</a:t>
            </a:r>
          </a:p>
        </p:txBody>
      </p:sp>
      <p:sp>
        <p:nvSpPr>
          <p:cNvPr id="8196" name="Content Placeholder 1">
            <a:extLst>
              <a:ext uri="{FF2B5EF4-FFF2-40B4-BE49-F238E27FC236}">
                <a16:creationId xmlns:a16="http://schemas.microsoft.com/office/drawing/2014/main" id="{80FA32B9-912B-4A9C-AA12-75EB586AFABF}"/>
              </a:ext>
            </a:extLst>
          </p:cNvPr>
          <p:cNvSpPr>
            <a:spLocks noGrp="1"/>
          </p:cNvSpPr>
          <p:nvPr>
            <p:ph idx="1"/>
          </p:nvPr>
        </p:nvSpPr>
        <p:spPr/>
        <p:txBody>
          <a:bodyPr/>
          <a:lstStyle/>
          <a:p>
            <a:endParaRPr lang="en-US" altLang="en-US" dirty="0"/>
          </a:p>
        </p:txBody>
      </p:sp>
      <p:sp>
        <p:nvSpPr>
          <p:cNvPr id="8197" name="Rounded Rectangle 1">
            <a:hlinkClick r:id="rId3"/>
            <a:extLst>
              <a:ext uri="{FF2B5EF4-FFF2-40B4-BE49-F238E27FC236}">
                <a16:creationId xmlns:a16="http://schemas.microsoft.com/office/drawing/2014/main" id="{1CC013C9-31A3-F02F-CD92-AF54906D953C}"/>
              </a:ext>
            </a:extLst>
          </p:cNvPr>
          <p:cNvSpPr>
            <a:spLocks noChangeArrowheads="1"/>
          </p:cNvSpPr>
          <p:nvPr/>
        </p:nvSpPr>
        <p:spPr bwMode="auto">
          <a:xfrm>
            <a:off x="762000" y="2198688"/>
            <a:ext cx="8077200" cy="457200"/>
          </a:xfrm>
          <a:prstGeom prst="roundRect">
            <a:avLst>
              <a:gd name="adj" fmla="val 1666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lgn="ctr">
                <a:solidFill>
                  <a:srgbClr val="000000"/>
                </a:solidFill>
                <a:round/>
                <a:headEnd type="none" w="sm" len="sm"/>
                <a:tailEnd type="none" w="sm" len="sm"/>
              </a14:hiddenLine>
            </a:ext>
          </a:extLst>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r>
              <a:rPr lang="en-US" sz="1800" dirty="0">
                <a:effectLst/>
                <a:latin typeface="Times New Roman" panose="02020603050405020304" pitchFamily="18" charset="0"/>
                <a:ea typeface="SimSun" panose="02010600030101010101" pitchFamily="2" charset="-122"/>
              </a:rPr>
              <a:t>https://liveexample.pearsoncmg.com/dsanimation13ejava/HeapeBook.html</a:t>
            </a:r>
            <a:endParaRPr lang="en-US" altLang="en-US" sz="2000" dirty="0">
              <a:solidFill>
                <a:srgbClr val="00B050"/>
              </a:solidFill>
            </a:endParaRPr>
          </a:p>
        </p:txBody>
      </p:sp>
      <p:sp>
        <p:nvSpPr>
          <p:cNvPr id="8198" name="AutoShape 30">
            <a:hlinkClick r:id="rId4" highlightClick="1"/>
            <a:extLst>
              <a:ext uri="{FF2B5EF4-FFF2-40B4-BE49-F238E27FC236}">
                <a16:creationId xmlns:a16="http://schemas.microsoft.com/office/drawing/2014/main" id="{C6CF1D57-5B83-9418-F686-7BE5CD867D1A}"/>
              </a:ext>
            </a:extLst>
          </p:cNvPr>
          <p:cNvSpPr>
            <a:spLocks noChangeArrowheads="1"/>
          </p:cNvSpPr>
          <p:nvPr/>
        </p:nvSpPr>
        <p:spPr bwMode="auto">
          <a:xfrm>
            <a:off x="1143000" y="2971800"/>
            <a:ext cx="468312" cy="576263"/>
          </a:xfrm>
          <a:prstGeom prst="actionButtonDocument">
            <a:avLst/>
          </a:prstGeom>
          <a:solidFill>
            <a:srgbClr val="92D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endParaRPr lang="en-US" altLang="en-US" sz="2400"/>
          </a:p>
        </p:txBody>
      </p:sp>
    </p:spTree>
    <p:extLst>
      <p:ext uri="{BB962C8B-B14F-4D97-AF65-F5344CB8AC3E}">
        <p14:creationId xmlns:p14="http://schemas.microsoft.com/office/powerpoint/2010/main" val="2797138107"/>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4">
            <a:extLst>
              <a:ext uri="{FF2B5EF4-FFF2-40B4-BE49-F238E27FC236}">
                <a16:creationId xmlns:a16="http://schemas.microsoft.com/office/drawing/2014/main" id="{8A4A2304-7AE9-0E39-0F21-5AA1143C6AF7}"/>
              </a:ext>
            </a:extLst>
          </p:cNvPr>
          <p:cNvSpPr>
            <a:spLocks noGrp="1"/>
          </p:cNvSpPr>
          <p:nvPr>
            <p:ph type="sldNum" sz="quarter" idx="11"/>
          </p:nvPr>
        </p:nvSpPr>
        <p:spPr>
          <a:noFill/>
        </p:spPr>
        <p:txBody>
          <a:bodyPr/>
          <a:lstStyle>
            <a:lvl1pPr>
              <a:spcBef>
                <a:spcPct val="20000"/>
              </a:spcBef>
              <a:buClr>
                <a:schemeClr val="tx2"/>
              </a:buClr>
              <a:buSzPct val="75000"/>
              <a:buFont typeface="Monotype Sorts" pitchFamily="2" charset="2"/>
              <a:buChar char="F"/>
              <a:defRPr sz="3200">
                <a:solidFill>
                  <a:schemeClr val="tx1"/>
                </a:solidFill>
                <a:latin typeface="Times New Roman" panose="02020603050405020304" pitchFamily="18" charset="0"/>
              </a:defRPr>
            </a:lvl1pPr>
            <a:lvl2pPr marL="742950" indent="-285750">
              <a:spcBef>
                <a:spcPct val="20000"/>
              </a:spcBef>
              <a:buClr>
                <a:schemeClr val="tx1"/>
              </a:buClr>
              <a:buChar char="–"/>
              <a:defRPr sz="2800">
                <a:solidFill>
                  <a:schemeClr val="tx1"/>
                </a:solidFill>
                <a:latin typeface="Times New Roman" panose="02020603050405020304" pitchFamily="18" charset="0"/>
              </a:defRPr>
            </a:lvl2pPr>
            <a:lvl3pPr marL="1143000" indent="-228600">
              <a:spcBef>
                <a:spcPct val="20000"/>
              </a:spcBef>
              <a:buClr>
                <a:schemeClr val="accent2"/>
              </a:buClr>
              <a:buSzPct val="65000"/>
              <a:buFont typeface="Monotype Sorts" pitchFamily="2" charset="2"/>
              <a:buChar char="u"/>
              <a:defRPr sz="2400">
                <a:solidFill>
                  <a:schemeClr val="tx1"/>
                </a:solidFill>
                <a:latin typeface="Times New Roman" panose="02020603050405020304" pitchFamily="18" charset="0"/>
              </a:defRPr>
            </a:lvl3pPr>
            <a:lvl4pPr marL="1600200" indent="-228600">
              <a:spcBef>
                <a:spcPct val="20000"/>
              </a:spcBef>
              <a:buClr>
                <a:schemeClr val="tx1"/>
              </a:buClr>
              <a:buChar char="–"/>
              <a:defRPr sz="2000">
                <a:solidFill>
                  <a:schemeClr val="tx1"/>
                </a:solidFill>
                <a:latin typeface="Times New Roman" panose="02020603050405020304" pitchFamily="18" charset="0"/>
              </a:defRPr>
            </a:lvl4pPr>
            <a:lvl5pPr marL="2057400" indent="-228600">
              <a:spcBef>
                <a:spcPct val="20000"/>
              </a:spcBef>
              <a:buClr>
                <a:schemeClr val="tx2"/>
              </a:buClr>
              <a:buChar char="•"/>
              <a:defRPr sz="2000">
                <a:solidFill>
                  <a:schemeClr val="tx1"/>
                </a:solidFill>
                <a:latin typeface="Times New Roman" panose="02020603050405020304" pitchFamily="18" charset="0"/>
              </a:defRPr>
            </a:lvl5pPr>
            <a:lvl6pPr marL="25146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6pPr>
            <a:lvl7pPr marL="29718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7pPr>
            <a:lvl8pPr marL="34290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8pPr>
            <a:lvl9pPr marL="3886200" indent="-228600" eaLnBrk="0" fontAlgn="base" hangingPunct="0">
              <a:spcBef>
                <a:spcPct val="20000"/>
              </a:spcBef>
              <a:spcAft>
                <a:spcPct val="0"/>
              </a:spcAft>
              <a:buClr>
                <a:schemeClr val="tx2"/>
              </a:buClr>
              <a:buChar char="•"/>
              <a:defRPr sz="2000">
                <a:solidFill>
                  <a:schemeClr val="tx1"/>
                </a:solidFill>
                <a:latin typeface="Times New Roman" panose="02020603050405020304" pitchFamily="18" charset="0"/>
              </a:defRPr>
            </a:lvl9pPr>
          </a:lstStyle>
          <a:p>
            <a:pPr>
              <a:spcBef>
                <a:spcPct val="0"/>
              </a:spcBef>
              <a:buClrTx/>
              <a:buSzTx/>
              <a:buFontTx/>
              <a:buNone/>
            </a:pPr>
            <a:fld id="{8A01FE94-84C2-45DB-828A-E7FDD3A76696}" type="slidenum">
              <a:rPr lang="en-US" altLang="en-US" sz="1400"/>
              <a:pPr>
                <a:spcBef>
                  <a:spcPct val="0"/>
                </a:spcBef>
                <a:buClrTx/>
                <a:buSzTx/>
                <a:buFontTx/>
                <a:buNone/>
              </a:pPr>
              <a:t>9</a:t>
            </a:fld>
            <a:endParaRPr lang="en-US" altLang="en-US" sz="1400"/>
          </a:p>
        </p:txBody>
      </p:sp>
      <p:sp>
        <p:nvSpPr>
          <p:cNvPr id="24579" name="Rectangle 2">
            <a:extLst>
              <a:ext uri="{FF2B5EF4-FFF2-40B4-BE49-F238E27FC236}">
                <a16:creationId xmlns:a16="http://schemas.microsoft.com/office/drawing/2014/main" id="{2F2E3A43-67C2-CC03-8F9C-7D12A5F92B37}"/>
              </a:ext>
            </a:extLst>
          </p:cNvPr>
          <p:cNvSpPr>
            <a:spLocks noGrp="1" noChangeArrowheads="1"/>
          </p:cNvSpPr>
          <p:nvPr>
            <p:ph type="title"/>
          </p:nvPr>
        </p:nvSpPr>
        <p:spPr>
          <a:xfrm>
            <a:off x="685800" y="304800"/>
            <a:ext cx="7772400" cy="609600"/>
          </a:xfrm>
        </p:spPr>
        <p:txBody>
          <a:bodyPr/>
          <a:lstStyle/>
          <a:p>
            <a:r>
              <a:rPr lang="en-US" altLang="en-US" dirty="0"/>
              <a:t>Evaluation</a:t>
            </a:r>
          </a:p>
        </p:txBody>
      </p:sp>
      <p:sp>
        <p:nvSpPr>
          <p:cNvPr id="24580" name="Rectangle 3">
            <a:extLst>
              <a:ext uri="{FF2B5EF4-FFF2-40B4-BE49-F238E27FC236}">
                <a16:creationId xmlns:a16="http://schemas.microsoft.com/office/drawing/2014/main" id="{8DD1FD53-B077-F454-F99B-204E0DF8DC52}"/>
              </a:ext>
            </a:extLst>
          </p:cNvPr>
          <p:cNvSpPr>
            <a:spLocks noGrp="1" noChangeArrowheads="1"/>
          </p:cNvSpPr>
          <p:nvPr>
            <p:ph type="body" idx="1"/>
          </p:nvPr>
        </p:nvSpPr>
        <p:spPr>
          <a:xfrm>
            <a:off x="152400" y="990600"/>
            <a:ext cx="8839200" cy="5257800"/>
          </a:xfrm>
        </p:spPr>
        <p:txBody>
          <a:bodyPr/>
          <a:lstStyle/>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1.</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selection sort algorithm animation help you learn selection sort? The average answer is 8.4.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2.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insertion sort algorithm animation help you learn insertion sort? The average answer is 8.4.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3.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bubble sort algorithm animation help you learn bubble? The average answer is 8.4.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4.</a:t>
            </a:r>
            <a:r>
              <a:rPr lang="en-US" sz="1900" spc="-5" dirty="0">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merge sort algorithm animation help you learn merge sort? The average answer is 7.5.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5.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merge sorted lists algorithm animation help you understand how two sorted lists are merged? The average answer is 8.1.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6.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quick sort algorithm animation help you learn quick sort? The average answer is 7.1.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7.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partition algorithm animation help you understand how to a list is partitioned using a pivot? The average answer is 7.5. </a:t>
            </a:r>
            <a:endParaRPr lang="en-US" sz="1900" spc="-5" dirty="0">
              <a:effectLst/>
              <a:latin typeface="Times New Roman" panose="02020603050405020304" pitchFamily="18" charset="0"/>
              <a:ea typeface="SimSun" panose="02010600030101010101" pitchFamily="2" charset="-122"/>
            </a:endParaRPr>
          </a:p>
          <a:p>
            <a:pPr marL="0" marR="0" indent="0" algn="just">
              <a:lnSpc>
                <a:spcPct val="95000"/>
              </a:lnSpc>
              <a:spcBef>
                <a:spcPts val="0"/>
              </a:spcBef>
              <a:spcAft>
                <a:spcPts val="600"/>
              </a:spcAft>
              <a:buNone/>
              <a:tabLst>
                <a:tab pos="182880" algn="l"/>
              </a:tabLst>
            </a:pPr>
            <a:r>
              <a:rPr lang="x-none" sz="1900" spc="-5" dirty="0">
                <a:effectLst/>
                <a:latin typeface="Times New Roman" panose="02020603050405020304" pitchFamily="18" charset="0"/>
                <a:ea typeface="SimSun" panose="02010600030101010101" pitchFamily="2" charset="-122"/>
              </a:rPr>
              <a:t>8.	</a:t>
            </a:r>
            <a:r>
              <a:rPr lang="en-US" sz="1900" spc="-5" dirty="0">
                <a:effectLst/>
                <a:latin typeface="Times New Roman" panose="02020603050405020304" pitchFamily="18" charset="0"/>
                <a:ea typeface="SimSun" panose="02010600030101010101" pitchFamily="2" charset="-122"/>
              </a:rPr>
              <a:t> </a:t>
            </a:r>
            <a:r>
              <a:rPr lang="x-none" sz="1900" spc="-5" dirty="0">
                <a:effectLst/>
                <a:latin typeface="Times New Roman" panose="02020603050405020304" pitchFamily="18" charset="0"/>
                <a:ea typeface="SimSun" panose="02010600030101010101" pitchFamily="2" charset="-122"/>
              </a:rPr>
              <a:t>Does the heap algorithm animation help you understand how to a heap is constructed? The average answer is 7.5. </a:t>
            </a:r>
            <a:endParaRPr lang="en-US" sz="1900" spc="-5" dirty="0">
              <a:effectLst/>
              <a:latin typeface="Times New Roman" panose="02020603050405020304" pitchFamily="18" charset="0"/>
              <a:ea typeface="SimSun" panose="02010600030101010101" pitchFamily="2" charset="-122"/>
            </a:endParaRPr>
          </a:p>
        </p:txBody>
      </p:sp>
    </p:spTree>
  </p:cSld>
  <p:clrMapOvr>
    <a:masterClrMapping/>
  </p:clrMapOvr>
  <p:transition/>
</p:sld>
</file>

<file path=ppt/theme/theme1.xml><?xml version="1.0" encoding="utf-8"?>
<a:theme xmlns:a="http://schemas.openxmlformats.org/drawingml/2006/main" name="International">
  <a:themeElements>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fontScheme name="International">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anose="02020603050405020304" pitchFamily="18" charset="0"/>
          </a:defRPr>
        </a:defPPr>
      </a:lstStyle>
    </a:lnDef>
  </a:objectDefaults>
  <a:extraClrSchemeLst>
    <a:extraClrScheme>
      <a:clrScheme name="International 1">
        <a:dk1>
          <a:srgbClr val="000000"/>
        </a:dk1>
        <a:lt1>
          <a:srgbClr val="FFFFFF"/>
        </a:lt1>
        <a:dk2>
          <a:srgbClr val="0000FF"/>
        </a:dk2>
        <a:lt2>
          <a:srgbClr val="FFFF99"/>
        </a:lt2>
        <a:accent1>
          <a:srgbClr val="009966"/>
        </a:accent1>
        <a:accent2>
          <a:srgbClr val="00CCCC"/>
        </a:accent2>
        <a:accent3>
          <a:srgbClr val="AAAAFF"/>
        </a:accent3>
        <a:accent4>
          <a:srgbClr val="DADADA"/>
        </a:accent4>
        <a:accent5>
          <a:srgbClr val="AACAB8"/>
        </a:accent5>
        <a:accent6>
          <a:srgbClr val="00B9B9"/>
        </a:accent6>
        <a:hlink>
          <a:srgbClr val="000080"/>
        </a:hlink>
        <a:folHlink>
          <a:srgbClr val="9999FF"/>
        </a:folHlink>
      </a:clrScheme>
      <a:clrMap bg1="dk2" tx1="lt1" bg2="dk1" tx2="lt2" accent1="accent1" accent2="accent2" accent3="accent3" accent4="accent4" accent5="accent5" accent6="accent6" hlink="hlink" folHlink="folHlink"/>
    </a:extraClrScheme>
    <a:extraClrScheme>
      <a:clrScheme name="International 2">
        <a:dk1>
          <a:srgbClr val="000000"/>
        </a:dk1>
        <a:lt1>
          <a:srgbClr val="FFFFFF"/>
        </a:lt1>
        <a:dk2>
          <a:srgbClr val="000080"/>
        </a:dk2>
        <a:lt2>
          <a:srgbClr val="003399"/>
        </a:lt2>
        <a:accent1>
          <a:srgbClr val="9999FF"/>
        </a:accent1>
        <a:accent2>
          <a:srgbClr val="FF99FF"/>
        </a:accent2>
        <a:accent3>
          <a:srgbClr val="FFFFFF"/>
        </a:accent3>
        <a:accent4>
          <a:srgbClr val="000000"/>
        </a:accent4>
        <a:accent5>
          <a:srgbClr val="CACAFF"/>
        </a:accent5>
        <a:accent6>
          <a:srgbClr val="E78AE7"/>
        </a:accent6>
        <a:hlink>
          <a:srgbClr val="85ADFF"/>
        </a:hlink>
        <a:folHlink>
          <a:srgbClr val="00CCCC"/>
        </a:folHlink>
      </a:clrScheme>
      <a:clrMap bg1="lt1" tx1="dk1" bg2="lt2" tx2="dk2" accent1="accent1" accent2="accent2" accent3="accent3" accent4="accent4" accent5="accent5" accent6="accent6" hlink="hlink" folHlink="folHlink"/>
    </a:extraClrScheme>
    <a:extraClrScheme>
      <a:clrScheme name="International 3">
        <a:dk1>
          <a:srgbClr val="000000"/>
        </a:dk1>
        <a:lt1>
          <a:srgbClr val="FFFFFF"/>
        </a:lt1>
        <a:dk2>
          <a:srgbClr val="000000"/>
        </a:dk2>
        <a:lt2>
          <a:srgbClr val="5F5F5F"/>
        </a:lt2>
        <a:accent1>
          <a:srgbClr val="CBCBCB"/>
        </a:accent1>
        <a:accent2>
          <a:srgbClr val="969696"/>
        </a:accent2>
        <a:accent3>
          <a:srgbClr val="FFFFFF"/>
        </a:accent3>
        <a:accent4>
          <a:srgbClr val="000000"/>
        </a:accent4>
        <a:accent5>
          <a:srgbClr val="E2E2E2"/>
        </a:accent5>
        <a:accent6>
          <a:srgbClr val="878787"/>
        </a:accent6>
        <a:hlink>
          <a:srgbClr val="DDDDDD"/>
        </a:hlink>
        <a:folHlink>
          <a:srgbClr val="EAEAEA"/>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C:\MSOffice\Templates\Presentation Designs\International.pot</Template>
  <TotalTime>14887</TotalTime>
  <Words>495</Words>
  <Application>Microsoft Office PowerPoint</Application>
  <PresentationFormat>On-screen Show (4:3)</PresentationFormat>
  <Paragraphs>47</Paragraphs>
  <Slides>11</Slides>
  <Notes>11</Notes>
  <HiddenSlides>0</HiddenSlides>
  <MMClips>0</MMClips>
  <ScaleCrop>false</ScaleCrop>
  <HeadingPairs>
    <vt:vector size="8" baseType="variant">
      <vt:variant>
        <vt:lpstr>Fonts Used</vt:lpstr>
      </vt:variant>
      <vt:variant>
        <vt:i4>3</vt:i4>
      </vt:variant>
      <vt:variant>
        <vt:lpstr>Theme</vt:lpstr>
      </vt:variant>
      <vt:variant>
        <vt:i4>1</vt:i4>
      </vt:variant>
      <vt:variant>
        <vt:lpstr>Slide Titles</vt:lpstr>
      </vt:variant>
      <vt:variant>
        <vt:i4>11</vt:i4>
      </vt:variant>
      <vt:variant>
        <vt:lpstr>Custom Shows</vt:lpstr>
      </vt:variant>
      <vt:variant>
        <vt:i4>1</vt:i4>
      </vt:variant>
    </vt:vector>
  </HeadingPairs>
  <TitlesOfParts>
    <vt:vector size="16" baseType="lpstr">
      <vt:lpstr>Monotype Sorts</vt:lpstr>
      <vt:lpstr>Arial</vt:lpstr>
      <vt:lpstr>Times New Roman</vt:lpstr>
      <vt:lpstr>International</vt:lpstr>
      <vt:lpstr>Teaching and Learning Sorting Algorithms Using Animation    Y. Daniel Liang Georgia Southern University </vt:lpstr>
      <vt:lpstr>Literature Reviews</vt:lpstr>
      <vt:lpstr>Animation for Selection Sort</vt:lpstr>
      <vt:lpstr>Animation for Insertion Sort</vt:lpstr>
      <vt:lpstr>Animation for Bubble Sort</vt:lpstr>
      <vt:lpstr>Animation for Merging Sorted Lists</vt:lpstr>
      <vt:lpstr>Animation for Quick Sort Partition</vt:lpstr>
      <vt:lpstr>Animation for Heap Sort</vt:lpstr>
      <vt:lpstr>Evaluation</vt:lpstr>
      <vt:lpstr>University of Central Michigan</vt:lpstr>
      <vt:lpstr>University of Lousiana</vt:lpstr>
      <vt:lpstr>Custom Show 1</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1 Introduction to Java</dc:title>
  <dc:creator>Y. Daniel Liang</dc:creator>
  <cp:lastModifiedBy>Y. Daniel Liang</cp:lastModifiedBy>
  <cp:revision>283</cp:revision>
  <cp:lastPrinted>1998-02-24T16:19:51Z</cp:lastPrinted>
  <dcterms:created xsi:type="dcterms:W3CDTF">1995-06-10T17:31:50Z</dcterms:created>
  <dcterms:modified xsi:type="dcterms:W3CDTF">2023-12-11T00:10:54Z</dcterms:modified>
</cp:coreProperties>
</file>