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4"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94E3C4F-8D79-48AB-BFEB-20EA5EF165AA}" v="143" dt="2025-04-24T03:47:12.753"/>
    <p1510:client id="{81CBFCA5-1B75-FE20-E14D-DA3B4B4963AF}" v="38" dt="2025-04-24T03:34:20.68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ONG DI LUN" userId="S::1211110326@student.mmu.edu.my::43f686aa-8166-4a15-a829-c77cf21c19c4" providerId="AD" clId="Web-{81CBFCA5-1B75-FE20-E14D-DA3B4B4963AF}"/>
    <pc:docChg chg="modSld">
      <pc:chgData name="YONG DI LUN" userId="S::1211110326@student.mmu.edu.my::43f686aa-8166-4a15-a829-c77cf21c19c4" providerId="AD" clId="Web-{81CBFCA5-1B75-FE20-E14D-DA3B4B4963AF}" dt="2025-04-24T03:34:20.681" v="37"/>
      <pc:docMkLst>
        <pc:docMk/>
      </pc:docMkLst>
      <pc:sldChg chg="addSp delSp modSp">
        <pc:chgData name="YONG DI LUN" userId="S::1211110326@student.mmu.edu.my::43f686aa-8166-4a15-a829-c77cf21c19c4" providerId="AD" clId="Web-{81CBFCA5-1B75-FE20-E14D-DA3B4B4963AF}" dt="2025-04-24T03:34:20.681" v="37"/>
        <pc:sldMkLst>
          <pc:docMk/>
          <pc:sldMk cId="1675351389" sldId="260"/>
        </pc:sldMkLst>
        <pc:spChg chg="add del">
          <ac:chgData name="YONG DI LUN" userId="S::1211110326@student.mmu.edu.my::43f686aa-8166-4a15-a829-c77cf21c19c4" providerId="AD" clId="Web-{81CBFCA5-1B75-FE20-E14D-DA3B4B4963AF}" dt="2025-04-24T03:31:16.922" v="16"/>
          <ac:spMkLst>
            <pc:docMk/>
            <pc:sldMk cId="1675351389" sldId="260"/>
            <ac:spMk id="3" creationId="{1247154D-D747-E1EF-9B75-624EB933CF86}"/>
          </ac:spMkLst>
        </pc:spChg>
        <pc:spChg chg="add del mod">
          <ac:chgData name="YONG DI LUN" userId="S::1211110326@student.mmu.edu.my::43f686aa-8166-4a15-a829-c77cf21c19c4" providerId="AD" clId="Web-{81CBFCA5-1B75-FE20-E14D-DA3B4B4963AF}" dt="2025-04-24T03:31:14.937" v="15"/>
          <ac:spMkLst>
            <pc:docMk/>
            <pc:sldMk cId="1675351389" sldId="260"/>
            <ac:spMk id="4" creationId="{5FA9A9DF-D026-F49A-EAE9-FE7B7E3CCAC6}"/>
          </ac:spMkLst>
        </pc:spChg>
        <pc:spChg chg="add del mod">
          <ac:chgData name="YONG DI LUN" userId="S::1211110326@student.mmu.edu.my::43f686aa-8166-4a15-a829-c77cf21c19c4" providerId="AD" clId="Web-{81CBFCA5-1B75-FE20-E14D-DA3B4B4963AF}" dt="2025-04-24T03:32:40.536" v="28"/>
          <ac:spMkLst>
            <pc:docMk/>
            <pc:sldMk cId="1675351389" sldId="260"/>
            <ac:spMk id="14" creationId="{5656D998-73BF-0401-7FF8-284E2B6CFFBA}"/>
          </ac:spMkLst>
        </pc:spChg>
        <pc:spChg chg="add mod">
          <ac:chgData name="YONG DI LUN" userId="S::1211110326@student.mmu.edu.my::43f686aa-8166-4a15-a829-c77cf21c19c4" providerId="AD" clId="Web-{81CBFCA5-1B75-FE20-E14D-DA3B4B4963AF}" dt="2025-04-24T03:34:20.681" v="37"/>
          <ac:spMkLst>
            <pc:docMk/>
            <pc:sldMk cId="1675351389" sldId="260"/>
            <ac:spMk id="15" creationId="{19EB92D2-F092-E059-FAD4-5098EBC381AA}"/>
          </ac:spMkLst>
        </pc:spChg>
        <pc:graphicFrameChg chg="add del mod ord modGraphic">
          <ac:chgData name="YONG DI LUN" userId="S::1211110326@student.mmu.edu.my::43f686aa-8166-4a15-a829-c77cf21c19c4" providerId="AD" clId="Web-{81CBFCA5-1B75-FE20-E14D-DA3B4B4963AF}" dt="2025-04-24T03:30:09.371" v="2"/>
          <ac:graphicFrameMkLst>
            <pc:docMk/>
            <pc:sldMk cId="1675351389" sldId="260"/>
            <ac:graphicFrameMk id="6" creationId="{7BEC95D2-02D4-5509-8650-F8C48A3B70DD}"/>
          </ac:graphicFrameMkLst>
        </pc:graphicFrameChg>
        <pc:graphicFrameChg chg="add del mod ord modGraphic">
          <ac:chgData name="YONG DI LUN" userId="S::1211110326@student.mmu.edu.my::43f686aa-8166-4a15-a829-c77cf21c19c4" providerId="AD" clId="Web-{81CBFCA5-1B75-FE20-E14D-DA3B4B4963AF}" dt="2025-04-24T03:30:40.123" v="8"/>
          <ac:graphicFrameMkLst>
            <pc:docMk/>
            <pc:sldMk cId="1675351389" sldId="260"/>
            <ac:graphicFrameMk id="8" creationId="{0C717C17-B1E9-FF07-6A1A-3D4CBDE40333}"/>
          </ac:graphicFrameMkLst>
        </pc:graphicFrameChg>
        <pc:graphicFrameChg chg="add del mod ord modGraphic">
          <ac:chgData name="YONG DI LUN" userId="S::1211110326@student.mmu.edu.my::43f686aa-8166-4a15-a829-c77cf21c19c4" providerId="AD" clId="Web-{81CBFCA5-1B75-FE20-E14D-DA3B4B4963AF}" dt="2025-04-24T03:31:10.125" v="14"/>
          <ac:graphicFrameMkLst>
            <pc:docMk/>
            <pc:sldMk cId="1675351389" sldId="260"/>
            <ac:graphicFrameMk id="10" creationId="{8E3A8EA5-8801-3EC9-20AB-52356B39FCEA}"/>
          </ac:graphicFrameMkLst>
        </pc:graphicFrameChg>
        <pc:graphicFrameChg chg="add del mod ord modGraphic">
          <ac:chgData name="YONG DI LUN" userId="S::1211110326@student.mmu.edu.my::43f686aa-8166-4a15-a829-c77cf21c19c4" providerId="AD" clId="Web-{81CBFCA5-1B75-FE20-E14D-DA3B4B4963AF}" dt="2025-04-24T03:31:45.111" v="23"/>
          <ac:graphicFrameMkLst>
            <pc:docMk/>
            <pc:sldMk cId="1675351389" sldId="260"/>
            <ac:graphicFrameMk id="12" creationId="{16C24025-6121-B19D-2770-A4C9A5202781}"/>
          </ac:graphicFrameMkLst>
        </pc:graphicFrameChg>
      </pc:sldChg>
    </pc:docChg>
  </pc:docChgLst>
  <pc:docChgLst>
    <pc:chgData name="YONG DI LUN" userId="43f686aa-8166-4a15-a829-c77cf21c19c4" providerId="ADAL" clId="{794E3C4F-8D79-48AB-BFEB-20EA5EF165AA}"/>
    <pc:docChg chg="undo custSel modSld">
      <pc:chgData name="YONG DI LUN" userId="43f686aa-8166-4a15-a829-c77cf21c19c4" providerId="ADAL" clId="{794E3C4F-8D79-48AB-BFEB-20EA5EF165AA}" dt="2025-04-24T03:47:12.753" v="142" actId="478"/>
      <pc:docMkLst>
        <pc:docMk/>
      </pc:docMkLst>
      <pc:sldChg chg="addSp delSp modSp mod">
        <pc:chgData name="YONG DI LUN" userId="43f686aa-8166-4a15-a829-c77cf21c19c4" providerId="ADAL" clId="{794E3C4F-8D79-48AB-BFEB-20EA5EF165AA}" dt="2025-04-24T03:39:30.827" v="41" actId="1076"/>
        <pc:sldMkLst>
          <pc:docMk/>
          <pc:sldMk cId="1675351389" sldId="260"/>
        </pc:sldMkLst>
        <pc:spChg chg="add mod">
          <ac:chgData name="YONG DI LUN" userId="43f686aa-8166-4a15-a829-c77cf21c19c4" providerId="ADAL" clId="{794E3C4F-8D79-48AB-BFEB-20EA5EF165AA}" dt="2025-04-24T03:39:30.827" v="41" actId="1076"/>
          <ac:spMkLst>
            <pc:docMk/>
            <pc:sldMk cId="1675351389" sldId="260"/>
            <ac:spMk id="3" creationId="{7336001F-9793-5591-E6B0-2602B1DAE6AA}"/>
          </ac:spMkLst>
        </pc:spChg>
        <pc:spChg chg="add mod">
          <ac:chgData name="YONG DI LUN" userId="43f686aa-8166-4a15-a829-c77cf21c19c4" providerId="ADAL" clId="{794E3C4F-8D79-48AB-BFEB-20EA5EF165AA}" dt="2025-04-24T03:38:08.865" v="34"/>
          <ac:spMkLst>
            <pc:docMk/>
            <pc:sldMk cId="1675351389" sldId="260"/>
            <ac:spMk id="4" creationId="{4A56B689-642A-E216-8426-6E80F738C58B}"/>
          </ac:spMkLst>
        </pc:spChg>
        <pc:spChg chg="add mod">
          <ac:chgData name="YONG DI LUN" userId="43f686aa-8166-4a15-a829-c77cf21c19c4" providerId="ADAL" clId="{794E3C4F-8D79-48AB-BFEB-20EA5EF165AA}" dt="2025-04-24T03:38:21.189" v="35"/>
          <ac:spMkLst>
            <pc:docMk/>
            <pc:sldMk cId="1675351389" sldId="260"/>
            <ac:spMk id="5" creationId="{BF889AC9-09BE-AEBD-8C51-0CF81078626F}"/>
          </ac:spMkLst>
        </pc:spChg>
        <pc:spChg chg="add del mod">
          <ac:chgData name="YONG DI LUN" userId="43f686aa-8166-4a15-a829-c77cf21c19c4" providerId="ADAL" clId="{794E3C4F-8D79-48AB-BFEB-20EA5EF165AA}" dt="2025-04-24T03:36:53.088" v="21" actId="478"/>
          <ac:spMkLst>
            <pc:docMk/>
            <pc:sldMk cId="1675351389" sldId="260"/>
            <ac:spMk id="6" creationId="{04757AE9-234F-DE56-78DF-7B472D921FB2}"/>
          </ac:spMkLst>
        </pc:spChg>
        <pc:spChg chg="mod">
          <ac:chgData name="YONG DI LUN" userId="43f686aa-8166-4a15-a829-c77cf21c19c4" providerId="ADAL" clId="{794E3C4F-8D79-48AB-BFEB-20EA5EF165AA}" dt="2025-04-24T03:38:54.745" v="36" actId="2711"/>
          <ac:spMkLst>
            <pc:docMk/>
            <pc:sldMk cId="1675351389" sldId="260"/>
            <ac:spMk id="15" creationId="{19EB92D2-F092-E059-FAD4-5098EBC381AA}"/>
          </ac:spMkLst>
        </pc:spChg>
      </pc:sldChg>
      <pc:sldChg chg="addSp delSp modSp mod">
        <pc:chgData name="YONG DI LUN" userId="43f686aa-8166-4a15-a829-c77cf21c19c4" providerId="ADAL" clId="{794E3C4F-8D79-48AB-BFEB-20EA5EF165AA}" dt="2025-04-24T03:43:18.520" v="97" actId="120"/>
        <pc:sldMkLst>
          <pc:docMk/>
          <pc:sldMk cId="2230568064" sldId="261"/>
        </pc:sldMkLst>
        <pc:spChg chg="del">
          <ac:chgData name="YONG DI LUN" userId="43f686aa-8166-4a15-a829-c77cf21c19c4" providerId="ADAL" clId="{794E3C4F-8D79-48AB-BFEB-20EA5EF165AA}" dt="2025-04-24T03:39:38.317" v="43" actId="478"/>
          <ac:spMkLst>
            <pc:docMk/>
            <pc:sldMk cId="2230568064" sldId="261"/>
            <ac:spMk id="3" creationId="{885C0EE5-73E5-078C-1AE7-413205CA480F}"/>
          </ac:spMkLst>
        </pc:spChg>
        <pc:spChg chg="add mod">
          <ac:chgData name="YONG DI LUN" userId="43f686aa-8166-4a15-a829-c77cf21c19c4" providerId="ADAL" clId="{794E3C4F-8D79-48AB-BFEB-20EA5EF165AA}" dt="2025-04-24T03:43:18.520" v="97" actId="120"/>
          <ac:spMkLst>
            <pc:docMk/>
            <pc:sldMk cId="2230568064" sldId="261"/>
            <ac:spMk id="4" creationId="{DEC4765F-B626-3291-E6DB-3076E62E7EF5}"/>
          </ac:spMkLst>
        </pc:spChg>
        <pc:spChg chg="add mod">
          <ac:chgData name="YONG DI LUN" userId="43f686aa-8166-4a15-a829-c77cf21c19c4" providerId="ADAL" clId="{794E3C4F-8D79-48AB-BFEB-20EA5EF165AA}" dt="2025-04-24T03:43:05.816" v="95" actId="1076"/>
          <ac:spMkLst>
            <pc:docMk/>
            <pc:sldMk cId="2230568064" sldId="261"/>
            <ac:spMk id="5" creationId="{CAD94387-03A3-9403-8A85-D28FF06E4FFE}"/>
          </ac:spMkLst>
        </pc:spChg>
        <pc:spChg chg="add mod">
          <ac:chgData name="YONG DI LUN" userId="43f686aa-8166-4a15-a829-c77cf21c19c4" providerId="ADAL" clId="{794E3C4F-8D79-48AB-BFEB-20EA5EF165AA}" dt="2025-04-24T03:41:53.794" v="82" actId="20577"/>
          <ac:spMkLst>
            <pc:docMk/>
            <pc:sldMk cId="2230568064" sldId="261"/>
            <ac:spMk id="6" creationId="{F3CF458F-C716-E335-8E93-FC4A091A4C11}"/>
          </ac:spMkLst>
        </pc:spChg>
        <pc:spChg chg="add mod">
          <ac:chgData name="YONG DI LUN" userId="43f686aa-8166-4a15-a829-c77cf21c19c4" providerId="ADAL" clId="{794E3C4F-8D79-48AB-BFEB-20EA5EF165AA}" dt="2025-04-24T03:42:57.742" v="92" actId="1076"/>
          <ac:spMkLst>
            <pc:docMk/>
            <pc:sldMk cId="2230568064" sldId="261"/>
            <ac:spMk id="7" creationId="{D9EC1662-FE3A-D481-1433-A91E5D43A9D3}"/>
          </ac:spMkLst>
        </pc:spChg>
      </pc:sldChg>
      <pc:sldChg chg="addSp modSp mod">
        <pc:chgData name="YONG DI LUN" userId="43f686aa-8166-4a15-a829-c77cf21c19c4" providerId="ADAL" clId="{794E3C4F-8D79-48AB-BFEB-20EA5EF165AA}" dt="2025-04-24T03:44:53.927" v="113" actId="404"/>
        <pc:sldMkLst>
          <pc:docMk/>
          <pc:sldMk cId="2842170941" sldId="262"/>
        </pc:sldMkLst>
        <pc:spChg chg="add mod">
          <ac:chgData name="YONG DI LUN" userId="43f686aa-8166-4a15-a829-c77cf21c19c4" providerId="ADAL" clId="{794E3C4F-8D79-48AB-BFEB-20EA5EF165AA}" dt="2025-04-24T03:44:21.963" v="108" actId="122"/>
          <ac:spMkLst>
            <pc:docMk/>
            <pc:sldMk cId="2842170941" sldId="262"/>
            <ac:spMk id="4" creationId="{8A2D7102-149D-C538-7CE1-4CF4717C59FB}"/>
          </ac:spMkLst>
        </pc:spChg>
        <pc:spChg chg="add mod">
          <ac:chgData name="YONG DI LUN" userId="43f686aa-8166-4a15-a829-c77cf21c19c4" providerId="ADAL" clId="{794E3C4F-8D79-48AB-BFEB-20EA5EF165AA}" dt="2025-04-24T03:44:09.319" v="106" actId="122"/>
          <ac:spMkLst>
            <pc:docMk/>
            <pc:sldMk cId="2842170941" sldId="262"/>
            <ac:spMk id="5" creationId="{CA474A35-897F-E4D6-A266-60EE2049CE28}"/>
          </ac:spMkLst>
        </pc:spChg>
        <pc:spChg chg="add mod">
          <ac:chgData name="YONG DI LUN" userId="43f686aa-8166-4a15-a829-c77cf21c19c4" providerId="ADAL" clId="{794E3C4F-8D79-48AB-BFEB-20EA5EF165AA}" dt="2025-04-24T03:44:32.539" v="110" actId="122"/>
          <ac:spMkLst>
            <pc:docMk/>
            <pc:sldMk cId="2842170941" sldId="262"/>
            <ac:spMk id="6" creationId="{3068F716-6B82-10E1-52C8-355AAE447D48}"/>
          </ac:spMkLst>
        </pc:spChg>
        <pc:spChg chg="add mod">
          <ac:chgData name="YONG DI LUN" userId="43f686aa-8166-4a15-a829-c77cf21c19c4" providerId="ADAL" clId="{794E3C4F-8D79-48AB-BFEB-20EA5EF165AA}" dt="2025-04-24T03:44:53.927" v="113" actId="404"/>
          <ac:spMkLst>
            <pc:docMk/>
            <pc:sldMk cId="2842170941" sldId="262"/>
            <ac:spMk id="7" creationId="{A1DAB9C0-A51C-57FF-9A97-BDC7B2B7F98E}"/>
          </ac:spMkLst>
        </pc:spChg>
      </pc:sldChg>
      <pc:sldChg chg="addSp delSp modSp mod">
        <pc:chgData name="YONG DI LUN" userId="43f686aa-8166-4a15-a829-c77cf21c19c4" providerId="ADAL" clId="{794E3C4F-8D79-48AB-BFEB-20EA5EF165AA}" dt="2025-04-24T03:47:12.753" v="142" actId="478"/>
        <pc:sldMkLst>
          <pc:docMk/>
          <pc:sldMk cId="3474498164" sldId="263"/>
        </pc:sldMkLst>
        <pc:spChg chg="add del">
          <ac:chgData name="YONG DI LUN" userId="43f686aa-8166-4a15-a829-c77cf21c19c4" providerId="ADAL" clId="{794E3C4F-8D79-48AB-BFEB-20EA5EF165AA}" dt="2025-04-24T03:46:29.507" v="136"/>
          <ac:spMkLst>
            <pc:docMk/>
            <pc:sldMk cId="3474498164" sldId="263"/>
            <ac:spMk id="3" creationId="{68AFE2F2-95A9-5A5F-C03C-54B130249151}"/>
          </ac:spMkLst>
        </pc:spChg>
        <pc:spChg chg="add mod">
          <ac:chgData name="YONG DI LUN" userId="43f686aa-8166-4a15-a829-c77cf21c19c4" providerId="ADAL" clId="{794E3C4F-8D79-48AB-BFEB-20EA5EF165AA}" dt="2025-04-24T03:46:06.028" v="130"/>
          <ac:spMkLst>
            <pc:docMk/>
            <pc:sldMk cId="3474498164" sldId="263"/>
            <ac:spMk id="4" creationId="{92CA9543-99EA-EABC-B879-372AD84B6E33}"/>
          </ac:spMkLst>
        </pc:spChg>
        <pc:spChg chg="add mod">
          <ac:chgData name="YONG DI LUN" userId="43f686aa-8166-4a15-a829-c77cf21c19c4" providerId="ADAL" clId="{794E3C4F-8D79-48AB-BFEB-20EA5EF165AA}" dt="2025-04-24T03:45:57.155" v="129" actId="20577"/>
          <ac:spMkLst>
            <pc:docMk/>
            <pc:sldMk cId="3474498164" sldId="263"/>
            <ac:spMk id="5" creationId="{FA8D1790-A743-E3DF-E281-2BAD80492068}"/>
          </ac:spMkLst>
        </pc:spChg>
        <pc:spChg chg="add mod">
          <ac:chgData name="YONG DI LUN" userId="43f686aa-8166-4a15-a829-c77cf21c19c4" providerId="ADAL" clId="{794E3C4F-8D79-48AB-BFEB-20EA5EF165AA}" dt="2025-04-24T03:45:43.182" v="124"/>
          <ac:spMkLst>
            <pc:docMk/>
            <pc:sldMk cId="3474498164" sldId="263"/>
            <ac:spMk id="6" creationId="{E7BAD666-A678-28F9-9667-F65A382D2422}"/>
          </ac:spMkLst>
        </pc:spChg>
        <pc:spChg chg="add mod">
          <ac:chgData name="YONG DI LUN" userId="43f686aa-8166-4a15-a829-c77cf21c19c4" providerId="ADAL" clId="{794E3C4F-8D79-48AB-BFEB-20EA5EF165AA}" dt="2025-04-24T03:47:04.924" v="141" actId="207"/>
          <ac:spMkLst>
            <pc:docMk/>
            <pc:sldMk cId="3474498164" sldId="263"/>
            <ac:spMk id="7" creationId="{66A68A08-9830-050F-CD32-610057552221}"/>
          </ac:spMkLst>
        </pc:spChg>
        <pc:spChg chg="add del mod">
          <ac:chgData name="YONG DI LUN" userId="43f686aa-8166-4a15-a829-c77cf21c19c4" providerId="ADAL" clId="{794E3C4F-8D79-48AB-BFEB-20EA5EF165AA}" dt="2025-04-24T03:47:12.753" v="142" actId="478"/>
          <ac:spMkLst>
            <pc:docMk/>
            <pc:sldMk cId="3474498164" sldId="263"/>
            <ac:spMk id="12" creationId="{F8C4AB1C-868E-A8B1-5075-8507C71792C5}"/>
          </ac:spMkLst>
        </pc:spChg>
        <pc:graphicFrameChg chg="add del mod">
          <ac:chgData name="YONG DI LUN" userId="43f686aa-8166-4a15-a829-c77cf21c19c4" providerId="ADAL" clId="{794E3C4F-8D79-48AB-BFEB-20EA5EF165AA}" dt="2025-04-24T03:46:17.749" v="132"/>
          <ac:graphicFrameMkLst>
            <pc:docMk/>
            <pc:sldMk cId="3474498164" sldId="263"/>
            <ac:graphicFrameMk id="8" creationId="{8C304BAE-5072-C3B2-6751-AEC8A8CBB0C7}"/>
          </ac:graphicFrameMkLst>
        </pc:graphicFrameChg>
        <pc:graphicFrameChg chg="add del mod">
          <ac:chgData name="YONG DI LUN" userId="43f686aa-8166-4a15-a829-c77cf21c19c4" providerId="ADAL" clId="{794E3C4F-8D79-48AB-BFEB-20EA5EF165AA}" dt="2025-04-24T03:46:21.150" v="134"/>
          <ac:graphicFrameMkLst>
            <pc:docMk/>
            <pc:sldMk cId="3474498164" sldId="263"/>
            <ac:graphicFrameMk id="9" creationId="{B33CB635-C9EB-4800-3CEE-7EB921CAF06E}"/>
          </ac:graphicFrameMkLst>
        </pc:graphicFrameChg>
        <pc:graphicFrameChg chg="add del mod">
          <ac:chgData name="YONG DI LUN" userId="43f686aa-8166-4a15-a829-c77cf21c19c4" providerId="ADAL" clId="{794E3C4F-8D79-48AB-BFEB-20EA5EF165AA}" dt="2025-04-24T03:46:32.598" v="137" actId="478"/>
          <ac:graphicFrameMkLst>
            <pc:docMk/>
            <pc:sldMk cId="3474498164" sldId="263"/>
            <ac:graphicFrameMk id="10" creationId="{5CC94545-5FCA-EEC1-6496-2E51D131FBA8}"/>
          </ac:graphicFrameMkLst>
        </pc:graphicFrameChg>
        <pc:graphicFrameChg chg="add del mod">
          <ac:chgData name="YONG DI LUN" userId="43f686aa-8166-4a15-a829-c77cf21c19c4" providerId="ADAL" clId="{794E3C4F-8D79-48AB-BFEB-20EA5EF165AA}" dt="2025-04-24T03:46:38.243" v="139"/>
          <ac:graphicFrameMkLst>
            <pc:docMk/>
            <pc:sldMk cId="3474498164" sldId="263"/>
            <ac:graphicFrameMk id="13" creationId="{AF015BB5-DFDA-1EC3-BDDE-1EBF4B1BA2E9}"/>
          </ac:graphicFrameMkLst>
        </pc:graphicFrameChg>
      </pc:sldChg>
    </pc:docChg>
  </pc:docChgLst>
</pc:chgInfo>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7983232" y="5037663"/>
            <a:ext cx="897467" cy="279400"/>
          </a:xfrm>
        </p:spPr>
        <p:txBody>
          <a:bodyPr/>
          <a:lstStyle/>
          <a:p>
            <a:fld id="{C128FA71-3A18-48C0-980F-4B68F7F63042}" type="datetime1">
              <a:rPr lang="en-US" smtClean="0"/>
              <a:t>4/23/2025</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CC057153-B650-4DEB-B370-79DDCFDCE934}"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297538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7F45AC6-C491-4585-A584-9CE2AF7D5500}" type="datetime1">
              <a:rPr lang="en-US" smtClean="0"/>
              <a:t>4/23/2025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1753119887"/>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F45AC6-C491-4585-A584-9CE2AF7D5500}" type="datetime1">
              <a:rPr lang="en-US" smtClean="0"/>
              <a:t>4/23/2025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057153-B650-4DEB-B370-79DDCFDCE934}"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2593157"/>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F45AC6-C491-4585-A584-9CE2AF7D5500}" type="datetime1">
              <a:rPr lang="en-US" smtClean="0"/>
              <a:t>4/23/2025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057153-B650-4DEB-B370-79DDCFDCE934}"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36595254"/>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F45AC6-C491-4585-A584-9CE2AF7D5500}" type="datetime1">
              <a:rPr lang="en-US" smtClean="0"/>
              <a:t>4/23/2025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4242447270"/>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F45AC6-C491-4585-A584-9CE2AF7D5500}" type="datetime1">
              <a:rPr lang="en-US" smtClean="0"/>
              <a:t>4/23/2025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057153-B650-4DEB-B370-79DDCFDCE934}"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15189132"/>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F45AC6-C491-4585-A584-9CE2AF7D5500}" type="datetime1">
              <a:rPr lang="en-US" smtClean="0"/>
              <a:t>4/23/2025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057153-B650-4DEB-B370-79DDCFDCE934}"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08121398"/>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104EDB3-C0E8-45F8-9E1D-1B6C8D1880C0}" type="datetime1">
              <a:rPr lang="en-US" smtClean="0"/>
              <a:t>4/23/2025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057153-B650-4DEB-B370-79DDCFDCE934}"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648399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CF0EC4B-54ED-4041-B552-9BA760FA3DBA}" type="datetime1">
              <a:rPr lang="en-US" smtClean="0"/>
              <a:t>4/23/2025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057153-B650-4DEB-B370-79DDCFDCE934}"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269152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1C1210E-201E-4473-82AC-2466F5386C38}" type="datetime1">
              <a:rPr lang="en-US" smtClean="0"/>
              <a:t>4/23/2025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6823779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01EA198-6CAB-4B8F-B93F-1F9C8C4B6CE7}" type="datetime1">
              <a:rPr lang="en-US" smtClean="0"/>
              <a:t>4/23/2025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057153-B650-4DEB-B370-79DDCFDCE934}"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738867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A06041F-4525-44D5-AA4F-332294BF1F56}" type="datetime1">
              <a:rPr lang="en-US" smtClean="0"/>
              <a:t>4/23/2025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8962471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9557091-BBDF-4EB9-BA6B-2BB67AC4FC0F}" type="datetime1">
              <a:rPr lang="en-US" smtClean="0"/>
              <a:t>4/23/2025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C057153-B650-4DEB-B370-79DDCFDCE934}"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663379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D6B226B-77A6-410C-9796-083F278E0125}" type="datetime1">
              <a:rPr lang="en-US" smtClean="0"/>
              <a:t>4/23/2025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C057153-B650-4DEB-B370-79DDCFDCE934}"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238651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3A578B-D289-4C40-8593-3D356C49DA58}" type="datetime1">
              <a:rPr lang="en-US" smtClean="0"/>
              <a:t>4/23/2025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155101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13DFAE3-14DB-48A7-A80F-80DDB072CE3D}" type="datetime1">
              <a:rPr lang="en-US" smtClean="0"/>
              <a:t>4/23/2025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057153-B650-4DEB-B370-79DDCFDCE934}"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416077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C5EAEF-6478-4102-8F5D-A5FE9FC97ACB}" type="datetime1">
              <a:rPr lang="en-US" smtClean="0"/>
              <a:t>4/23/2025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16565726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7F45AC6-C491-4585-A584-9CE2AF7D5500}" type="datetime1">
              <a:rPr lang="en-US" smtClean="0"/>
              <a:t>4/23/2025</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C057153-B650-4DEB-B370-79DDCFDCE934}" type="slidenum">
              <a:rPr lang="en-US" smtClean="0"/>
              <a:t>‹#›</a:t>
            </a:fld>
            <a:endParaRPr lang="en-US"/>
          </a:p>
        </p:txBody>
      </p:sp>
    </p:spTree>
    <p:extLst>
      <p:ext uri="{BB962C8B-B14F-4D97-AF65-F5344CB8AC3E}">
        <p14:creationId xmlns:p14="http://schemas.microsoft.com/office/powerpoint/2010/main" val="2636661446"/>
      </p:ext>
    </p:extLst>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 id="2147483713" r:id="rId9"/>
    <p:sldLayoutId id="2147483714" r:id="rId10"/>
    <p:sldLayoutId id="2147483715" r:id="rId11"/>
    <p:sldLayoutId id="2147483716" r:id="rId12"/>
    <p:sldLayoutId id="2147483717" r:id="rId13"/>
    <p:sldLayoutId id="2147483718" r:id="rId14"/>
    <p:sldLayoutId id="2147483719" r:id="rId15"/>
    <p:sldLayoutId id="2147483720" r:id="rId16"/>
    <p:sldLayoutId id="2147483721" r:id="rId17"/>
  </p:sldLayoutIdLst>
  <p:hf sldNum="0" hdr="0" ftr="0" dt="0"/>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forms.office.com/r/5LNNWEhfy6"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1BD2A-3A2F-2FF7-14BE-FA75D66EDA9E}"/>
              </a:ext>
            </a:extLst>
          </p:cNvPr>
          <p:cNvSpPr>
            <a:spLocks noGrp="1"/>
          </p:cNvSpPr>
          <p:nvPr>
            <p:ph type="ctrTitle"/>
          </p:nvPr>
        </p:nvSpPr>
        <p:spPr>
          <a:xfrm>
            <a:off x="7168896" y="1129554"/>
            <a:ext cx="4361688" cy="3475236"/>
          </a:xfrm>
        </p:spPr>
        <p:txBody>
          <a:bodyPr>
            <a:normAutofit/>
          </a:bodyPr>
          <a:lstStyle/>
          <a:p>
            <a:pPr algn="l"/>
            <a:r>
              <a:rPr lang="en-US" sz="2800"/>
              <a:t>KJ Method</a:t>
            </a:r>
            <a:endParaRPr lang="en-US" sz="5400"/>
          </a:p>
        </p:txBody>
      </p:sp>
      <p:sp>
        <p:nvSpPr>
          <p:cNvPr id="3" name="Subtitle 2">
            <a:extLst>
              <a:ext uri="{FF2B5EF4-FFF2-40B4-BE49-F238E27FC236}">
                <a16:creationId xmlns:a16="http://schemas.microsoft.com/office/drawing/2014/main" id="{F4749D0A-014D-9359-7C11-5ADD6515EEAE}"/>
              </a:ext>
            </a:extLst>
          </p:cNvPr>
          <p:cNvSpPr>
            <a:spLocks noGrp="1"/>
          </p:cNvSpPr>
          <p:nvPr>
            <p:ph type="subTitle" idx="1"/>
          </p:nvPr>
        </p:nvSpPr>
        <p:spPr>
          <a:xfrm>
            <a:off x="7168896" y="4731337"/>
            <a:ext cx="4206240" cy="1184584"/>
          </a:xfrm>
        </p:spPr>
        <p:txBody>
          <a:bodyPr>
            <a:normAutofit/>
          </a:bodyPr>
          <a:lstStyle/>
          <a:p>
            <a:pPr algn="l"/>
            <a:r>
              <a:rPr lang="en-US" sz="1400"/>
              <a:t>Requirement Gathering for</a:t>
            </a:r>
          </a:p>
          <a:p>
            <a:pPr algn="l"/>
            <a:r>
              <a:rPr lang="en-US" sz="1400"/>
              <a:t> CSE6224 TT4L Group 5</a:t>
            </a:r>
          </a:p>
        </p:txBody>
      </p:sp>
      <p:pic>
        <p:nvPicPr>
          <p:cNvPr id="4" name="Picture 3" descr="A splash of colors on a white surface">
            <a:extLst>
              <a:ext uri="{FF2B5EF4-FFF2-40B4-BE49-F238E27FC236}">
                <a16:creationId xmlns:a16="http://schemas.microsoft.com/office/drawing/2014/main" id="{806D01C4-98D2-17E1-93DE-2DC99EE3E8CD}"/>
              </a:ext>
            </a:extLst>
          </p:cNvPr>
          <p:cNvPicPr>
            <a:picLocks noChangeAspect="1"/>
          </p:cNvPicPr>
          <p:nvPr/>
        </p:nvPicPr>
        <p:blipFill>
          <a:blip r:embed="rId2"/>
          <a:srcRect r="28088"/>
          <a:stretch/>
        </p:blipFill>
        <p:spPr>
          <a:xfrm>
            <a:off x="20" y="1"/>
            <a:ext cx="6575591" cy="6858000"/>
          </a:xfrm>
          <a:prstGeom prst="rect">
            <a:avLst/>
          </a:prstGeom>
        </p:spPr>
      </p:pic>
    </p:spTree>
    <p:extLst>
      <p:ext uri="{BB962C8B-B14F-4D97-AF65-F5344CB8AC3E}">
        <p14:creationId xmlns:p14="http://schemas.microsoft.com/office/powerpoint/2010/main" val="36251408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A58DB-BE79-2722-FD16-379A32B7ACCA}"/>
              </a:ext>
            </a:extLst>
          </p:cNvPr>
          <p:cNvSpPr>
            <a:spLocks noGrp="1"/>
          </p:cNvSpPr>
          <p:nvPr>
            <p:ph type="title"/>
          </p:nvPr>
        </p:nvSpPr>
        <p:spPr/>
        <p:txBody>
          <a:bodyPr/>
          <a:lstStyle/>
          <a:p>
            <a:r>
              <a:rPr lang="en-US"/>
              <a:t>The End</a:t>
            </a:r>
          </a:p>
        </p:txBody>
      </p:sp>
      <p:sp>
        <p:nvSpPr>
          <p:cNvPr id="3" name="Content Placeholder 2">
            <a:extLst>
              <a:ext uri="{FF2B5EF4-FFF2-40B4-BE49-F238E27FC236}">
                <a16:creationId xmlns:a16="http://schemas.microsoft.com/office/drawing/2014/main" id="{82208AF3-0324-C62D-84D6-47AFC290CFD4}"/>
              </a:ext>
            </a:extLst>
          </p:cNvPr>
          <p:cNvSpPr>
            <a:spLocks noGrp="1"/>
          </p:cNvSpPr>
          <p:nvPr>
            <p:ph idx="1"/>
          </p:nvPr>
        </p:nvSpPr>
        <p:spPr/>
        <p:txBody>
          <a:bodyPr/>
          <a:lstStyle/>
          <a:p>
            <a:r>
              <a:rPr lang="en-US"/>
              <a:t>Thanks for the participation</a:t>
            </a:r>
          </a:p>
        </p:txBody>
      </p:sp>
    </p:spTree>
    <p:extLst>
      <p:ext uri="{BB962C8B-B14F-4D97-AF65-F5344CB8AC3E}">
        <p14:creationId xmlns:p14="http://schemas.microsoft.com/office/powerpoint/2010/main" val="1913363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E92A8-D2A5-4425-14FC-F6269485E33F}"/>
              </a:ext>
            </a:extLst>
          </p:cNvPr>
          <p:cNvSpPr>
            <a:spLocks noGrp="1"/>
          </p:cNvSpPr>
          <p:nvPr>
            <p:ph type="title"/>
          </p:nvPr>
        </p:nvSpPr>
        <p:spPr/>
        <p:txBody>
          <a:bodyPr/>
          <a:lstStyle/>
          <a:p>
            <a:r>
              <a:rPr lang="en-US"/>
              <a:t>Goal</a:t>
            </a:r>
          </a:p>
        </p:txBody>
      </p:sp>
      <p:sp>
        <p:nvSpPr>
          <p:cNvPr id="3" name="Content Placeholder 2">
            <a:extLst>
              <a:ext uri="{FF2B5EF4-FFF2-40B4-BE49-F238E27FC236}">
                <a16:creationId xmlns:a16="http://schemas.microsoft.com/office/drawing/2014/main" id="{5A2F51EB-16ED-92CB-8B31-9B1062FCBA9C}"/>
              </a:ext>
            </a:extLst>
          </p:cNvPr>
          <p:cNvSpPr>
            <a:spLocks noGrp="1"/>
          </p:cNvSpPr>
          <p:nvPr>
            <p:ph idx="1"/>
          </p:nvPr>
        </p:nvSpPr>
        <p:spPr/>
        <p:txBody>
          <a:bodyPr>
            <a:normAutofit lnSpcReduction="10000"/>
          </a:bodyPr>
          <a:lstStyle/>
          <a:p>
            <a:r>
              <a:rPr lang="en-US"/>
              <a:t>The goal of the KJ Method session is to collect and organize feedback on what each stakeholder needs from the University Communication and Services Portal. </a:t>
            </a:r>
          </a:p>
          <a:p>
            <a:r>
              <a:rPr lang="en-US"/>
              <a:t>This will help the development team:</a:t>
            </a:r>
          </a:p>
          <a:p>
            <a:pPr lvl="1"/>
            <a:r>
              <a:rPr lang="en-US"/>
              <a:t>Predict the features and requirements for each group of stakeholder (students, lecturers, administrators, parents)</a:t>
            </a:r>
          </a:p>
          <a:p>
            <a:pPr lvl="1"/>
            <a:r>
              <a:rPr lang="en-US"/>
              <a:t>Identify common problems that could affect the user experience</a:t>
            </a:r>
          </a:p>
          <a:p>
            <a:pPr lvl="1"/>
            <a:r>
              <a:rPr lang="en-US"/>
              <a:t>Prioritize features based on stakeholder needs </a:t>
            </a:r>
          </a:p>
          <a:p>
            <a:pPr lvl="1"/>
            <a:endParaRPr lang="en-US"/>
          </a:p>
        </p:txBody>
      </p:sp>
    </p:spTree>
    <p:extLst>
      <p:ext uri="{BB962C8B-B14F-4D97-AF65-F5344CB8AC3E}">
        <p14:creationId xmlns:p14="http://schemas.microsoft.com/office/powerpoint/2010/main" val="27693643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810DCE-D867-096D-6B0F-D94750F3961B}"/>
              </a:ext>
            </a:extLst>
          </p:cNvPr>
          <p:cNvSpPr>
            <a:spLocks noGrp="1"/>
          </p:cNvSpPr>
          <p:nvPr>
            <p:ph type="title"/>
          </p:nvPr>
        </p:nvSpPr>
        <p:spPr>
          <a:xfrm>
            <a:off x="698373" y="1067488"/>
            <a:ext cx="10653578" cy="1132258"/>
          </a:xfrm>
        </p:spPr>
        <p:txBody>
          <a:bodyPr/>
          <a:lstStyle/>
          <a:p>
            <a:r>
              <a:rPr lang="en-US"/>
              <a:t>Step 1 : Gathering Response</a:t>
            </a:r>
          </a:p>
        </p:txBody>
      </p:sp>
      <p:sp>
        <p:nvSpPr>
          <p:cNvPr id="3" name="Content Placeholder 2">
            <a:extLst>
              <a:ext uri="{FF2B5EF4-FFF2-40B4-BE49-F238E27FC236}">
                <a16:creationId xmlns:a16="http://schemas.microsoft.com/office/drawing/2014/main" id="{B3FEE38B-6B06-9DE2-01B1-A01C64525239}"/>
              </a:ext>
            </a:extLst>
          </p:cNvPr>
          <p:cNvSpPr>
            <a:spLocks noGrp="1"/>
          </p:cNvSpPr>
          <p:nvPr>
            <p:ph idx="1"/>
          </p:nvPr>
        </p:nvSpPr>
        <p:spPr/>
        <p:txBody>
          <a:bodyPr/>
          <a:lstStyle/>
          <a:p>
            <a:r>
              <a:rPr lang="en-US"/>
              <a:t>A set of questions was prepared in Microsoft Forms.</a:t>
            </a:r>
            <a:br>
              <a:rPr lang="en-US"/>
            </a:br>
            <a:r>
              <a:rPr lang="en-US"/>
              <a:t>Link: </a:t>
            </a:r>
            <a:r>
              <a:rPr lang="en-US">
                <a:hlinkClick r:id="rId2"/>
              </a:rPr>
              <a:t>https://forms.office.com/r/5LNNWEhfy6</a:t>
            </a:r>
            <a:endParaRPr lang="en-US"/>
          </a:p>
          <a:p>
            <a:r>
              <a:rPr lang="en-US"/>
              <a:t>The form was distributed to team members before this meeting.</a:t>
            </a:r>
          </a:p>
          <a:p>
            <a:r>
              <a:rPr lang="en-US"/>
              <a:t>All responses are anonymous </a:t>
            </a:r>
          </a:p>
          <a:p>
            <a:endParaRPr lang="en-US"/>
          </a:p>
        </p:txBody>
      </p:sp>
    </p:spTree>
    <p:extLst>
      <p:ext uri="{BB962C8B-B14F-4D97-AF65-F5344CB8AC3E}">
        <p14:creationId xmlns:p14="http://schemas.microsoft.com/office/powerpoint/2010/main" val="33981414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100080-784E-BDFC-34E1-FECA9C708FA3}"/>
              </a:ext>
            </a:extLst>
          </p:cNvPr>
          <p:cNvSpPr>
            <a:spLocks noGrp="1"/>
          </p:cNvSpPr>
          <p:nvPr>
            <p:ph type="title"/>
          </p:nvPr>
        </p:nvSpPr>
        <p:spPr/>
        <p:txBody>
          <a:bodyPr/>
          <a:lstStyle/>
          <a:p>
            <a:r>
              <a:rPr lang="en-US"/>
              <a:t>Step 2 : Sharing Response</a:t>
            </a:r>
          </a:p>
        </p:txBody>
      </p:sp>
      <p:sp>
        <p:nvSpPr>
          <p:cNvPr id="3" name="Content Placeholder 2">
            <a:extLst>
              <a:ext uri="{FF2B5EF4-FFF2-40B4-BE49-F238E27FC236}">
                <a16:creationId xmlns:a16="http://schemas.microsoft.com/office/drawing/2014/main" id="{61C76FD3-6580-B352-BD1E-A35D8C93BAC1}"/>
              </a:ext>
            </a:extLst>
          </p:cNvPr>
          <p:cNvSpPr>
            <a:spLocks noGrp="1"/>
          </p:cNvSpPr>
          <p:nvPr>
            <p:ph idx="1"/>
          </p:nvPr>
        </p:nvSpPr>
        <p:spPr/>
        <p:txBody>
          <a:bodyPr/>
          <a:lstStyle/>
          <a:p>
            <a:r>
              <a:rPr lang="en-US"/>
              <a:t>Responses will be shared during an online meeting.</a:t>
            </a:r>
          </a:p>
          <a:p>
            <a:r>
              <a:rPr lang="en-US"/>
              <a:t>The moderator will organize the responses clearly on cards.</a:t>
            </a:r>
          </a:p>
          <a:p>
            <a:r>
              <a:rPr lang="en-US"/>
              <a:t>The moderator will read out all the responses during the meeting.</a:t>
            </a:r>
          </a:p>
        </p:txBody>
      </p:sp>
    </p:spTree>
    <p:extLst>
      <p:ext uri="{BB962C8B-B14F-4D97-AF65-F5344CB8AC3E}">
        <p14:creationId xmlns:p14="http://schemas.microsoft.com/office/powerpoint/2010/main" val="11079620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DD78C5-3EF2-8E4B-5DBB-1C39348D6DFA}"/>
              </a:ext>
            </a:extLst>
          </p:cNvPr>
          <p:cNvSpPr>
            <a:spLocks noGrp="1"/>
          </p:cNvSpPr>
          <p:nvPr>
            <p:ph type="title"/>
          </p:nvPr>
        </p:nvSpPr>
        <p:spPr/>
        <p:txBody>
          <a:bodyPr>
            <a:normAutofit/>
          </a:bodyPr>
          <a:lstStyle/>
          <a:p>
            <a:r>
              <a:rPr lang="en-US" sz="2000" b="0" i="0">
                <a:solidFill>
                  <a:srgbClr val="000000"/>
                </a:solidFill>
                <a:effectLst/>
                <a:latin typeface="Segoe UI" panose="020B0502040204020203" pitchFamily="34" charset="0"/>
              </a:rPr>
              <a:t>Q1: What information and services does the student expect to access most frequently through the university portal?</a:t>
            </a:r>
            <a:endParaRPr lang="en-US" sz="2000"/>
          </a:p>
        </p:txBody>
      </p:sp>
      <p:sp>
        <p:nvSpPr>
          <p:cNvPr id="15" name="Rectangle 14">
            <a:extLst>
              <a:ext uri="{FF2B5EF4-FFF2-40B4-BE49-F238E27FC236}">
                <a16:creationId xmlns:a16="http://schemas.microsoft.com/office/drawing/2014/main" id="{19EB92D2-F092-E059-FAD4-5098EBC381AA}"/>
              </a:ext>
            </a:extLst>
          </p:cNvPr>
          <p:cNvSpPr/>
          <p:nvPr/>
        </p:nvSpPr>
        <p:spPr>
          <a:xfrm>
            <a:off x="301788" y="2558575"/>
            <a:ext cx="2806373" cy="3242150"/>
          </a:xfrm>
          <a:prstGeom prst="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a:solidFill>
                  <a:srgbClr val="212121"/>
                </a:solidFill>
                <a:latin typeface="Segoe UI" panose="020B0502040204020203" pitchFamily="34" charset="0"/>
                <a:ea typeface="+mn-lt"/>
                <a:cs typeface="Segoe UI" panose="020B0502040204020203" pitchFamily="34" charset="0"/>
              </a:rPr>
              <a:t>The first is class information for the subject for course registration to set their timetable. Then, the other features are academic results, fee payment status, and notifications, like exam schedules.</a:t>
            </a:r>
            <a:endParaRPr lang="en-US" sz="1600">
              <a:latin typeface="Segoe UI" panose="020B0502040204020203" pitchFamily="34" charset="0"/>
              <a:cs typeface="Segoe UI" panose="020B0502040204020203" pitchFamily="34" charset="0"/>
            </a:endParaRPr>
          </a:p>
        </p:txBody>
      </p:sp>
      <p:sp>
        <p:nvSpPr>
          <p:cNvPr id="3" name="Rectangle 2">
            <a:extLst>
              <a:ext uri="{FF2B5EF4-FFF2-40B4-BE49-F238E27FC236}">
                <a16:creationId xmlns:a16="http://schemas.microsoft.com/office/drawing/2014/main" id="{7336001F-9793-5591-E6B0-2602B1DAE6AA}"/>
              </a:ext>
            </a:extLst>
          </p:cNvPr>
          <p:cNvSpPr/>
          <p:nvPr/>
        </p:nvSpPr>
        <p:spPr>
          <a:xfrm>
            <a:off x="3243508" y="2558575"/>
            <a:ext cx="2806373" cy="3242150"/>
          </a:xfrm>
          <a:prstGeom prst="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a:solidFill>
                  <a:srgbClr val="212121"/>
                </a:solidFill>
                <a:latin typeface="Segoe UI" panose="020B0502040204020203" pitchFamily="34" charset="0"/>
              </a:rPr>
              <a:t>K</a:t>
            </a:r>
            <a:r>
              <a:rPr lang="en-US" sz="1600" b="0" i="0">
                <a:solidFill>
                  <a:srgbClr val="212121"/>
                </a:solidFill>
                <a:effectLst/>
                <a:latin typeface="Segoe UI" panose="020B0502040204020203" pitchFamily="34" charset="0"/>
              </a:rPr>
              <a:t>eep track of attendance and academic performance</a:t>
            </a:r>
            <a:endParaRPr lang="en-US" sz="1600"/>
          </a:p>
        </p:txBody>
      </p:sp>
      <p:sp>
        <p:nvSpPr>
          <p:cNvPr id="4" name="Rectangle 3">
            <a:extLst>
              <a:ext uri="{FF2B5EF4-FFF2-40B4-BE49-F238E27FC236}">
                <a16:creationId xmlns:a16="http://schemas.microsoft.com/office/drawing/2014/main" id="{4A56B689-642A-E216-8426-6E80F738C58B}"/>
              </a:ext>
            </a:extLst>
          </p:cNvPr>
          <p:cNvSpPr/>
          <p:nvPr/>
        </p:nvSpPr>
        <p:spPr>
          <a:xfrm>
            <a:off x="6185228" y="2558575"/>
            <a:ext cx="2806373" cy="3242150"/>
          </a:xfrm>
          <a:prstGeom prst="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b="0" i="0">
                <a:solidFill>
                  <a:srgbClr val="212121"/>
                </a:solidFill>
                <a:effectLst/>
                <a:latin typeface="Segoe UI" panose="020B0502040204020203" pitchFamily="34" charset="0"/>
              </a:rPr>
              <a:t>Generally information regarding the student’s attendance records, outstanding fees, and class enrolment.</a:t>
            </a:r>
            <a:endParaRPr lang="en-US" sz="1600"/>
          </a:p>
        </p:txBody>
      </p:sp>
      <p:sp>
        <p:nvSpPr>
          <p:cNvPr id="5" name="Rectangle 4">
            <a:extLst>
              <a:ext uri="{FF2B5EF4-FFF2-40B4-BE49-F238E27FC236}">
                <a16:creationId xmlns:a16="http://schemas.microsoft.com/office/drawing/2014/main" id="{BF889AC9-09BE-AEBD-8C51-0CF81078626F}"/>
              </a:ext>
            </a:extLst>
          </p:cNvPr>
          <p:cNvSpPr/>
          <p:nvPr/>
        </p:nvSpPr>
        <p:spPr>
          <a:xfrm>
            <a:off x="9126948" y="2558575"/>
            <a:ext cx="2806373" cy="3242150"/>
          </a:xfrm>
          <a:prstGeom prst="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b="0" i="0">
                <a:solidFill>
                  <a:srgbClr val="212121"/>
                </a:solidFill>
                <a:effectLst/>
                <a:latin typeface="Segoe UI" panose="020B0502040204020203" pitchFamily="34" charset="0"/>
              </a:rPr>
              <a:t>Class schedules, Attendance Record, Grades, Exam schedules, Academic calendar, University announcement, Event announcement, Help Center</a:t>
            </a:r>
            <a:endParaRPr lang="en-US" sz="1600"/>
          </a:p>
        </p:txBody>
      </p:sp>
    </p:spTree>
    <p:extLst>
      <p:ext uri="{BB962C8B-B14F-4D97-AF65-F5344CB8AC3E}">
        <p14:creationId xmlns:p14="http://schemas.microsoft.com/office/powerpoint/2010/main" val="16753513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157F9B-B7A5-6A9B-0A42-1D91542B4BF2}"/>
              </a:ext>
            </a:extLst>
          </p:cNvPr>
          <p:cNvSpPr>
            <a:spLocks noGrp="1"/>
          </p:cNvSpPr>
          <p:nvPr>
            <p:ph type="title"/>
          </p:nvPr>
        </p:nvSpPr>
        <p:spPr/>
        <p:txBody>
          <a:bodyPr>
            <a:noAutofit/>
          </a:bodyPr>
          <a:lstStyle/>
          <a:p>
            <a:r>
              <a:rPr lang="en-US" sz="2000" b="0" i="0">
                <a:solidFill>
                  <a:srgbClr val="000000"/>
                </a:solidFill>
                <a:effectLst/>
                <a:latin typeface="Segoe UI" panose="020B0502040204020203" pitchFamily="34" charset="0"/>
              </a:rPr>
              <a:t>Q2: What tools or features would assist the lecturer in managing and communicating academic progress and attendance to students and parents?</a:t>
            </a:r>
            <a:endParaRPr lang="en-US" sz="2000"/>
          </a:p>
        </p:txBody>
      </p:sp>
      <p:sp>
        <p:nvSpPr>
          <p:cNvPr id="4" name="Rectangle 3">
            <a:extLst>
              <a:ext uri="{FF2B5EF4-FFF2-40B4-BE49-F238E27FC236}">
                <a16:creationId xmlns:a16="http://schemas.microsoft.com/office/drawing/2014/main" id="{DEC4765F-B626-3291-E6DB-3076E62E7EF5}"/>
              </a:ext>
            </a:extLst>
          </p:cNvPr>
          <p:cNvSpPr/>
          <p:nvPr/>
        </p:nvSpPr>
        <p:spPr>
          <a:xfrm>
            <a:off x="301788" y="2558575"/>
            <a:ext cx="2806373" cy="3242150"/>
          </a:xfrm>
          <a:prstGeom prst="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600" b="0" i="0">
                <a:solidFill>
                  <a:srgbClr val="212121"/>
                </a:solidFill>
                <a:effectLst/>
                <a:latin typeface="Segoe UI" panose="020B0502040204020203" pitchFamily="34" charset="0"/>
              </a:rPr>
              <a:t>Lecturers need features like: </a:t>
            </a:r>
          </a:p>
          <a:p>
            <a:br>
              <a:rPr lang="en-US" sz="1600" b="0" i="0">
                <a:solidFill>
                  <a:srgbClr val="212121"/>
                </a:solidFill>
                <a:effectLst/>
                <a:latin typeface="Segoe UI" panose="020B0502040204020203" pitchFamily="34" charset="0"/>
              </a:rPr>
            </a:br>
            <a:r>
              <a:rPr lang="en-US" sz="1600" b="0" i="0">
                <a:solidFill>
                  <a:srgbClr val="212121"/>
                </a:solidFill>
                <a:effectLst/>
                <a:latin typeface="Segoe UI" panose="020B0502040204020203" pitchFamily="34" charset="0"/>
              </a:rPr>
              <a:t>1) Mark and view the student attendance</a:t>
            </a:r>
            <a:br>
              <a:rPr lang="en-US" sz="1600" b="0" i="0">
                <a:solidFill>
                  <a:srgbClr val="212121"/>
                </a:solidFill>
                <a:effectLst/>
                <a:latin typeface="Segoe UI" panose="020B0502040204020203" pitchFamily="34" charset="0"/>
              </a:rPr>
            </a:br>
            <a:r>
              <a:rPr lang="en-US" sz="1600" b="0" i="0">
                <a:solidFill>
                  <a:srgbClr val="212121"/>
                </a:solidFill>
                <a:effectLst/>
                <a:latin typeface="Segoe UI" panose="020B0502040204020203" pitchFamily="34" charset="0"/>
              </a:rPr>
              <a:t>2) Input exam grades </a:t>
            </a:r>
            <a:br>
              <a:rPr lang="en-US" sz="1600" b="0" i="0">
                <a:solidFill>
                  <a:srgbClr val="212121"/>
                </a:solidFill>
                <a:effectLst/>
                <a:latin typeface="Segoe UI" panose="020B0502040204020203" pitchFamily="34" charset="0"/>
              </a:rPr>
            </a:br>
            <a:r>
              <a:rPr lang="en-US" sz="1600" b="0" i="0">
                <a:solidFill>
                  <a:srgbClr val="212121"/>
                </a:solidFill>
                <a:effectLst/>
                <a:latin typeface="Segoe UI" panose="020B0502040204020203" pitchFamily="34" charset="0"/>
              </a:rPr>
              <a:t>3) Upload course materials (Like lecture slides) </a:t>
            </a:r>
            <a:br>
              <a:rPr lang="en-US" sz="1600" b="0" i="0">
                <a:solidFill>
                  <a:srgbClr val="212121"/>
                </a:solidFill>
                <a:effectLst/>
                <a:latin typeface="Segoe UI" panose="020B0502040204020203" pitchFamily="34" charset="0"/>
              </a:rPr>
            </a:br>
            <a:r>
              <a:rPr lang="en-US" sz="1600" b="0" i="0">
                <a:solidFill>
                  <a:srgbClr val="212121"/>
                </a:solidFill>
                <a:effectLst/>
                <a:latin typeface="Segoe UI" panose="020B0502040204020203" pitchFamily="34" charset="0"/>
              </a:rPr>
              <a:t>4) Send announcements (Like today's class change to online mode or suddenly cancel the class)</a:t>
            </a:r>
            <a:endParaRPr lang="en-US" sz="1600">
              <a:latin typeface="Segoe UI" panose="020B0502040204020203" pitchFamily="34" charset="0"/>
              <a:cs typeface="Segoe UI" panose="020B0502040204020203" pitchFamily="34" charset="0"/>
            </a:endParaRPr>
          </a:p>
        </p:txBody>
      </p:sp>
      <p:sp>
        <p:nvSpPr>
          <p:cNvPr id="5" name="Rectangle 4">
            <a:extLst>
              <a:ext uri="{FF2B5EF4-FFF2-40B4-BE49-F238E27FC236}">
                <a16:creationId xmlns:a16="http://schemas.microsoft.com/office/drawing/2014/main" id="{CAD94387-03A3-9403-8A85-D28FF06E4FFE}"/>
              </a:ext>
            </a:extLst>
          </p:cNvPr>
          <p:cNvSpPr/>
          <p:nvPr/>
        </p:nvSpPr>
        <p:spPr>
          <a:xfrm>
            <a:off x="9126948" y="2558575"/>
            <a:ext cx="2806373" cy="3242150"/>
          </a:xfrm>
          <a:prstGeom prst="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b="0" i="0">
                <a:solidFill>
                  <a:srgbClr val="212121"/>
                </a:solidFill>
                <a:effectLst/>
                <a:latin typeface="Segoe UI" panose="020B0502040204020203" pitchFamily="34" charset="0"/>
              </a:rPr>
              <a:t>sending those information through email</a:t>
            </a:r>
            <a:endParaRPr lang="en-US" sz="1600"/>
          </a:p>
        </p:txBody>
      </p:sp>
      <p:sp>
        <p:nvSpPr>
          <p:cNvPr id="6" name="Rectangle 5">
            <a:extLst>
              <a:ext uri="{FF2B5EF4-FFF2-40B4-BE49-F238E27FC236}">
                <a16:creationId xmlns:a16="http://schemas.microsoft.com/office/drawing/2014/main" id="{F3CF458F-C716-E335-8E93-FC4A091A4C11}"/>
              </a:ext>
            </a:extLst>
          </p:cNvPr>
          <p:cNvSpPr/>
          <p:nvPr/>
        </p:nvSpPr>
        <p:spPr>
          <a:xfrm>
            <a:off x="6185228" y="2558575"/>
            <a:ext cx="2806373" cy="3242150"/>
          </a:xfrm>
          <a:prstGeom prst="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b="0" i="0">
                <a:solidFill>
                  <a:srgbClr val="212121"/>
                </a:solidFill>
                <a:effectLst/>
                <a:latin typeface="Segoe UI" panose="020B0502040204020203" pitchFamily="34" charset="0"/>
              </a:rPr>
              <a:t>A tool that would automatically send a selected student’s records to their parents, which would also include an optional text box for the lecturer to fill in with a message to the student and their parents.</a:t>
            </a:r>
            <a:endParaRPr lang="en-US" sz="1600"/>
          </a:p>
        </p:txBody>
      </p:sp>
      <p:sp>
        <p:nvSpPr>
          <p:cNvPr id="7" name="Rectangle 6">
            <a:extLst>
              <a:ext uri="{FF2B5EF4-FFF2-40B4-BE49-F238E27FC236}">
                <a16:creationId xmlns:a16="http://schemas.microsoft.com/office/drawing/2014/main" id="{D9EC1662-FE3A-D481-1433-A91E5D43A9D3}"/>
              </a:ext>
            </a:extLst>
          </p:cNvPr>
          <p:cNvSpPr/>
          <p:nvPr/>
        </p:nvSpPr>
        <p:spPr>
          <a:xfrm>
            <a:off x="3243508" y="2558575"/>
            <a:ext cx="2806373" cy="3242150"/>
          </a:xfrm>
          <a:prstGeom prst="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b="0" i="0">
                <a:solidFill>
                  <a:srgbClr val="212121"/>
                </a:solidFill>
                <a:effectLst/>
                <a:latin typeface="Segoe UI" panose="020B0502040204020203" pitchFamily="34" charset="0"/>
              </a:rPr>
              <a:t>1) Automated attendance alert: Generate a summary of students with low attendance and provide a suggested step. 2) Online gradebook: For inputting and tracking students’ grades over time. 3) Grade Monitoring System: The Lecturer can choose to generate a message or report to notify students when their performance drops below the passing line.</a:t>
            </a:r>
            <a:endParaRPr lang="en-US" sz="1600"/>
          </a:p>
        </p:txBody>
      </p:sp>
    </p:spTree>
    <p:extLst>
      <p:ext uri="{BB962C8B-B14F-4D97-AF65-F5344CB8AC3E}">
        <p14:creationId xmlns:p14="http://schemas.microsoft.com/office/powerpoint/2010/main" val="22305680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3A520D-A4FE-F588-9202-B562656C7737}"/>
              </a:ext>
            </a:extLst>
          </p:cNvPr>
          <p:cNvSpPr>
            <a:spLocks noGrp="1"/>
          </p:cNvSpPr>
          <p:nvPr>
            <p:ph type="title"/>
          </p:nvPr>
        </p:nvSpPr>
        <p:spPr/>
        <p:txBody>
          <a:bodyPr>
            <a:noAutofit/>
          </a:bodyPr>
          <a:lstStyle/>
          <a:p>
            <a:r>
              <a:rPr lang="en-US" sz="2000" b="0" i="0">
                <a:solidFill>
                  <a:srgbClr val="000000"/>
                </a:solidFill>
                <a:effectLst/>
                <a:latin typeface="Segoe UI" panose="020B0502040204020203" pitchFamily="34" charset="0"/>
              </a:rPr>
              <a:t>Q3: What key administrative functions or data should the portal support to help the administrator perform daily tasks and manage student records efficiently?</a:t>
            </a:r>
            <a:endParaRPr lang="en-US" sz="2000"/>
          </a:p>
        </p:txBody>
      </p:sp>
      <p:sp>
        <p:nvSpPr>
          <p:cNvPr id="3" name="Content Placeholder 2">
            <a:extLst>
              <a:ext uri="{FF2B5EF4-FFF2-40B4-BE49-F238E27FC236}">
                <a16:creationId xmlns:a16="http://schemas.microsoft.com/office/drawing/2014/main" id="{FA56D8E3-770D-FD03-C6EF-6C58C051DA81}"/>
              </a:ext>
            </a:extLst>
          </p:cNvPr>
          <p:cNvSpPr>
            <a:spLocks noGrp="1"/>
          </p:cNvSpPr>
          <p:nvPr>
            <p:ph idx="1"/>
          </p:nvPr>
        </p:nvSpPr>
        <p:spPr/>
        <p:txBody>
          <a:bodyPr/>
          <a:lstStyle/>
          <a:p>
            <a:endParaRPr lang="en-US"/>
          </a:p>
        </p:txBody>
      </p:sp>
      <p:sp>
        <p:nvSpPr>
          <p:cNvPr id="4" name="Rectangle 3">
            <a:extLst>
              <a:ext uri="{FF2B5EF4-FFF2-40B4-BE49-F238E27FC236}">
                <a16:creationId xmlns:a16="http://schemas.microsoft.com/office/drawing/2014/main" id="{8A2D7102-149D-C538-7CE1-4CF4717C59FB}"/>
              </a:ext>
            </a:extLst>
          </p:cNvPr>
          <p:cNvSpPr/>
          <p:nvPr/>
        </p:nvSpPr>
        <p:spPr>
          <a:xfrm>
            <a:off x="301788" y="2558575"/>
            <a:ext cx="2806373" cy="3242150"/>
          </a:xfrm>
          <a:prstGeom prst="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b="0" i="0">
                <a:solidFill>
                  <a:srgbClr val="212121"/>
                </a:solidFill>
                <a:effectLst/>
                <a:latin typeface="Segoe UI" panose="020B0502040204020203" pitchFamily="34" charset="0"/>
              </a:rPr>
              <a:t>student attendance and academic performance</a:t>
            </a:r>
            <a:endParaRPr lang="en-US" sz="1600">
              <a:latin typeface="Segoe UI" panose="020B0502040204020203" pitchFamily="34" charset="0"/>
              <a:cs typeface="Segoe UI" panose="020B0502040204020203" pitchFamily="34" charset="0"/>
            </a:endParaRPr>
          </a:p>
        </p:txBody>
      </p:sp>
      <p:sp>
        <p:nvSpPr>
          <p:cNvPr id="5" name="Rectangle 4">
            <a:extLst>
              <a:ext uri="{FF2B5EF4-FFF2-40B4-BE49-F238E27FC236}">
                <a16:creationId xmlns:a16="http://schemas.microsoft.com/office/drawing/2014/main" id="{CA474A35-897F-E4D6-A266-60EE2049CE28}"/>
              </a:ext>
            </a:extLst>
          </p:cNvPr>
          <p:cNvSpPr/>
          <p:nvPr/>
        </p:nvSpPr>
        <p:spPr>
          <a:xfrm>
            <a:off x="3197388" y="2556932"/>
            <a:ext cx="2806373" cy="3242150"/>
          </a:xfrm>
          <a:prstGeom prst="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b="0" i="0">
                <a:solidFill>
                  <a:srgbClr val="212121"/>
                </a:solidFill>
                <a:effectLst/>
                <a:latin typeface="Segoe UI" panose="020B0502040204020203" pitchFamily="34" charset="0"/>
              </a:rPr>
              <a:t>The portal should support student enrollment management, fee tracking, academic records, attendance monitoring, and user role management.</a:t>
            </a:r>
            <a:endParaRPr lang="en-US" sz="1600">
              <a:latin typeface="Segoe UI" panose="020B0502040204020203" pitchFamily="34" charset="0"/>
              <a:cs typeface="Segoe UI" panose="020B0502040204020203" pitchFamily="34" charset="0"/>
            </a:endParaRPr>
          </a:p>
        </p:txBody>
      </p:sp>
      <p:sp>
        <p:nvSpPr>
          <p:cNvPr id="6" name="Rectangle 5">
            <a:extLst>
              <a:ext uri="{FF2B5EF4-FFF2-40B4-BE49-F238E27FC236}">
                <a16:creationId xmlns:a16="http://schemas.microsoft.com/office/drawing/2014/main" id="{3068F716-6B82-10E1-52C8-355AAE447D48}"/>
              </a:ext>
            </a:extLst>
          </p:cNvPr>
          <p:cNvSpPr/>
          <p:nvPr/>
        </p:nvSpPr>
        <p:spPr>
          <a:xfrm>
            <a:off x="6092988" y="2556932"/>
            <a:ext cx="2806373" cy="3242150"/>
          </a:xfrm>
          <a:prstGeom prst="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b="0" i="0">
                <a:solidFill>
                  <a:srgbClr val="212121"/>
                </a:solidFill>
                <a:effectLst/>
                <a:latin typeface="Segoe UI" panose="020B0502040204020203" pitchFamily="34" charset="0"/>
              </a:rPr>
              <a:t>In terms of functions, I think the most needed is a function whereby they can send alerts to students regarding assignment deadlines rather than having the students depend solely on the deadline found on </a:t>
            </a:r>
            <a:r>
              <a:rPr lang="en-US" sz="1600" b="0" i="0" err="1">
                <a:solidFill>
                  <a:srgbClr val="212121"/>
                </a:solidFill>
                <a:effectLst/>
                <a:latin typeface="Segoe UI" panose="020B0502040204020203" pitchFamily="34" charset="0"/>
              </a:rPr>
              <a:t>EbWise</a:t>
            </a:r>
            <a:r>
              <a:rPr lang="en-US" sz="1600" b="0" i="0">
                <a:solidFill>
                  <a:srgbClr val="212121"/>
                </a:solidFill>
                <a:effectLst/>
                <a:latin typeface="Segoe UI" panose="020B0502040204020203" pitchFamily="34" charset="0"/>
              </a:rPr>
              <a:t>.</a:t>
            </a:r>
            <a:endParaRPr lang="en-US" sz="1600">
              <a:latin typeface="Segoe UI" panose="020B0502040204020203" pitchFamily="34" charset="0"/>
              <a:cs typeface="Segoe UI" panose="020B0502040204020203" pitchFamily="34" charset="0"/>
            </a:endParaRPr>
          </a:p>
        </p:txBody>
      </p:sp>
      <p:sp>
        <p:nvSpPr>
          <p:cNvPr id="7" name="Rectangle 6">
            <a:extLst>
              <a:ext uri="{FF2B5EF4-FFF2-40B4-BE49-F238E27FC236}">
                <a16:creationId xmlns:a16="http://schemas.microsoft.com/office/drawing/2014/main" id="{A1DAB9C0-A51C-57FF-9A97-BDC7B2B7F98E}"/>
              </a:ext>
            </a:extLst>
          </p:cNvPr>
          <p:cNvSpPr/>
          <p:nvPr/>
        </p:nvSpPr>
        <p:spPr>
          <a:xfrm>
            <a:off x="8988588" y="2556932"/>
            <a:ext cx="2806373" cy="3242150"/>
          </a:xfrm>
          <a:prstGeom prst="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0" i="0">
                <a:solidFill>
                  <a:srgbClr val="212121"/>
                </a:solidFill>
                <a:effectLst/>
                <a:latin typeface="Segoe UI" panose="020B0502040204020203" pitchFamily="34" charset="0"/>
              </a:rPr>
              <a:t>1) Flagging System: A system where students and lecturers can report problems of the application, and admins can track and fix them. 2) Messaging system: A simple messaging system for admins to send messages to students or lecturers, either privately or in groups. 3) Help Center: A place where students and lecturers can ask for help and admins can manage and solve them.</a:t>
            </a:r>
            <a:endParaRPr lang="en-US" sz="140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8421709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5718C0-7F25-6988-B342-68271C84743D}"/>
              </a:ext>
            </a:extLst>
          </p:cNvPr>
          <p:cNvSpPr>
            <a:spLocks noGrp="1"/>
          </p:cNvSpPr>
          <p:nvPr>
            <p:ph type="title"/>
          </p:nvPr>
        </p:nvSpPr>
        <p:spPr/>
        <p:txBody>
          <a:bodyPr>
            <a:noAutofit/>
          </a:bodyPr>
          <a:lstStyle/>
          <a:p>
            <a:r>
              <a:rPr lang="en-US" sz="2000" b="0" i="0">
                <a:solidFill>
                  <a:srgbClr val="000000"/>
                </a:solidFill>
                <a:effectLst/>
                <a:latin typeface="Segoe UI" panose="020B0502040204020203" pitchFamily="34" charset="0"/>
              </a:rPr>
              <a:t>Q4: What types of updates or information does the parent want to receive from the university regarding their child’s academic performance, attendance, and financial responsibilities?</a:t>
            </a:r>
            <a:endParaRPr lang="en-US" sz="2000"/>
          </a:p>
        </p:txBody>
      </p:sp>
      <p:sp>
        <p:nvSpPr>
          <p:cNvPr id="4" name="Rectangle 3">
            <a:extLst>
              <a:ext uri="{FF2B5EF4-FFF2-40B4-BE49-F238E27FC236}">
                <a16:creationId xmlns:a16="http://schemas.microsoft.com/office/drawing/2014/main" id="{92CA9543-99EA-EABC-B879-372AD84B6E33}"/>
              </a:ext>
            </a:extLst>
          </p:cNvPr>
          <p:cNvSpPr/>
          <p:nvPr/>
        </p:nvSpPr>
        <p:spPr>
          <a:xfrm>
            <a:off x="301788" y="2558575"/>
            <a:ext cx="2806373" cy="3242150"/>
          </a:xfrm>
          <a:prstGeom prst="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b="0" i="0">
                <a:solidFill>
                  <a:srgbClr val="212121"/>
                </a:solidFill>
                <a:effectLst/>
                <a:latin typeface="Segoe UI" panose="020B0502040204020203" pitchFamily="34" charset="0"/>
              </a:rPr>
              <a:t>Information regarding the child’s GPA, CGPA, attendance records, outstanding fees, future fees, the subjects that have already been and will be taught.</a:t>
            </a:r>
            <a:endParaRPr lang="en-US" sz="1600">
              <a:latin typeface="Segoe UI" panose="020B0502040204020203" pitchFamily="34" charset="0"/>
              <a:cs typeface="Segoe UI" panose="020B0502040204020203" pitchFamily="34" charset="0"/>
            </a:endParaRPr>
          </a:p>
        </p:txBody>
      </p:sp>
      <p:sp>
        <p:nvSpPr>
          <p:cNvPr id="5" name="Rectangle 4">
            <a:extLst>
              <a:ext uri="{FF2B5EF4-FFF2-40B4-BE49-F238E27FC236}">
                <a16:creationId xmlns:a16="http://schemas.microsoft.com/office/drawing/2014/main" id="{FA8D1790-A743-E3DF-E281-2BAD80492068}"/>
              </a:ext>
            </a:extLst>
          </p:cNvPr>
          <p:cNvSpPr/>
          <p:nvPr/>
        </p:nvSpPr>
        <p:spPr>
          <a:xfrm>
            <a:off x="3213426" y="2556932"/>
            <a:ext cx="2806373" cy="3242150"/>
          </a:xfrm>
          <a:prstGeom prst="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b="0" i="0">
                <a:solidFill>
                  <a:srgbClr val="212121"/>
                </a:solidFill>
                <a:effectLst/>
                <a:latin typeface="Segoe UI" panose="020B0502040204020203" pitchFamily="34" charset="0"/>
              </a:rPr>
              <a:t>Parents want timely updates on their child’s academic performance, attendance records and financial obligations</a:t>
            </a:r>
            <a:endParaRPr lang="en-US" sz="1600">
              <a:latin typeface="Segoe UI" panose="020B0502040204020203" pitchFamily="34" charset="0"/>
              <a:cs typeface="Segoe UI" panose="020B0502040204020203" pitchFamily="34" charset="0"/>
            </a:endParaRPr>
          </a:p>
        </p:txBody>
      </p:sp>
      <p:sp>
        <p:nvSpPr>
          <p:cNvPr id="6" name="Rectangle 5">
            <a:extLst>
              <a:ext uri="{FF2B5EF4-FFF2-40B4-BE49-F238E27FC236}">
                <a16:creationId xmlns:a16="http://schemas.microsoft.com/office/drawing/2014/main" id="{E7BAD666-A678-28F9-9667-F65A382D2422}"/>
              </a:ext>
            </a:extLst>
          </p:cNvPr>
          <p:cNvSpPr/>
          <p:nvPr/>
        </p:nvSpPr>
        <p:spPr>
          <a:xfrm>
            <a:off x="6125064" y="2556932"/>
            <a:ext cx="2806373" cy="3242150"/>
          </a:xfrm>
          <a:prstGeom prst="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b="0" i="0">
                <a:solidFill>
                  <a:srgbClr val="212121"/>
                </a:solidFill>
                <a:effectLst/>
                <a:latin typeface="Segoe UI" panose="020B0502040204020203" pitchFamily="34" charset="0"/>
              </a:rPr>
              <a:t>Parents would want to stay in the loop about their kid’s grades, attendance, and any unpaid fees. Parent also want to know about their kid's discipline issues or important school events. Parent will know it through the SMS or email from the admin (office manager).</a:t>
            </a:r>
            <a:endParaRPr lang="en-US" sz="1600">
              <a:latin typeface="Segoe UI" panose="020B0502040204020203" pitchFamily="34" charset="0"/>
              <a:cs typeface="Segoe UI" panose="020B0502040204020203" pitchFamily="34" charset="0"/>
            </a:endParaRPr>
          </a:p>
        </p:txBody>
      </p:sp>
      <p:sp>
        <p:nvSpPr>
          <p:cNvPr id="7" name="Rectangle 6">
            <a:extLst>
              <a:ext uri="{FF2B5EF4-FFF2-40B4-BE49-F238E27FC236}">
                <a16:creationId xmlns:a16="http://schemas.microsoft.com/office/drawing/2014/main" id="{66A68A08-9830-050F-CD32-610057552221}"/>
              </a:ext>
            </a:extLst>
          </p:cNvPr>
          <p:cNvSpPr/>
          <p:nvPr/>
        </p:nvSpPr>
        <p:spPr>
          <a:xfrm>
            <a:off x="9036702" y="2556932"/>
            <a:ext cx="2806373" cy="3242150"/>
          </a:xfrm>
          <a:prstGeom prst="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a:solidFill>
                  <a:schemeClr val="tx1"/>
                </a:solidFill>
                <a:latin typeface="Segoe UI" panose="020B0502040204020203" pitchFamily="34" charset="0"/>
                <a:cs typeface="Segoe UI" panose="020B0502040204020203" pitchFamily="34" charset="0"/>
              </a:rPr>
              <a:t>Parents may want updates on attendance records, grades, financial status, behavioral or disciplinary issues, MUET status, missing enrollment, and academic track.</a:t>
            </a:r>
          </a:p>
        </p:txBody>
      </p:sp>
    </p:spTree>
    <p:extLst>
      <p:ext uri="{BB962C8B-B14F-4D97-AF65-F5344CB8AC3E}">
        <p14:creationId xmlns:p14="http://schemas.microsoft.com/office/powerpoint/2010/main" val="34744981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100080-784E-BDFC-34E1-FECA9C708FA3}"/>
              </a:ext>
            </a:extLst>
          </p:cNvPr>
          <p:cNvSpPr>
            <a:spLocks noGrp="1"/>
          </p:cNvSpPr>
          <p:nvPr>
            <p:ph type="title"/>
          </p:nvPr>
        </p:nvSpPr>
        <p:spPr/>
        <p:txBody>
          <a:bodyPr/>
          <a:lstStyle/>
          <a:p>
            <a:r>
              <a:rPr lang="en-US"/>
              <a:t>Step 3 : Wrap up and summary</a:t>
            </a:r>
          </a:p>
        </p:txBody>
      </p:sp>
      <p:sp>
        <p:nvSpPr>
          <p:cNvPr id="3" name="Content Placeholder 2">
            <a:extLst>
              <a:ext uri="{FF2B5EF4-FFF2-40B4-BE49-F238E27FC236}">
                <a16:creationId xmlns:a16="http://schemas.microsoft.com/office/drawing/2014/main" id="{61C76FD3-6580-B352-BD1E-A35D8C93BAC1}"/>
              </a:ext>
            </a:extLst>
          </p:cNvPr>
          <p:cNvSpPr>
            <a:spLocks noGrp="1"/>
          </p:cNvSpPr>
          <p:nvPr>
            <p:ph idx="1"/>
          </p:nvPr>
        </p:nvSpPr>
        <p:spPr/>
        <p:txBody>
          <a:bodyPr/>
          <a:lstStyle/>
          <a:p>
            <a:r>
              <a:rPr lang="en-US"/>
              <a:t>Responses will be recorded and summarized by Angel.</a:t>
            </a:r>
          </a:p>
          <a:p>
            <a:r>
              <a:rPr lang="en-US"/>
              <a:t>The results will be documented and distributed to all team members.</a:t>
            </a:r>
          </a:p>
        </p:txBody>
      </p:sp>
    </p:spTree>
    <p:extLst>
      <p:ext uri="{BB962C8B-B14F-4D97-AF65-F5344CB8AC3E}">
        <p14:creationId xmlns:p14="http://schemas.microsoft.com/office/powerpoint/2010/main" val="4217009950"/>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Application>Microsoft Office PowerPoint</Application>
  <PresentationFormat>Widescreen</PresentationFormat>
  <Slides>10</Slides>
  <Notes>0</Notes>
  <HiddenSlides>0</HiddenSlide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Organic</vt:lpstr>
      <vt:lpstr>KJ Method</vt:lpstr>
      <vt:lpstr>Goal</vt:lpstr>
      <vt:lpstr>Step 1 : Gathering Response</vt:lpstr>
      <vt:lpstr>Step 2 : Sharing Response</vt:lpstr>
      <vt:lpstr>Q1: What information and services does the student expect to access most frequently through the university portal?</vt:lpstr>
      <vt:lpstr>Q2: What tools or features would assist the lecturer in managing and communicating academic progress and attendance to students and parents?</vt:lpstr>
      <vt:lpstr>Q3: What key administrative functions or data should the portal support to help the administrator perform daily tasks and manage student records efficiently?</vt:lpstr>
      <vt:lpstr>Q4: What types of updates or information does the parent want to receive from the university regarding their child’s academic performance, attendance, and financial responsibilities?</vt:lpstr>
      <vt:lpstr>Step 3 : Wrap up and summary</vt:lpstr>
      <vt:lpstr>The 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KJ Method</dc:title>
  <dc:creator>YONG DI LUN</dc:creator>
  <cp:revision>1</cp:revision>
  <dcterms:created xsi:type="dcterms:W3CDTF">2025-04-22T15:10:35Z</dcterms:created>
  <dcterms:modified xsi:type="dcterms:W3CDTF">2025-04-24T04:05:43Z</dcterms:modified>
</cp:coreProperties>
</file>