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5"/>
  </p:notesMasterIdLst>
  <p:sldIdLst>
    <p:sldId id="278" r:id="rId5"/>
    <p:sldId id="279" r:id="rId6"/>
    <p:sldId id="283" r:id="rId7"/>
    <p:sldId id="280" r:id="rId8"/>
    <p:sldId id="281" r:id="rId9"/>
    <p:sldId id="288" r:id="rId10"/>
    <p:sldId id="287" r:id="rId11"/>
    <p:sldId id="282" r:id="rId12"/>
    <p:sldId id="289" r:id="rId13"/>
    <p:sldId id="284" r:id="rId14"/>
    <p:sldId id="291" r:id="rId15"/>
    <p:sldId id="293" r:id="rId16"/>
    <p:sldId id="286" r:id="rId17"/>
    <p:sldId id="295" r:id="rId18"/>
    <p:sldId id="296" r:id="rId19"/>
    <p:sldId id="285" r:id="rId20"/>
    <p:sldId id="297" r:id="rId21"/>
    <p:sldId id="292" r:id="rId22"/>
    <p:sldId id="294" r:id="rId23"/>
    <p:sldId id="29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19" autoAdjust="0"/>
  </p:normalViewPr>
  <p:slideViewPr>
    <p:cSldViewPr snapToGrid="0">
      <p:cViewPr varScale="1">
        <p:scale>
          <a:sx n="114" d="100"/>
          <a:sy n="114" d="100"/>
        </p:scale>
        <p:origin x="36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ong Ding Tan" userId="d02245f48b68bc9c" providerId="LiveId" clId="{F7E86AEF-74E2-41B8-B451-4BBB3B328733}"/>
    <pc:docChg chg="custSel addSld modSld sldOrd">
      <pc:chgData name="Yong Ding Tan" userId="d02245f48b68bc9c" providerId="LiveId" clId="{F7E86AEF-74E2-41B8-B451-4BBB3B328733}" dt="2022-07-26T13:29:34.295" v="1986"/>
      <pc:docMkLst>
        <pc:docMk/>
      </pc:docMkLst>
      <pc:sldChg chg="modSp mod">
        <pc:chgData name="Yong Ding Tan" userId="d02245f48b68bc9c" providerId="LiveId" clId="{F7E86AEF-74E2-41B8-B451-4BBB3B328733}" dt="2022-07-26T12:55:20.273" v="1150" actId="20577"/>
        <pc:sldMkLst>
          <pc:docMk/>
          <pc:sldMk cId="4167884232" sldId="278"/>
        </pc:sldMkLst>
        <pc:spChg chg="mod">
          <ac:chgData name="Yong Ding Tan" userId="d02245f48b68bc9c" providerId="LiveId" clId="{F7E86AEF-74E2-41B8-B451-4BBB3B328733}" dt="2022-07-26T12:55:15.961" v="1137" actId="20577"/>
          <ac:spMkLst>
            <pc:docMk/>
            <pc:sldMk cId="4167884232" sldId="278"/>
            <ac:spMk id="2" creationId="{0D1F047C-C727-42A7-85C5-68C5AA1B1A93}"/>
          </ac:spMkLst>
        </pc:spChg>
        <pc:spChg chg="mod">
          <ac:chgData name="Yong Ding Tan" userId="d02245f48b68bc9c" providerId="LiveId" clId="{F7E86AEF-74E2-41B8-B451-4BBB3B328733}" dt="2022-07-26T12:55:20.273" v="1150" actId="20577"/>
          <ac:spMkLst>
            <pc:docMk/>
            <pc:sldMk cId="4167884232" sldId="278"/>
            <ac:spMk id="3" creationId="{DB93FB3F-A8D4-46D3-A1C6-C79C64563729}"/>
          </ac:spMkLst>
        </pc:spChg>
      </pc:sldChg>
      <pc:sldChg chg="modSp mod">
        <pc:chgData name="Yong Ding Tan" userId="d02245f48b68bc9c" providerId="LiveId" clId="{F7E86AEF-74E2-41B8-B451-4BBB3B328733}" dt="2022-07-26T12:39:42.223" v="295" actId="20577"/>
        <pc:sldMkLst>
          <pc:docMk/>
          <pc:sldMk cId="3220235682" sldId="279"/>
        </pc:sldMkLst>
        <pc:spChg chg="mod">
          <ac:chgData name="Yong Ding Tan" userId="d02245f48b68bc9c" providerId="LiveId" clId="{F7E86AEF-74E2-41B8-B451-4BBB3B328733}" dt="2022-07-26T12:39:42.223" v="295" actId="20577"/>
          <ac:spMkLst>
            <pc:docMk/>
            <pc:sldMk cId="3220235682" sldId="279"/>
            <ac:spMk id="24" creationId="{F260476B-CCA6-412B-A9C5-399C34AE6F05}"/>
          </ac:spMkLst>
        </pc:spChg>
      </pc:sldChg>
      <pc:sldChg chg="modSp mod">
        <pc:chgData name="Yong Ding Tan" userId="d02245f48b68bc9c" providerId="LiveId" clId="{F7E86AEF-74E2-41B8-B451-4BBB3B328733}" dt="2022-07-26T12:52:45.858" v="799" actId="20577"/>
        <pc:sldMkLst>
          <pc:docMk/>
          <pc:sldMk cId="333974940" sldId="280"/>
        </pc:sldMkLst>
        <pc:spChg chg="mod">
          <ac:chgData name="Yong Ding Tan" userId="d02245f48b68bc9c" providerId="LiveId" clId="{F7E86AEF-74E2-41B8-B451-4BBB3B328733}" dt="2022-07-26T12:33:55.226" v="84" actId="20577"/>
          <ac:spMkLst>
            <pc:docMk/>
            <pc:sldMk cId="333974940" sldId="280"/>
            <ac:spMk id="2" creationId="{470BA2C0-46EA-23F9-11C3-1C88B831535A}"/>
          </ac:spMkLst>
        </pc:spChg>
        <pc:spChg chg="mod">
          <ac:chgData name="Yong Ding Tan" userId="d02245f48b68bc9c" providerId="LiveId" clId="{F7E86AEF-74E2-41B8-B451-4BBB3B328733}" dt="2022-07-26T12:52:45.858" v="799" actId="20577"/>
          <ac:spMkLst>
            <pc:docMk/>
            <pc:sldMk cId="333974940" sldId="280"/>
            <ac:spMk id="3" creationId="{E5EC5234-46DC-5F64-F666-C80A942915CC}"/>
          </ac:spMkLst>
        </pc:spChg>
      </pc:sldChg>
      <pc:sldChg chg="modSp new mod">
        <pc:chgData name="Yong Ding Tan" userId="d02245f48b68bc9c" providerId="LiveId" clId="{F7E86AEF-74E2-41B8-B451-4BBB3B328733}" dt="2022-07-26T12:54:14.043" v="1077" actId="20577"/>
        <pc:sldMkLst>
          <pc:docMk/>
          <pc:sldMk cId="1666875126" sldId="281"/>
        </pc:sldMkLst>
        <pc:spChg chg="mod">
          <ac:chgData name="Yong Ding Tan" userId="d02245f48b68bc9c" providerId="LiveId" clId="{F7E86AEF-74E2-41B8-B451-4BBB3B328733}" dt="2022-07-26T12:52:53.893" v="811" actId="20577"/>
          <ac:spMkLst>
            <pc:docMk/>
            <pc:sldMk cId="1666875126" sldId="281"/>
            <ac:spMk id="2" creationId="{B5EB98C2-6A91-6211-C70D-DEAE3C7D3B2D}"/>
          </ac:spMkLst>
        </pc:spChg>
        <pc:spChg chg="mod">
          <ac:chgData name="Yong Ding Tan" userId="d02245f48b68bc9c" providerId="LiveId" clId="{F7E86AEF-74E2-41B8-B451-4BBB3B328733}" dt="2022-07-26T12:54:14.043" v="1077" actId="20577"/>
          <ac:spMkLst>
            <pc:docMk/>
            <pc:sldMk cId="1666875126" sldId="281"/>
            <ac:spMk id="3" creationId="{B9F71544-9A0C-8961-84A2-9A5B3260B2F0}"/>
          </ac:spMkLst>
        </pc:spChg>
      </pc:sldChg>
      <pc:sldChg chg="modSp new mod">
        <pc:chgData name="Yong Ding Tan" userId="d02245f48b68bc9c" providerId="LiveId" clId="{F7E86AEF-74E2-41B8-B451-4BBB3B328733}" dt="2022-07-26T13:24:49.176" v="1310" actId="20577"/>
        <pc:sldMkLst>
          <pc:docMk/>
          <pc:sldMk cId="1050788870" sldId="282"/>
        </pc:sldMkLst>
        <pc:spChg chg="mod">
          <ac:chgData name="Yong Ding Tan" userId="d02245f48b68bc9c" providerId="LiveId" clId="{F7E86AEF-74E2-41B8-B451-4BBB3B328733}" dt="2022-07-26T13:22:21.318" v="1173" actId="20577"/>
          <ac:spMkLst>
            <pc:docMk/>
            <pc:sldMk cId="1050788870" sldId="282"/>
            <ac:spMk id="2" creationId="{02AA0553-01BC-D0A9-5E90-B64182D46459}"/>
          </ac:spMkLst>
        </pc:spChg>
        <pc:spChg chg="mod">
          <ac:chgData name="Yong Ding Tan" userId="d02245f48b68bc9c" providerId="LiveId" clId="{F7E86AEF-74E2-41B8-B451-4BBB3B328733}" dt="2022-07-26T13:24:49.176" v="1310" actId="20577"/>
          <ac:spMkLst>
            <pc:docMk/>
            <pc:sldMk cId="1050788870" sldId="282"/>
            <ac:spMk id="3" creationId="{49AA5BB9-B921-54C1-9F73-056ACD6C4521}"/>
          </ac:spMkLst>
        </pc:spChg>
      </pc:sldChg>
      <pc:sldChg chg="modSp new mod">
        <pc:chgData name="Yong Ding Tan" userId="d02245f48b68bc9c" providerId="LiveId" clId="{F7E86AEF-74E2-41B8-B451-4BBB3B328733}" dt="2022-07-26T12:39:46.730" v="296"/>
        <pc:sldMkLst>
          <pc:docMk/>
          <pc:sldMk cId="1016068590" sldId="283"/>
        </pc:sldMkLst>
        <pc:spChg chg="mod">
          <ac:chgData name="Yong Ding Tan" userId="d02245f48b68bc9c" providerId="LiveId" clId="{F7E86AEF-74E2-41B8-B451-4BBB3B328733}" dt="2022-07-26T12:39:34.716" v="273" actId="20577"/>
          <ac:spMkLst>
            <pc:docMk/>
            <pc:sldMk cId="1016068590" sldId="283"/>
            <ac:spMk id="2" creationId="{64D2CF59-7AD2-17BC-4D11-4DAFA1236580}"/>
          </ac:spMkLst>
        </pc:spChg>
        <pc:spChg chg="mod">
          <ac:chgData name="Yong Ding Tan" userId="d02245f48b68bc9c" providerId="LiveId" clId="{F7E86AEF-74E2-41B8-B451-4BBB3B328733}" dt="2022-07-26T12:39:46.730" v="296"/>
          <ac:spMkLst>
            <pc:docMk/>
            <pc:sldMk cId="1016068590" sldId="283"/>
            <ac:spMk id="3" creationId="{0FD4B4D9-6797-C62E-9A5D-FB2F17423CD9}"/>
          </ac:spMkLst>
        </pc:spChg>
      </pc:sldChg>
      <pc:sldChg chg="modSp new mod">
        <pc:chgData name="Yong Ding Tan" userId="d02245f48b68bc9c" providerId="LiveId" clId="{F7E86AEF-74E2-41B8-B451-4BBB3B328733}" dt="2022-07-26T13:26:58.637" v="1630" actId="20577"/>
        <pc:sldMkLst>
          <pc:docMk/>
          <pc:sldMk cId="2202067186" sldId="284"/>
        </pc:sldMkLst>
        <pc:spChg chg="mod">
          <ac:chgData name="Yong Ding Tan" userId="d02245f48b68bc9c" providerId="LiveId" clId="{F7E86AEF-74E2-41B8-B451-4BBB3B328733}" dt="2022-07-26T13:22:31.082" v="1183" actId="20577"/>
          <ac:spMkLst>
            <pc:docMk/>
            <pc:sldMk cId="2202067186" sldId="284"/>
            <ac:spMk id="2" creationId="{15759DAD-9A42-D998-7134-6982B6DD97AC}"/>
          </ac:spMkLst>
        </pc:spChg>
        <pc:spChg chg="mod">
          <ac:chgData name="Yong Ding Tan" userId="d02245f48b68bc9c" providerId="LiveId" clId="{F7E86AEF-74E2-41B8-B451-4BBB3B328733}" dt="2022-07-26T13:26:58.637" v="1630" actId="20577"/>
          <ac:spMkLst>
            <pc:docMk/>
            <pc:sldMk cId="2202067186" sldId="284"/>
            <ac:spMk id="3" creationId="{7615E5E3-65F9-82D0-E669-BB5D084F6A71}"/>
          </ac:spMkLst>
        </pc:spChg>
      </pc:sldChg>
      <pc:sldChg chg="modSp new mod">
        <pc:chgData name="Yong Ding Tan" userId="d02245f48b68bc9c" providerId="LiveId" clId="{F7E86AEF-74E2-41B8-B451-4BBB3B328733}" dt="2022-07-26T13:25:02.366" v="1312"/>
        <pc:sldMkLst>
          <pc:docMk/>
          <pc:sldMk cId="1692000553" sldId="285"/>
        </pc:sldMkLst>
        <pc:spChg chg="mod">
          <ac:chgData name="Yong Ding Tan" userId="d02245f48b68bc9c" providerId="LiveId" clId="{F7E86AEF-74E2-41B8-B451-4BBB3B328733}" dt="2022-07-26T13:22:35.254" v="1195" actId="20577"/>
          <ac:spMkLst>
            <pc:docMk/>
            <pc:sldMk cId="1692000553" sldId="285"/>
            <ac:spMk id="2" creationId="{D577E095-2862-4530-9CD4-7EC7F17BD7EF}"/>
          </ac:spMkLst>
        </pc:spChg>
        <pc:spChg chg="mod">
          <ac:chgData name="Yong Ding Tan" userId="d02245f48b68bc9c" providerId="LiveId" clId="{F7E86AEF-74E2-41B8-B451-4BBB3B328733}" dt="2022-07-26T13:25:02.366" v="1312"/>
          <ac:spMkLst>
            <pc:docMk/>
            <pc:sldMk cId="1692000553" sldId="285"/>
            <ac:spMk id="3" creationId="{A76D1B15-FB5B-5358-BF24-73DFC432B17E}"/>
          </ac:spMkLst>
        </pc:spChg>
      </pc:sldChg>
      <pc:sldChg chg="modSp new mod ord">
        <pc:chgData name="Yong Ding Tan" userId="d02245f48b68bc9c" providerId="LiveId" clId="{F7E86AEF-74E2-41B8-B451-4BBB3B328733}" dt="2022-07-26T13:29:34.295" v="1986"/>
        <pc:sldMkLst>
          <pc:docMk/>
          <pc:sldMk cId="2897828908" sldId="286"/>
        </pc:sldMkLst>
        <pc:spChg chg="mod">
          <ac:chgData name="Yong Ding Tan" userId="d02245f48b68bc9c" providerId="LiveId" clId="{F7E86AEF-74E2-41B8-B451-4BBB3B328733}" dt="2022-07-26T13:27:04.276" v="1640" actId="20577"/>
          <ac:spMkLst>
            <pc:docMk/>
            <pc:sldMk cId="2897828908" sldId="286"/>
            <ac:spMk id="2" creationId="{54D35558-FB42-3678-80A8-9725268269DB}"/>
          </ac:spMkLst>
        </pc:spChg>
        <pc:spChg chg="mod">
          <ac:chgData name="Yong Ding Tan" userId="d02245f48b68bc9c" providerId="LiveId" clId="{F7E86AEF-74E2-41B8-B451-4BBB3B328733}" dt="2022-07-26T13:29:30.659" v="1984" actId="20577"/>
          <ac:spMkLst>
            <pc:docMk/>
            <pc:sldMk cId="2897828908" sldId="286"/>
            <ac:spMk id="3" creationId="{95B024FB-0047-23AD-D90E-D5C9A20894E6}"/>
          </ac:spMkLst>
        </pc:spChg>
      </pc:sldChg>
      <pc:sldChg chg="new">
        <pc:chgData name="Yong Ding Tan" userId="d02245f48b68bc9c" providerId="LiveId" clId="{F7E86AEF-74E2-41B8-B451-4BBB3B328733}" dt="2022-07-26T12:54:32.929" v="1081" actId="680"/>
        <pc:sldMkLst>
          <pc:docMk/>
          <pc:sldMk cId="3258064686" sldId="287"/>
        </pc:sldMkLst>
      </pc:sldChg>
      <pc:sldChg chg="new">
        <pc:chgData name="Yong Ding Tan" userId="d02245f48b68bc9c" providerId="LiveId" clId="{F7E86AEF-74E2-41B8-B451-4BBB3B328733}" dt="2022-07-26T12:54:33.167" v="1082" actId="680"/>
        <pc:sldMkLst>
          <pc:docMk/>
          <pc:sldMk cId="205454862" sldId="28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7/29/2022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7/29/2022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7/29/2022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7/29/2022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7/29/2022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7/29/2022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7/29/2022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7/29/2022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7/29/2022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7/29/2022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7/29/2022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7/29/2022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7/29/2022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7/29/2022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7/29/2022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7/29/2022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7/29/2022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NCS Capstone Project</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sz="2300" dirty="0"/>
              <a:t>Tan Yong Ding</a:t>
            </a:r>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759DAD-9A42-D998-7134-6982B6DD97AC}"/>
              </a:ext>
            </a:extLst>
          </p:cNvPr>
          <p:cNvSpPr>
            <a:spLocks noGrp="1"/>
          </p:cNvSpPr>
          <p:nvPr>
            <p:ph type="title"/>
          </p:nvPr>
        </p:nvSpPr>
        <p:spPr>
          <a:xfrm>
            <a:off x="834013" y="1115568"/>
            <a:ext cx="3487616" cy="4626864"/>
          </a:xfrm>
        </p:spPr>
        <p:txBody>
          <a:bodyPr>
            <a:normAutofit/>
          </a:bodyPr>
          <a:lstStyle/>
          <a:p>
            <a:pPr algn="l"/>
            <a:r>
              <a:rPr lang="en-SG" sz="3600"/>
              <a:t>Admin APIs</a:t>
            </a:r>
          </a:p>
        </p:txBody>
      </p:sp>
      <p:cxnSp>
        <p:nvCxnSpPr>
          <p:cNvPr id="10" name="Straight Connector 9">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615E5E3-65F9-82D0-E669-BB5D084F6A71}"/>
              </a:ext>
            </a:extLst>
          </p:cNvPr>
          <p:cNvSpPr>
            <a:spLocks noGrp="1"/>
          </p:cNvSpPr>
          <p:nvPr>
            <p:ph idx="1"/>
          </p:nvPr>
        </p:nvSpPr>
        <p:spPr>
          <a:xfrm>
            <a:off x="5105398" y="1115568"/>
            <a:ext cx="6245352" cy="4626864"/>
          </a:xfrm>
        </p:spPr>
        <p:txBody>
          <a:bodyPr anchor="ctr">
            <a:normAutofit/>
          </a:bodyPr>
          <a:lstStyle/>
          <a:p>
            <a:r>
              <a:rPr lang="en-SG" dirty="0" err="1"/>
              <a:t>GetMapping</a:t>
            </a:r>
            <a:r>
              <a:rPr lang="en-SG" dirty="0"/>
              <a:t>- Get all users by roles</a:t>
            </a:r>
          </a:p>
          <a:p>
            <a:r>
              <a:rPr lang="en-SG" dirty="0" err="1"/>
              <a:t>GetMapping</a:t>
            </a:r>
            <a:r>
              <a:rPr lang="en-SG" dirty="0"/>
              <a:t>- Get user by their id</a:t>
            </a:r>
          </a:p>
          <a:p>
            <a:r>
              <a:rPr lang="en-SG" dirty="0" err="1"/>
              <a:t>PutMapping</a:t>
            </a:r>
            <a:r>
              <a:rPr lang="en-SG" dirty="0"/>
              <a:t>- Edit a student’s details by their id</a:t>
            </a:r>
          </a:p>
          <a:p>
            <a:r>
              <a:rPr lang="en-SG" dirty="0" err="1"/>
              <a:t>DeleteMapping</a:t>
            </a:r>
            <a:r>
              <a:rPr lang="en-SG" dirty="0"/>
              <a:t>- Deletes a student</a:t>
            </a:r>
          </a:p>
          <a:p>
            <a:r>
              <a:rPr lang="en-SG" dirty="0" err="1"/>
              <a:t>GetMapping</a:t>
            </a:r>
            <a:r>
              <a:rPr lang="en-SG" dirty="0"/>
              <a:t>- Get test’s details by its id</a:t>
            </a:r>
          </a:p>
          <a:p>
            <a:r>
              <a:rPr lang="en-SG" dirty="0" err="1"/>
              <a:t>GetMapping</a:t>
            </a:r>
            <a:r>
              <a:rPr lang="en-SG" dirty="0"/>
              <a:t>- Get all tests details by </a:t>
            </a:r>
            <a:r>
              <a:rPr lang="en-SG" dirty="0" err="1"/>
              <a:t>studentId</a:t>
            </a:r>
            <a:endParaRPr lang="en-SG" dirty="0"/>
          </a:p>
          <a:p>
            <a:r>
              <a:rPr lang="en-SG" dirty="0" err="1"/>
              <a:t>PutMapping</a:t>
            </a:r>
            <a:r>
              <a:rPr lang="en-SG" dirty="0"/>
              <a:t>- Edit test’s details by its id</a:t>
            </a:r>
          </a:p>
          <a:p>
            <a:r>
              <a:rPr lang="en-SG" dirty="0" err="1"/>
              <a:t>DeleteMapping</a:t>
            </a:r>
            <a:r>
              <a:rPr lang="en-SG" dirty="0"/>
              <a:t>- Delete a test by its id</a:t>
            </a:r>
          </a:p>
        </p:txBody>
      </p:sp>
    </p:spTree>
    <p:extLst>
      <p:ext uri="{BB962C8B-B14F-4D97-AF65-F5344CB8AC3E}">
        <p14:creationId xmlns:p14="http://schemas.microsoft.com/office/powerpoint/2010/main" val="2202067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5D51FD-1849-C915-5BF8-10448679C754}"/>
              </a:ext>
            </a:extLst>
          </p:cNvPr>
          <p:cNvSpPr>
            <a:spLocks noGrp="1"/>
          </p:cNvSpPr>
          <p:nvPr>
            <p:ph idx="1"/>
          </p:nvPr>
        </p:nvSpPr>
        <p:spPr>
          <a:xfrm>
            <a:off x="913795" y="151002"/>
            <a:ext cx="10353762" cy="6551802"/>
          </a:xfrm>
        </p:spPr>
        <p:txBody>
          <a:bodyPr/>
          <a:lstStyle/>
          <a:p>
            <a:r>
              <a:rPr lang="en-SG" dirty="0" err="1"/>
              <a:t>GetMapping</a:t>
            </a:r>
            <a:r>
              <a:rPr lang="en-SG" dirty="0"/>
              <a:t>- Get all users by roles</a:t>
            </a:r>
          </a:p>
          <a:p>
            <a:pPr marL="36900" indent="0">
              <a:buNone/>
            </a:pPr>
            <a:r>
              <a:rPr lang="en-SG" sz="2000" dirty="0"/>
              <a:t>Takes in a path variable which is the role and returns a list of user which has that role.</a:t>
            </a:r>
          </a:p>
          <a:p>
            <a:r>
              <a:rPr lang="en-SG" dirty="0" err="1"/>
              <a:t>GetMapping</a:t>
            </a:r>
            <a:r>
              <a:rPr lang="en-SG" dirty="0"/>
              <a:t>- Get user by their id</a:t>
            </a:r>
          </a:p>
          <a:p>
            <a:pPr marL="36900" indent="0">
              <a:buNone/>
            </a:pPr>
            <a:r>
              <a:rPr lang="en-SG" sz="2000" dirty="0"/>
              <a:t>Takes in a path variable which is the </a:t>
            </a:r>
            <a:r>
              <a:rPr lang="en-SG" sz="2000" dirty="0" err="1"/>
              <a:t>userId</a:t>
            </a:r>
            <a:r>
              <a:rPr lang="en-SG" sz="2000" dirty="0"/>
              <a:t> and returns the user which has that </a:t>
            </a:r>
            <a:r>
              <a:rPr lang="en-SG" sz="2000" dirty="0" err="1"/>
              <a:t>userId</a:t>
            </a:r>
            <a:r>
              <a:rPr lang="en-SG" sz="2000" dirty="0"/>
              <a:t>.</a:t>
            </a:r>
            <a:endParaRPr lang="en-SG" dirty="0"/>
          </a:p>
          <a:p>
            <a:r>
              <a:rPr lang="en-SG" dirty="0" err="1"/>
              <a:t>PutMapping</a:t>
            </a:r>
            <a:r>
              <a:rPr lang="en-SG" dirty="0"/>
              <a:t>- Edit a user’s details by their id</a:t>
            </a:r>
          </a:p>
          <a:p>
            <a:pPr marL="36900" indent="0">
              <a:buNone/>
            </a:pPr>
            <a:r>
              <a:rPr lang="en-SG" sz="2000" dirty="0"/>
              <a:t>Takes in a User body which can contain two variables: password and email. The API first checks if the user with the id exists following by checking whether the email has been used. A successful edit will return a success message to the frontend.</a:t>
            </a:r>
            <a:endParaRPr lang="en-SG" dirty="0"/>
          </a:p>
          <a:p>
            <a:r>
              <a:rPr lang="en-SG" dirty="0" err="1"/>
              <a:t>DeleteMapping</a:t>
            </a:r>
            <a:r>
              <a:rPr lang="en-SG" dirty="0"/>
              <a:t>- Deletes a student</a:t>
            </a:r>
          </a:p>
          <a:p>
            <a:pPr marL="36900" indent="0">
              <a:buNone/>
            </a:pPr>
            <a:r>
              <a:rPr lang="en-SG" sz="2000" dirty="0"/>
              <a:t>Takes in a path variable which is the </a:t>
            </a:r>
            <a:r>
              <a:rPr lang="en-SG" sz="2000" dirty="0" err="1"/>
              <a:t>userId</a:t>
            </a:r>
            <a:r>
              <a:rPr lang="en-SG" sz="2000" dirty="0"/>
              <a:t>. The API checks if the student exists and whether the student has test scores. The student can only be deleted if they do not have any test scores. A successful deletion will return a success message to the frontend. </a:t>
            </a:r>
          </a:p>
          <a:p>
            <a:endParaRPr lang="en-SG" dirty="0"/>
          </a:p>
        </p:txBody>
      </p:sp>
    </p:spTree>
    <p:extLst>
      <p:ext uri="{BB962C8B-B14F-4D97-AF65-F5344CB8AC3E}">
        <p14:creationId xmlns:p14="http://schemas.microsoft.com/office/powerpoint/2010/main" val="2031007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8D58C6-7B4C-5BC5-EEE2-8E194B6AF112}"/>
              </a:ext>
            </a:extLst>
          </p:cNvPr>
          <p:cNvSpPr>
            <a:spLocks noGrp="1"/>
          </p:cNvSpPr>
          <p:nvPr>
            <p:ph idx="1"/>
          </p:nvPr>
        </p:nvSpPr>
        <p:spPr>
          <a:xfrm>
            <a:off x="913795" y="109057"/>
            <a:ext cx="10353762" cy="6618913"/>
          </a:xfrm>
        </p:spPr>
        <p:txBody>
          <a:bodyPr/>
          <a:lstStyle/>
          <a:p>
            <a:r>
              <a:rPr lang="en-SG" dirty="0" err="1"/>
              <a:t>GetMapping</a:t>
            </a:r>
            <a:r>
              <a:rPr lang="en-SG" dirty="0"/>
              <a:t>- Get test’s details by its id</a:t>
            </a:r>
          </a:p>
          <a:p>
            <a:pPr marL="36900" indent="0">
              <a:buNone/>
            </a:pPr>
            <a:r>
              <a:rPr lang="en-SG" sz="2000" dirty="0"/>
              <a:t>Takes in a path variable which is the </a:t>
            </a:r>
            <a:r>
              <a:rPr lang="en-SG" sz="2000" dirty="0" err="1"/>
              <a:t>testId</a:t>
            </a:r>
            <a:r>
              <a:rPr lang="en-SG" sz="2000" dirty="0"/>
              <a:t> and returns the test details if it exists in the database.</a:t>
            </a:r>
          </a:p>
          <a:p>
            <a:r>
              <a:rPr lang="en-SG" dirty="0" err="1"/>
              <a:t>GetMapping</a:t>
            </a:r>
            <a:r>
              <a:rPr lang="en-SG" dirty="0"/>
              <a:t>- Get all tests details by </a:t>
            </a:r>
            <a:r>
              <a:rPr lang="en-SG" dirty="0" err="1"/>
              <a:t>studentId</a:t>
            </a:r>
            <a:endParaRPr lang="en-SG" dirty="0"/>
          </a:p>
          <a:p>
            <a:pPr marL="36900" indent="0">
              <a:buNone/>
            </a:pPr>
            <a:r>
              <a:rPr lang="en-SG" sz="2000" dirty="0"/>
              <a:t>Takes in a path variable which is the </a:t>
            </a:r>
            <a:r>
              <a:rPr lang="en-SG" sz="2000" dirty="0" err="1"/>
              <a:t>studentId</a:t>
            </a:r>
            <a:r>
              <a:rPr lang="en-SG" sz="2000" dirty="0"/>
              <a:t> and returns all of the test score details by the student if the </a:t>
            </a:r>
            <a:r>
              <a:rPr lang="en-SG" sz="2000" dirty="0" err="1"/>
              <a:t>studentId</a:t>
            </a:r>
            <a:r>
              <a:rPr lang="en-SG" sz="2000" dirty="0"/>
              <a:t> exists and the student has test scores. </a:t>
            </a:r>
          </a:p>
          <a:p>
            <a:r>
              <a:rPr lang="en-SG" dirty="0" err="1"/>
              <a:t>PutMapping</a:t>
            </a:r>
            <a:r>
              <a:rPr lang="en-SG" dirty="0"/>
              <a:t>- Edit test’s details by its id</a:t>
            </a:r>
          </a:p>
          <a:p>
            <a:pPr marL="36900" indent="0">
              <a:buNone/>
            </a:pPr>
            <a:r>
              <a:rPr lang="en-SG" sz="2000" dirty="0"/>
              <a:t>Takes in a test score body and a path variable id. The API first checks if the test score exists and updates the existing test score with the variables found in the test score body. A success message will be sent upon successful update.</a:t>
            </a:r>
          </a:p>
          <a:p>
            <a:r>
              <a:rPr lang="en-SG" dirty="0" err="1"/>
              <a:t>DeleteMapping</a:t>
            </a:r>
            <a:r>
              <a:rPr lang="en-SG" dirty="0"/>
              <a:t>- Delete a test by its id</a:t>
            </a:r>
          </a:p>
          <a:p>
            <a:pPr marL="36900" indent="0">
              <a:buNone/>
            </a:pPr>
            <a:r>
              <a:rPr lang="en-SG" sz="2000" dirty="0"/>
              <a:t>Takes in a path variable which is the test score id. The API checks if the test score exists and will proceed to delete it if it does. A success message will be sent upon successful deletion.</a:t>
            </a:r>
          </a:p>
        </p:txBody>
      </p:sp>
    </p:spTree>
    <p:extLst>
      <p:ext uri="{BB962C8B-B14F-4D97-AF65-F5344CB8AC3E}">
        <p14:creationId xmlns:p14="http://schemas.microsoft.com/office/powerpoint/2010/main" val="23952311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D35558-FB42-3678-80A8-9725268269DB}"/>
              </a:ext>
            </a:extLst>
          </p:cNvPr>
          <p:cNvSpPr>
            <a:spLocks noGrp="1"/>
          </p:cNvSpPr>
          <p:nvPr>
            <p:ph type="title"/>
          </p:nvPr>
        </p:nvSpPr>
        <p:spPr>
          <a:xfrm>
            <a:off x="834013" y="1115568"/>
            <a:ext cx="3487616" cy="4626864"/>
          </a:xfrm>
        </p:spPr>
        <p:txBody>
          <a:bodyPr>
            <a:normAutofit/>
          </a:bodyPr>
          <a:lstStyle/>
          <a:p>
            <a:pPr algn="l"/>
            <a:r>
              <a:rPr lang="en-SG" sz="3600"/>
              <a:t>Admin APIs</a:t>
            </a:r>
          </a:p>
        </p:txBody>
      </p:sp>
      <p:cxnSp>
        <p:nvCxnSpPr>
          <p:cNvPr id="10" name="Straight Connector 9">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5B024FB-0047-23AD-D90E-D5C9A20894E6}"/>
              </a:ext>
            </a:extLst>
          </p:cNvPr>
          <p:cNvSpPr>
            <a:spLocks noGrp="1"/>
          </p:cNvSpPr>
          <p:nvPr>
            <p:ph idx="1"/>
          </p:nvPr>
        </p:nvSpPr>
        <p:spPr>
          <a:xfrm>
            <a:off x="5105398" y="1115568"/>
            <a:ext cx="6245352" cy="4626864"/>
          </a:xfrm>
        </p:spPr>
        <p:txBody>
          <a:bodyPr anchor="ctr">
            <a:normAutofit/>
          </a:bodyPr>
          <a:lstStyle/>
          <a:p>
            <a:r>
              <a:rPr lang="en-SG" dirty="0" err="1"/>
              <a:t>GetMapping</a:t>
            </a:r>
            <a:r>
              <a:rPr lang="en-SG" dirty="0"/>
              <a:t>- Filters students by their average test score</a:t>
            </a:r>
          </a:p>
          <a:p>
            <a:r>
              <a:rPr lang="en-SG" dirty="0" err="1"/>
              <a:t>GetMapping</a:t>
            </a:r>
            <a:r>
              <a:rPr lang="en-SG" dirty="0"/>
              <a:t>- Sorts students by their test category</a:t>
            </a:r>
          </a:p>
          <a:p>
            <a:r>
              <a:rPr lang="en-SG" dirty="0" err="1"/>
              <a:t>PostMapping</a:t>
            </a:r>
            <a:r>
              <a:rPr lang="en-SG" dirty="0"/>
              <a:t>- Create Question</a:t>
            </a:r>
          </a:p>
          <a:p>
            <a:r>
              <a:rPr lang="en-SG" dirty="0" err="1"/>
              <a:t>GetMapping</a:t>
            </a:r>
            <a:r>
              <a:rPr lang="en-SG" dirty="0"/>
              <a:t>- Get Question by its id</a:t>
            </a:r>
          </a:p>
          <a:p>
            <a:r>
              <a:rPr lang="en-SG" dirty="0" err="1"/>
              <a:t>GetMapping</a:t>
            </a:r>
            <a:r>
              <a:rPr lang="en-SG" dirty="0"/>
              <a:t>- Get all questions by their category</a:t>
            </a:r>
          </a:p>
          <a:p>
            <a:r>
              <a:rPr lang="en-SG" dirty="0" err="1"/>
              <a:t>PutMapping</a:t>
            </a:r>
            <a:r>
              <a:rPr lang="en-SG" dirty="0"/>
              <a:t>- Edit a question by its id</a:t>
            </a:r>
          </a:p>
          <a:p>
            <a:r>
              <a:rPr lang="en-SG" dirty="0" err="1"/>
              <a:t>DeleteMapping</a:t>
            </a:r>
            <a:r>
              <a:rPr lang="en-SG" dirty="0"/>
              <a:t>- Deletes a question by its id</a:t>
            </a:r>
          </a:p>
          <a:p>
            <a:pPr marL="36900" indent="0">
              <a:buNone/>
            </a:pPr>
            <a:endParaRPr lang="en-SG" dirty="0"/>
          </a:p>
          <a:p>
            <a:endParaRPr lang="en-SG" dirty="0"/>
          </a:p>
        </p:txBody>
      </p:sp>
    </p:spTree>
    <p:extLst>
      <p:ext uri="{BB962C8B-B14F-4D97-AF65-F5344CB8AC3E}">
        <p14:creationId xmlns:p14="http://schemas.microsoft.com/office/powerpoint/2010/main" val="2897828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3E5056-8418-47F8-A5D6-04916E2C21ED}"/>
              </a:ext>
            </a:extLst>
          </p:cNvPr>
          <p:cNvSpPr>
            <a:spLocks noGrp="1"/>
          </p:cNvSpPr>
          <p:nvPr>
            <p:ph idx="1"/>
          </p:nvPr>
        </p:nvSpPr>
        <p:spPr>
          <a:xfrm>
            <a:off x="913795" y="100668"/>
            <a:ext cx="10353762" cy="6635692"/>
          </a:xfrm>
        </p:spPr>
        <p:txBody>
          <a:bodyPr/>
          <a:lstStyle/>
          <a:p>
            <a:r>
              <a:rPr lang="en-SG" dirty="0" err="1"/>
              <a:t>GetMapping</a:t>
            </a:r>
            <a:r>
              <a:rPr lang="en-SG" dirty="0"/>
              <a:t>- Filters students by their average test score</a:t>
            </a:r>
          </a:p>
          <a:p>
            <a:pPr marL="36900" indent="0">
              <a:buNone/>
            </a:pPr>
            <a:r>
              <a:rPr lang="en-SG" sz="2000" dirty="0"/>
              <a:t>This API reads all of the students scores which includes all categories and levels. It then sums all the marks obtained and averages it by the amount of tests taken. Following that, each student will get assigned their average test score and the list of students will get returned to the frontend. </a:t>
            </a:r>
            <a:endParaRPr lang="en-SG" dirty="0"/>
          </a:p>
          <a:p>
            <a:r>
              <a:rPr lang="en-SG" dirty="0" err="1"/>
              <a:t>GetMapping</a:t>
            </a:r>
            <a:r>
              <a:rPr lang="en-SG" dirty="0"/>
              <a:t>- Sorts students by their test category</a:t>
            </a:r>
          </a:p>
          <a:p>
            <a:pPr marL="36900" indent="0">
              <a:buNone/>
            </a:pPr>
            <a:r>
              <a:rPr lang="en-SG" sz="2000" dirty="0"/>
              <a:t>Takes in a parameter called category. This API will extract all the test under the stated category and assign it to each student accordingly. A list of students with the respective test scores will be returned to the frontend. </a:t>
            </a:r>
          </a:p>
          <a:p>
            <a:r>
              <a:rPr lang="en-SG" dirty="0" err="1"/>
              <a:t>PostMapping</a:t>
            </a:r>
            <a:r>
              <a:rPr lang="en-SG" dirty="0"/>
              <a:t>- Create Question</a:t>
            </a:r>
          </a:p>
          <a:p>
            <a:pPr marL="36900" indent="0">
              <a:buNone/>
            </a:pPr>
            <a:r>
              <a:rPr lang="en-SG" sz="2000" dirty="0"/>
              <a:t>Takes in a Question body. The admin will be required to enter all the variables of the Question object in the request body for it to be valid. A successful creation of the question will return the question object back to the frontend. </a:t>
            </a:r>
          </a:p>
        </p:txBody>
      </p:sp>
    </p:spTree>
    <p:extLst>
      <p:ext uri="{BB962C8B-B14F-4D97-AF65-F5344CB8AC3E}">
        <p14:creationId xmlns:p14="http://schemas.microsoft.com/office/powerpoint/2010/main" val="2699288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25EC76-389A-9F58-01C8-23BD979927AC}"/>
              </a:ext>
            </a:extLst>
          </p:cNvPr>
          <p:cNvSpPr>
            <a:spLocks noGrp="1"/>
          </p:cNvSpPr>
          <p:nvPr>
            <p:ph idx="1"/>
          </p:nvPr>
        </p:nvSpPr>
        <p:spPr>
          <a:xfrm>
            <a:off x="913795" y="109057"/>
            <a:ext cx="10353762" cy="6635691"/>
          </a:xfrm>
        </p:spPr>
        <p:txBody>
          <a:bodyPr/>
          <a:lstStyle/>
          <a:p>
            <a:r>
              <a:rPr lang="en-SG" dirty="0" err="1"/>
              <a:t>GetMapping</a:t>
            </a:r>
            <a:r>
              <a:rPr lang="en-SG" dirty="0"/>
              <a:t>- Get Question by its id</a:t>
            </a:r>
          </a:p>
          <a:p>
            <a:pPr marL="36900" indent="0">
              <a:buNone/>
            </a:pPr>
            <a:r>
              <a:rPr lang="en-SG" sz="2000" dirty="0"/>
              <a:t>Takes in a path variable id. The API will attempt to find the question from the database using the id and will return the question object if it exists. </a:t>
            </a:r>
          </a:p>
          <a:p>
            <a:r>
              <a:rPr lang="en-SG" dirty="0" err="1"/>
              <a:t>GetMapping</a:t>
            </a:r>
            <a:r>
              <a:rPr lang="en-SG" dirty="0"/>
              <a:t>- Get all questions by their category</a:t>
            </a:r>
          </a:p>
          <a:p>
            <a:pPr marL="36900" indent="0">
              <a:buNone/>
            </a:pPr>
            <a:r>
              <a:rPr lang="en-SG" sz="2000" dirty="0"/>
              <a:t>Takes in a request parameter called category. The API will attempt to find all of the questions in the database under the stated category. It will return the list of questions if it is not empty. </a:t>
            </a:r>
          </a:p>
          <a:p>
            <a:r>
              <a:rPr lang="en-SG" dirty="0" err="1"/>
              <a:t>PutMapping</a:t>
            </a:r>
            <a:r>
              <a:rPr lang="en-SG" dirty="0"/>
              <a:t>- Edit a question by its id</a:t>
            </a:r>
          </a:p>
          <a:p>
            <a:pPr marL="36900" indent="0">
              <a:buNone/>
            </a:pPr>
            <a:r>
              <a:rPr lang="en-SG" sz="2000" dirty="0"/>
              <a:t>Takes in a Question object as a request body and a path variable id. The API will first attempt to check whether a question with the stated id exists in the database. After that, it will edit the question using the variables from the request body. A successful edit will return a success message to the frontend.</a:t>
            </a:r>
          </a:p>
          <a:p>
            <a:r>
              <a:rPr lang="en-SG" dirty="0" err="1"/>
              <a:t>DeleteMapping</a:t>
            </a:r>
            <a:r>
              <a:rPr lang="en-SG" dirty="0"/>
              <a:t>- Deletes a question by its id</a:t>
            </a:r>
          </a:p>
          <a:p>
            <a:pPr marL="36900" indent="0">
              <a:buNone/>
            </a:pPr>
            <a:r>
              <a:rPr lang="en-SG" sz="2000" dirty="0"/>
              <a:t>Takes in a path variable id. The API will try to find the question from the database using its id and will proceed to delete it if it exists. A success message will be sent to the frontend upon successful deletion. </a:t>
            </a:r>
          </a:p>
        </p:txBody>
      </p:sp>
    </p:spTree>
    <p:extLst>
      <p:ext uri="{BB962C8B-B14F-4D97-AF65-F5344CB8AC3E}">
        <p14:creationId xmlns:p14="http://schemas.microsoft.com/office/powerpoint/2010/main" val="30079374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77E095-2862-4530-9CD4-7EC7F17BD7EF}"/>
              </a:ext>
            </a:extLst>
          </p:cNvPr>
          <p:cNvSpPr>
            <a:spLocks noGrp="1"/>
          </p:cNvSpPr>
          <p:nvPr>
            <p:ph type="title"/>
          </p:nvPr>
        </p:nvSpPr>
        <p:spPr>
          <a:xfrm>
            <a:off x="834013" y="1115568"/>
            <a:ext cx="3487616" cy="4626864"/>
          </a:xfrm>
        </p:spPr>
        <p:txBody>
          <a:bodyPr>
            <a:normAutofit/>
          </a:bodyPr>
          <a:lstStyle/>
          <a:p>
            <a:pPr algn="l"/>
            <a:r>
              <a:rPr lang="en-SG" sz="3600"/>
              <a:t>Student APIs</a:t>
            </a:r>
          </a:p>
        </p:txBody>
      </p:sp>
      <p:cxnSp>
        <p:nvCxnSpPr>
          <p:cNvPr id="10" name="Straight Connector 9">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7" name="Content Placeholder 2">
            <a:extLst>
              <a:ext uri="{FF2B5EF4-FFF2-40B4-BE49-F238E27FC236}">
                <a16:creationId xmlns:a16="http://schemas.microsoft.com/office/drawing/2014/main" id="{A76D1B15-FB5B-5358-BF24-73DFC432B17E}"/>
              </a:ext>
            </a:extLst>
          </p:cNvPr>
          <p:cNvSpPr>
            <a:spLocks noGrp="1"/>
          </p:cNvSpPr>
          <p:nvPr>
            <p:ph idx="1"/>
          </p:nvPr>
        </p:nvSpPr>
        <p:spPr>
          <a:xfrm>
            <a:off x="5105398" y="1115568"/>
            <a:ext cx="6245352" cy="4626864"/>
          </a:xfrm>
        </p:spPr>
        <p:txBody>
          <a:bodyPr anchor="ctr">
            <a:normAutofit/>
          </a:bodyPr>
          <a:lstStyle/>
          <a:p>
            <a:r>
              <a:rPr lang="en-SG" dirty="0" err="1"/>
              <a:t>GetMapping</a:t>
            </a:r>
            <a:r>
              <a:rPr lang="en-SG" dirty="0"/>
              <a:t>- Results</a:t>
            </a:r>
          </a:p>
          <a:p>
            <a:r>
              <a:rPr lang="en-SG" dirty="0" err="1"/>
              <a:t>PostMapping</a:t>
            </a:r>
            <a:r>
              <a:rPr lang="en-SG" dirty="0"/>
              <a:t>- Answers</a:t>
            </a:r>
          </a:p>
          <a:p>
            <a:endParaRPr lang="en-SG" dirty="0"/>
          </a:p>
          <a:p>
            <a:endParaRPr lang="en-SG" dirty="0"/>
          </a:p>
        </p:txBody>
      </p:sp>
    </p:spTree>
    <p:extLst>
      <p:ext uri="{BB962C8B-B14F-4D97-AF65-F5344CB8AC3E}">
        <p14:creationId xmlns:p14="http://schemas.microsoft.com/office/powerpoint/2010/main" val="16920005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7D5090-AA5B-CDD5-4B23-647BE8EADED8}"/>
              </a:ext>
            </a:extLst>
          </p:cNvPr>
          <p:cNvSpPr>
            <a:spLocks noGrp="1"/>
          </p:cNvSpPr>
          <p:nvPr>
            <p:ph idx="1"/>
          </p:nvPr>
        </p:nvSpPr>
        <p:spPr>
          <a:xfrm>
            <a:off x="913795" y="67112"/>
            <a:ext cx="10353762" cy="6635692"/>
          </a:xfrm>
        </p:spPr>
        <p:txBody>
          <a:bodyPr/>
          <a:lstStyle/>
          <a:p>
            <a:r>
              <a:rPr lang="en-SG" dirty="0" err="1"/>
              <a:t>GetMapping</a:t>
            </a:r>
            <a:r>
              <a:rPr lang="en-SG" dirty="0"/>
              <a:t>- Results</a:t>
            </a:r>
          </a:p>
          <a:p>
            <a:pPr marL="36900" indent="0">
              <a:buNone/>
            </a:pPr>
            <a:r>
              <a:rPr lang="en-SG" sz="2000" dirty="0"/>
              <a:t>It gets the student’s username from the </a:t>
            </a:r>
            <a:r>
              <a:rPr lang="en-SG" sz="2000" dirty="0" err="1"/>
              <a:t>jwt</a:t>
            </a:r>
            <a:r>
              <a:rPr lang="en-SG" sz="2000" dirty="0"/>
              <a:t> passed in. The API will proceed to get the list of test scores unique to the student and return it to the frontend if it is not empty.</a:t>
            </a:r>
          </a:p>
          <a:p>
            <a:r>
              <a:rPr lang="en-SG" dirty="0" err="1"/>
              <a:t>PostMapping</a:t>
            </a:r>
            <a:r>
              <a:rPr lang="en-SG" dirty="0"/>
              <a:t>- Answers</a:t>
            </a:r>
          </a:p>
          <a:p>
            <a:pPr marL="36900" indent="0">
              <a:buNone/>
            </a:pPr>
            <a:r>
              <a:rPr lang="en-SG" sz="2000" dirty="0"/>
              <a:t>The student will post a request body of an </a:t>
            </a:r>
            <a:r>
              <a:rPr lang="en-SG" sz="2000" dirty="0" err="1"/>
              <a:t>arraylist</a:t>
            </a:r>
            <a:r>
              <a:rPr lang="en-SG" sz="2000" dirty="0"/>
              <a:t>&lt;integer&gt; of their answers. The API will proceed to cross-check the student’s answers with the correct answers and tally up the score. From there, the API will also check the other students who have done the same quiz under the same category and level. If there are any students who have scored higher or lower than the current student, the number will be sent as a response to the frontend along with the current student’s test score results. </a:t>
            </a:r>
          </a:p>
        </p:txBody>
      </p:sp>
    </p:spTree>
    <p:extLst>
      <p:ext uri="{BB962C8B-B14F-4D97-AF65-F5344CB8AC3E}">
        <p14:creationId xmlns:p14="http://schemas.microsoft.com/office/powerpoint/2010/main" val="41050834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5CBEB-8B1D-D462-7934-B4EF4F9D076E}"/>
              </a:ext>
            </a:extLst>
          </p:cNvPr>
          <p:cNvSpPr>
            <a:spLocks noGrp="1"/>
          </p:cNvSpPr>
          <p:nvPr>
            <p:ph type="title"/>
          </p:nvPr>
        </p:nvSpPr>
        <p:spPr/>
        <p:txBody>
          <a:bodyPr/>
          <a:lstStyle/>
          <a:p>
            <a:r>
              <a:rPr lang="en-SG" dirty="0"/>
              <a:t>Postman Documentation</a:t>
            </a:r>
          </a:p>
        </p:txBody>
      </p:sp>
      <p:sp>
        <p:nvSpPr>
          <p:cNvPr id="3" name="Content Placeholder 2">
            <a:extLst>
              <a:ext uri="{FF2B5EF4-FFF2-40B4-BE49-F238E27FC236}">
                <a16:creationId xmlns:a16="http://schemas.microsoft.com/office/drawing/2014/main" id="{B9670EE2-58D2-8B60-2E12-B5A41CD5DD06}"/>
              </a:ext>
            </a:extLst>
          </p:cNvPr>
          <p:cNvSpPr>
            <a:spLocks noGrp="1"/>
          </p:cNvSpPr>
          <p:nvPr>
            <p:ph idx="1"/>
          </p:nvPr>
        </p:nvSpPr>
        <p:spPr/>
        <p:txBody>
          <a:bodyPr/>
          <a:lstStyle/>
          <a:p>
            <a:r>
              <a:rPr lang="en-SG" dirty="0"/>
              <a:t>https://documenter.getpostman.com/view/17791395/UzXRRb3y</a:t>
            </a:r>
          </a:p>
        </p:txBody>
      </p:sp>
    </p:spTree>
    <p:extLst>
      <p:ext uri="{BB962C8B-B14F-4D97-AF65-F5344CB8AC3E}">
        <p14:creationId xmlns:p14="http://schemas.microsoft.com/office/powerpoint/2010/main" val="11469161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7682C-0146-7665-CD91-7A70D0164ED4}"/>
              </a:ext>
            </a:extLst>
          </p:cNvPr>
          <p:cNvSpPr>
            <a:spLocks noGrp="1"/>
          </p:cNvSpPr>
          <p:nvPr>
            <p:ph type="title"/>
          </p:nvPr>
        </p:nvSpPr>
        <p:spPr/>
        <p:txBody>
          <a:bodyPr/>
          <a:lstStyle/>
          <a:p>
            <a:r>
              <a:rPr lang="en-SG" dirty="0"/>
              <a:t>Future Work</a:t>
            </a:r>
          </a:p>
        </p:txBody>
      </p:sp>
      <p:sp>
        <p:nvSpPr>
          <p:cNvPr id="3" name="Content Placeholder 2">
            <a:extLst>
              <a:ext uri="{FF2B5EF4-FFF2-40B4-BE49-F238E27FC236}">
                <a16:creationId xmlns:a16="http://schemas.microsoft.com/office/drawing/2014/main" id="{4A025119-7245-F9A0-4FFA-20567A4401A0}"/>
              </a:ext>
            </a:extLst>
          </p:cNvPr>
          <p:cNvSpPr>
            <a:spLocks noGrp="1"/>
          </p:cNvSpPr>
          <p:nvPr>
            <p:ph idx="1"/>
          </p:nvPr>
        </p:nvSpPr>
        <p:spPr/>
        <p:txBody>
          <a:bodyPr/>
          <a:lstStyle/>
          <a:p>
            <a:r>
              <a:rPr lang="en-SG" dirty="0"/>
              <a:t>Create Junit Test Cases for all the APIs</a:t>
            </a:r>
          </a:p>
          <a:p>
            <a:r>
              <a:rPr lang="en-SG" dirty="0"/>
              <a:t>Create Angular </a:t>
            </a:r>
            <a:r>
              <a:rPr lang="en-SG" dirty="0" err="1"/>
              <a:t>FrontEnd</a:t>
            </a:r>
            <a:r>
              <a:rPr lang="en-SG" dirty="0"/>
              <a:t> to complement the backend services</a:t>
            </a:r>
          </a:p>
          <a:p>
            <a:r>
              <a:rPr lang="en-SG" dirty="0"/>
              <a:t>Further improve code quality and design</a:t>
            </a:r>
          </a:p>
        </p:txBody>
      </p:sp>
    </p:spTree>
    <p:extLst>
      <p:ext uri="{BB962C8B-B14F-4D97-AF65-F5344CB8AC3E}">
        <p14:creationId xmlns:p14="http://schemas.microsoft.com/office/powerpoint/2010/main" val="2585694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000" dirty="0"/>
              <a:t>Overview</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fontScale="92500" lnSpcReduction="10000"/>
          </a:bodyPr>
          <a:lstStyle/>
          <a:p>
            <a:pPr marL="36900" lvl="0" indent="0">
              <a:buNone/>
            </a:pPr>
            <a:r>
              <a:rPr lang="en-US" sz="2400" dirty="0"/>
              <a:t>Aims and Objectives</a:t>
            </a:r>
          </a:p>
          <a:p>
            <a:pPr marL="36900" lvl="0" indent="0">
              <a:buNone/>
            </a:pPr>
            <a:r>
              <a:rPr lang="en-US" sz="2400" dirty="0"/>
              <a:t>Requirements</a:t>
            </a:r>
          </a:p>
          <a:p>
            <a:pPr marL="36900" lvl="0" indent="0">
              <a:buNone/>
            </a:pPr>
            <a:r>
              <a:rPr lang="en-US" sz="2400" dirty="0"/>
              <a:t>Use Case</a:t>
            </a:r>
          </a:p>
          <a:p>
            <a:pPr marL="36900" lvl="0" indent="0">
              <a:buNone/>
            </a:pPr>
            <a:r>
              <a:rPr lang="en-US" sz="2400" dirty="0"/>
              <a:t>Database Design</a:t>
            </a:r>
          </a:p>
          <a:p>
            <a:pPr marL="36900" lvl="0" indent="0">
              <a:buNone/>
            </a:pPr>
            <a:r>
              <a:rPr lang="en-US" sz="2400" dirty="0"/>
              <a:t>API analysis</a:t>
            </a:r>
          </a:p>
          <a:p>
            <a:pPr marL="36900" lvl="0" indent="0">
              <a:buNone/>
            </a:pPr>
            <a:r>
              <a:rPr lang="en-US" sz="2400" dirty="0"/>
              <a:t>Postman Documentation</a:t>
            </a:r>
          </a:p>
          <a:p>
            <a:pPr marL="36900" lvl="0" indent="0">
              <a:buNone/>
            </a:pPr>
            <a:r>
              <a:rPr lang="en-US" sz="2400" dirty="0"/>
              <a:t>Future Work</a:t>
            </a:r>
          </a:p>
          <a:p>
            <a:pPr marL="36900" lvl="0" indent="0">
              <a:buNone/>
            </a:pPr>
            <a:r>
              <a:rPr lang="en-US" sz="2400" dirty="0"/>
              <a:t>Conclusion</a:t>
            </a:r>
          </a:p>
          <a:p>
            <a:endParaRPr lang="en-US" sz="2400" dirty="0"/>
          </a:p>
        </p:txBody>
      </p:sp>
    </p:spTree>
    <p:extLst>
      <p:ext uri="{BB962C8B-B14F-4D97-AF65-F5344CB8AC3E}">
        <p14:creationId xmlns:p14="http://schemas.microsoft.com/office/powerpoint/2010/main" val="32202356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B8F64-DB06-4A19-9D03-72D6E15EBAFD}"/>
              </a:ext>
            </a:extLst>
          </p:cNvPr>
          <p:cNvSpPr>
            <a:spLocks noGrp="1"/>
          </p:cNvSpPr>
          <p:nvPr>
            <p:ph type="title"/>
          </p:nvPr>
        </p:nvSpPr>
        <p:spPr/>
        <p:txBody>
          <a:bodyPr/>
          <a:lstStyle/>
          <a:p>
            <a:r>
              <a:rPr lang="en-SG" dirty="0"/>
              <a:t>Conclusion</a:t>
            </a:r>
          </a:p>
        </p:txBody>
      </p:sp>
      <p:sp>
        <p:nvSpPr>
          <p:cNvPr id="3" name="Content Placeholder 2">
            <a:extLst>
              <a:ext uri="{FF2B5EF4-FFF2-40B4-BE49-F238E27FC236}">
                <a16:creationId xmlns:a16="http://schemas.microsoft.com/office/drawing/2014/main" id="{51113640-E714-D419-2269-1DD080CFA610}"/>
              </a:ext>
            </a:extLst>
          </p:cNvPr>
          <p:cNvSpPr>
            <a:spLocks noGrp="1"/>
          </p:cNvSpPr>
          <p:nvPr>
            <p:ph idx="1"/>
          </p:nvPr>
        </p:nvSpPr>
        <p:spPr/>
        <p:txBody>
          <a:bodyPr>
            <a:normAutofit lnSpcReduction="10000"/>
          </a:bodyPr>
          <a:lstStyle/>
          <a:p>
            <a:r>
              <a:rPr lang="en-SG" dirty="0"/>
              <a:t>This project has helped me to further understand the workflow of a web application development from start to finish. Given the requirements, I had spent some time designing the necessary APIs for them as well as adding more that I deemed necessary. The database design was equally crucial as well because it sets the foundation of the app and any needless or incorrect variables could pose a problem when testing the APIs out. Since this was my first time using microservices, I had issues setting up the Eureka server along with its clients. Thanks to the instructor and some help from </a:t>
            </a:r>
            <a:r>
              <a:rPr lang="en-SG" dirty="0" err="1"/>
              <a:t>stackoverflow</a:t>
            </a:r>
            <a:r>
              <a:rPr lang="en-SG" dirty="0"/>
              <a:t>, I managed to figure out how to set them up and their operation procedures. I am glad that I was given the chance to work on this project and am looking forward to working on even more projects. </a:t>
            </a:r>
          </a:p>
        </p:txBody>
      </p:sp>
    </p:spTree>
    <p:extLst>
      <p:ext uri="{BB962C8B-B14F-4D97-AF65-F5344CB8AC3E}">
        <p14:creationId xmlns:p14="http://schemas.microsoft.com/office/powerpoint/2010/main" val="2012044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2CF59-7AD2-17BC-4D11-4DAFA1236580}"/>
              </a:ext>
            </a:extLst>
          </p:cNvPr>
          <p:cNvSpPr>
            <a:spLocks noGrp="1"/>
          </p:cNvSpPr>
          <p:nvPr>
            <p:ph type="title"/>
          </p:nvPr>
        </p:nvSpPr>
        <p:spPr/>
        <p:txBody>
          <a:bodyPr/>
          <a:lstStyle/>
          <a:p>
            <a:r>
              <a:rPr lang="en-SG" dirty="0"/>
              <a:t>Aims and Objectives</a:t>
            </a:r>
          </a:p>
        </p:txBody>
      </p:sp>
      <p:sp>
        <p:nvSpPr>
          <p:cNvPr id="3" name="Content Placeholder 2">
            <a:extLst>
              <a:ext uri="{FF2B5EF4-FFF2-40B4-BE49-F238E27FC236}">
                <a16:creationId xmlns:a16="http://schemas.microsoft.com/office/drawing/2014/main" id="{0FD4B4D9-6797-C62E-9A5D-FB2F17423CD9}"/>
              </a:ext>
            </a:extLst>
          </p:cNvPr>
          <p:cNvSpPr>
            <a:spLocks noGrp="1"/>
          </p:cNvSpPr>
          <p:nvPr>
            <p:ph idx="1"/>
          </p:nvPr>
        </p:nvSpPr>
        <p:spPr/>
        <p:txBody>
          <a:bodyPr/>
          <a:lstStyle/>
          <a:p>
            <a:r>
              <a:rPr lang="en-SG" dirty="0"/>
              <a:t>ABC-University to provide students a quiz application platform for them to practice and learn</a:t>
            </a:r>
          </a:p>
          <a:p>
            <a:r>
              <a:rPr lang="en-SG" dirty="0"/>
              <a:t>Technologies used: Java 8, Spring Boot, Spring REST, Spring Data JPA, MySQL Database, Micro Services, Eureka Server and Client</a:t>
            </a:r>
          </a:p>
          <a:p>
            <a:endParaRPr lang="en-SG" dirty="0"/>
          </a:p>
          <a:p>
            <a:endParaRPr lang="en-SG" dirty="0"/>
          </a:p>
        </p:txBody>
      </p:sp>
    </p:spTree>
    <p:extLst>
      <p:ext uri="{BB962C8B-B14F-4D97-AF65-F5344CB8AC3E}">
        <p14:creationId xmlns:p14="http://schemas.microsoft.com/office/powerpoint/2010/main" val="1016068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BA2C0-46EA-23F9-11C3-1C88B831535A}"/>
              </a:ext>
            </a:extLst>
          </p:cNvPr>
          <p:cNvSpPr>
            <a:spLocks noGrp="1"/>
          </p:cNvSpPr>
          <p:nvPr>
            <p:ph type="title"/>
          </p:nvPr>
        </p:nvSpPr>
        <p:spPr/>
        <p:txBody>
          <a:bodyPr/>
          <a:lstStyle/>
          <a:p>
            <a:r>
              <a:rPr lang="en-SG" dirty="0"/>
              <a:t>Requirements</a:t>
            </a:r>
          </a:p>
        </p:txBody>
      </p:sp>
      <p:sp>
        <p:nvSpPr>
          <p:cNvPr id="3" name="Content Placeholder 2">
            <a:extLst>
              <a:ext uri="{FF2B5EF4-FFF2-40B4-BE49-F238E27FC236}">
                <a16:creationId xmlns:a16="http://schemas.microsoft.com/office/drawing/2014/main" id="{E5EC5234-46DC-5F64-F666-C80A942915CC}"/>
              </a:ext>
            </a:extLst>
          </p:cNvPr>
          <p:cNvSpPr>
            <a:spLocks noGrp="1"/>
          </p:cNvSpPr>
          <p:nvPr>
            <p:ph idx="1"/>
          </p:nvPr>
        </p:nvSpPr>
        <p:spPr>
          <a:xfrm>
            <a:off x="913795" y="2076450"/>
            <a:ext cx="10353762" cy="4549981"/>
          </a:xfrm>
        </p:spPr>
        <p:txBody>
          <a:bodyPr/>
          <a:lstStyle/>
          <a:p>
            <a:r>
              <a:rPr lang="en-SG" dirty="0"/>
              <a:t>Stakeholders: Students, Admins</a:t>
            </a:r>
          </a:p>
          <a:p>
            <a:r>
              <a:rPr lang="en-SG" dirty="0"/>
              <a:t>Students can select a test based on a list of categories and difficulties</a:t>
            </a:r>
          </a:p>
          <a:p>
            <a:r>
              <a:rPr lang="en-SG" dirty="0"/>
              <a:t>Each test must consist of 20 questions from that selected category and difficulty</a:t>
            </a:r>
          </a:p>
          <a:p>
            <a:r>
              <a:rPr lang="en-SG" dirty="0"/>
              <a:t>After the test submission, the student will be able to see their score percentage and the amount of scorers above and below them</a:t>
            </a:r>
          </a:p>
          <a:p>
            <a:r>
              <a:rPr lang="en-SG" dirty="0"/>
              <a:t>Students can view their past records of all tests completed</a:t>
            </a:r>
          </a:p>
          <a:p>
            <a:r>
              <a:rPr lang="en-SG" dirty="0"/>
              <a:t>Students are only able to access all these services after a validated login</a:t>
            </a:r>
          </a:p>
          <a:p>
            <a:endParaRPr lang="en-SG" dirty="0"/>
          </a:p>
        </p:txBody>
      </p:sp>
    </p:spTree>
    <p:extLst>
      <p:ext uri="{BB962C8B-B14F-4D97-AF65-F5344CB8AC3E}">
        <p14:creationId xmlns:p14="http://schemas.microsoft.com/office/powerpoint/2010/main" val="333974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B98C2-6A91-6211-C70D-DEAE3C7D3B2D}"/>
              </a:ext>
            </a:extLst>
          </p:cNvPr>
          <p:cNvSpPr>
            <a:spLocks noGrp="1"/>
          </p:cNvSpPr>
          <p:nvPr>
            <p:ph type="title"/>
          </p:nvPr>
        </p:nvSpPr>
        <p:spPr/>
        <p:txBody>
          <a:bodyPr/>
          <a:lstStyle/>
          <a:p>
            <a:r>
              <a:rPr lang="en-SG" dirty="0"/>
              <a:t>Requirements</a:t>
            </a:r>
          </a:p>
        </p:txBody>
      </p:sp>
      <p:sp>
        <p:nvSpPr>
          <p:cNvPr id="3" name="Content Placeholder 2">
            <a:extLst>
              <a:ext uri="{FF2B5EF4-FFF2-40B4-BE49-F238E27FC236}">
                <a16:creationId xmlns:a16="http://schemas.microsoft.com/office/drawing/2014/main" id="{B9F71544-9A0C-8961-84A2-9A5B3260B2F0}"/>
              </a:ext>
            </a:extLst>
          </p:cNvPr>
          <p:cNvSpPr>
            <a:spLocks noGrp="1"/>
          </p:cNvSpPr>
          <p:nvPr>
            <p:ph idx="1"/>
          </p:nvPr>
        </p:nvSpPr>
        <p:spPr/>
        <p:txBody>
          <a:bodyPr/>
          <a:lstStyle/>
          <a:p>
            <a:r>
              <a:rPr lang="en-SG" dirty="0"/>
              <a:t>Admin is able to view all of the students’ tests records</a:t>
            </a:r>
          </a:p>
          <a:p>
            <a:r>
              <a:rPr lang="en-SG" dirty="0"/>
              <a:t>Admin is able to filter these records based on a list of categories and difficulties</a:t>
            </a:r>
          </a:p>
          <a:p>
            <a:r>
              <a:rPr lang="en-SG" dirty="0"/>
              <a:t>Admin is able to sort these records as well</a:t>
            </a:r>
          </a:p>
          <a:p>
            <a:r>
              <a:rPr lang="en-SG" dirty="0"/>
              <a:t>Admin is only able to access these services after a validated login</a:t>
            </a:r>
          </a:p>
        </p:txBody>
      </p:sp>
    </p:spTree>
    <p:extLst>
      <p:ext uri="{BB962C8B-B14F-4D97-AF65-F5344CB8AC3E}">
        <p14:creationId xmlns:p14="http://schemas.microsoft.com/office/powerpoint/2010/main" val="1666875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9526C-6D9C-4882-D78D-11851D51BF36}"/>
              </a:ext>
            </a:extLst>
          </p:cNvPr>
          <p:cNvSpPr>
            <a:spLocks noGrp="1"/>
          </p:cNvSpPr>
          <p:nvPr>
            <p:ph type="title"/>
          </p:nvPr>
        </p:nvSpPr>
        <p:spPr>
          <a:xfrm>
            <a:off x="919118" y="278092"/>
            <a:ext cx="10353762" cy="1257300"/>
          </a:xfrm>
        </p:spPr>
        <p:txBody>
          <a:bodyPr/>
          <a:lstStyle/>
          <a:p>
            <a:r>
              <a:rPr lang="en-SG" dirty="0"/>
              <a:t>Use Case</a:t>
            </a:r>
          </a:p>
        </p:txBody>
      </p:sp>
      <p:pic>
        <p:nvPicPr>
          <p:cNvPr id="7" name="Content Placeholder 6" descr="Diagram&#10;&#10;Description automatically generated">
            <a:extLst>
              <a:ext uri="{FF2B5EF4-FFF2-40B4-BE49-F238E27FC236}">
                <a16:creationId xmlns:a16="http://schemas.microsoft.com/office/drawing/2014/main" id="{0EBA56F4-DACF-64E8-610D-73E77F5B01FA}"/>
              </a:ext>
            </a:extLst>
          </p:cNvPr>
          <p:cNvPicPr>
            <a:picLocks noGrp="1" noChangeAspect="1"/>
          </p:cNvPicPr>
          <p:nvPr>
            <p:ph idx="1"/>
          </p:nvPr>
        </p:nvPicPr>
        <p:blipFill>
          <a:blip r:embed="rId2"/>
          <a:stretch>
            <a:fillRect/>
          </a:stretch>
        </p:blipFill>
        <p:spPr>
          <a:xfrm>
            <a:off x="3382532" y="1628185"/>
            <a:ext cx="5426935" cy="4951723"/>
          </a:xfrm>
        </p:spPr>
      </p:pic>
    </p:spTree>
    <p:extLst>
      <p:ext uri="{BB962C8B-B14F-4D97-AF65-F5344CB8AC3E}">
        <p14:creationId xmlns:p14="http://schemas.microsoft.com/office/powerpoint/2010/main" val="205454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07135-97EC-5A84-401E-5188C08F0E76}"/>
              </a:ext>
            </a:extLst>
          </p:cNvPr>
          <p:cNvSpPr>
            <a:spLocks noGrp="1"/>
          </p:cNvSpPr>
          <p:nvPr>
            <p:ph type="title"/>
          </p:nvPr>
        </p:nvSpPr>
        <p:spPr/>
        <p:txBody>
          <a:bodyPr/>
          <a:lstStyle/>
          <a:p>
            <a:r>
              <a:rPr lang="en-SG" dirty="0"/>
              <a:t>Database Design</a:t>
            </a:r>
          </a:p>
        </p:txBody>
      </p:sp>
      <p:pic>
        <p:nvPicPr>
          <p:cNvPr id="5" name="Content Placeholder 4">
            <a:extLst>
              <a:ext uri="{FF2B5EF4-FFF2-40B4-BE49-F238E27FC236}">
                <a16:creationId xmlns:a16="http://schemas.microsoft.com/office/drawing/2014/main" id="{F31D13BF-C20A-7801-CBDE-DE77B2AD3B52}"/>
              </a:ext>
            </a:extLst>
          </p:cNvPr>
          <p:cNvPicPr>
            <a:picLocks noGrp="1" noChangeAspect="1"/>
          </p:cNvPicPr>
          <p:nvPr>
            <p:ph idx="1"/>
          </p:nvPr>
        </p:nvPicPr>
        <p:blipFill>
          <a:blip r:embed="rId2"/>
          <a:stretch>
            <a:fillRect/>
          </a:stretch>
        </p:blipFill>
        <p:spPr>
          <a:xfrm>
            <a:off x="2998780" y="2076450"/>
            <a:ext cx="6184915" cy="3714750"/>
          </a:xfrm>
        </p:spPr>
      </p:pic>
    </p:spTree>
    <p:extLst>
      <p:ext uri="{BB962C8B-B14F-4D97-AF65-F5344CB8AC3E}">
        <p14:creationId xmlns:p14="http://schemas.microsoft.com/office/powerpoint/2010/main" val="3258064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AA0553-01BC-D0A9-5E90-B64182D46459}"/>
              </a:ext>
            </a:extLst>
          </p:cNvPr>
          <p:cNvSpPr>
            <a:spLocks noGrp="1"/>
          </p:cNvSpPr>
          <p:nvPr>
            <p:ph type="title"/>
          </p:nvPr>
        </p:nvSpPr>
        <p:spPr>
          <a:xfrm>
            <a:off x="834013" y="1115568"/>
            <a:ext cx="3487616" cy="4626864"/>
          </a:xfrm>
        </p:spPr>
        <p:txBody>
          <a:bodyPr>
            <a:normAutofit/>
          </a:bodyPr>
          <a:lstStyle/>
          <a:p>
            <a:pPr algn="l"/>
            <a:r>
              <a:rPr lang="en-SG" sz="3600"/>
              <a:t>Public APIs</a:t>
            </a:r>
          </a:p>
        </p:txBody>
      </p:sp>
      <p:cxnSp>
        <p:nvCxnSpPr>
          <p:cNvPr id="10" name="Straight Connector 9">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9AA5BB9-B921-54C1-9F73-056ACD6C4521}"/>
              </a:ext>
            </a:extLst>
          </p:cNvPr>
          <p:cNvSpPr>
            <a:spLocks noGrp="1"/>
          </p:cNvSpPr>
          <p:nvPr>
            <p:ph idx="1"/>
          </p:nvPr>
        </p:nvSpPr>
        <p:spPr>
          <a:xfrm>
            <a:off x="5105398" y="1115568"/>
            <a:ext cx="6245352" cy="4626864"/>
          </a:xfrm>
        </p:spPr>
        <p:txBody>
          <a:bodyPr anchor="ctr">
            <a:normAutofit/>
          </a:bodyPr>
          <a:lstStyle/>
          <a:p>
            <a:r>
              <a:rPr lang="en-SG" dirty="0" err="1"/>
              <a:t>PostMapping</a:t>
            </a:r>
            <a:r>
              <a:rPr lang="en-SG" dirty="0"/>
              <a:t>- Register</a:t>
            </a:r>
          </a:p>
          <a:p>
            <a:endParaRPr lang="en-SG" dirty="0"/>
          </a:p>
          <a:p>
            <a:r>
              <a:rPr lang="en-SG" dirty="0" err="1"/>
              <a:t>PostMapping</a:t>
            </a:r>
            <a:r>
              <a:rPr lang="en-SG" dirty="0"/>
              <a:t>- Login</a:t>
            </a:r>
          </a:p>
          <a:p>
            <a:endParaRPr lang="en-SG" dirty="0"/>
          </a:p>
          <a:p>
            <a:r>
              <a:rPr lang="en-SG" dirty="0" err="1"/>
              <a:t>GetMapping</a:t>
            </a:r>
            <a:r>
              <a:rPr lang="en-SG" dirty="0"/>
              <a:t>- Get Exam Questions</a:t>
            </a:r>
          </a:p>
        </p:txBody>
      </p:sp>
    </p:spTree>
    <p:extLst>
      <p:ext uri="{BB962C8B-B14F-4D97-AF65-F5344CB8AC3E}">
        <p14:creationId xmlns:p14="http://schemas.microsoft.com/office/powerpoint/2010/main" val="1050788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D189D4-12E9-FA95-2180-0D601B041D77}"/>
              </a:ext>
            </a:extLst>
          </p:cNvPr>
          <p:cNvSpPr>
            <a:spLocks noGrp="1"/>
          </p:cNvSpPr>
          <p:nvPr>
            <p:ph idx="1"/>
          </p:nvPr>
        </p:nvSpPr>
        <p:spPr>
          <a:xfrm>
            <a:off x="913795" y="268448"/>
            <a:ext cx="10353762" cy="6417578"/>
          </a:xfrm>
        </p:spPr>
        <p:txBody>
          <a:bodyPr/>
          <a:lstStyle/>
          <a:p>
            <a:r>
              <a:rPr lang="en-SG" dirty="0" err="1"/>
              <a:t>PostMapping</a:t>
            </a:r>
            <a:r>
              <a:rPr lang="en-SG" dirty="0"/>
              <a:t>- Register</a:t>
            </a:r>
          </a:p>
          <a:p>
            <a:pPr marL="36900" indent="0">
              <a:buNone/>
            </a:pPr>
            <a:r>
              <a:rPr lang="en-SG" sz="2000" dirty="0"/>
              <a:t>Takes in a User body which contains 4 parameters: username, password, role and email. Checks if the password conforms to a valid password standard. Checks if the username and email already exists in the database. If everything is successful, a message stating success will be returned to the user.</a:t>
            </a:r>
            <a:endParaRPr lang="en-SG" dirty="0"/>
          </a:p>
          <a:p>
            <a:r>
              <a:rPr lang="en-SG" dirty="0" err="1"/>
              <a:t>PostMapping</a:t>
            </a:r>
            <a:r>
              <a:rPr lang="en-SG" dirty="0"/>
              <a:t>- Login</a:t>
            </a:r>
          </a:p>
          <a:p>
            <a:pPr marL="36900" indent="0">
              <a:buNone/>
            </a:pPr>
            <a:r>
              <a:rPr lang="en-SG" sz="2000" dirty="0"/>
              <a:t>Takes in a User body which contains 2 parameters: username and password. The authentication manager will determine if the credentials are valid. If successful, it will return a </a:t>
            </a:r>
            <a:r>
              <a:rPr lang="en-SG" sz="2000" dirty="0" err="1"/>
              <a:t>jwt</a:t>
            </a:r>
            <a:r>
              <a:rPr lang="en-SG" sz="2000" dirty="0"/>
              <a:t> token to the frontend. A failed login will throw an </a:t>
            </a:r>
            <a:r>
              <a:rPr lang="en-SG" sz="2000" dirty="0" err="1"/>
              <a:t>InvalidCredentialsException</a:t>
            </a:r>
            <a:r>
              <a:rPr lang="en-SG" sz="2000" dirty="0"/>
              <a:t>.</a:t>
            </a:r>
            <a:endParaRPr lang="en-SG" dirty="0"/>
          </a:p>
          <a:p>
            <a:r>
              <a:rPr lang="en-SG" dirty="0" err="1"/>
              <a:t>GetMapping</a:t>
            </a:r>
            <a:r>
              <a:rPr lang="en-SG" dirty="0"/>
              <a:t>- Get Exam Questions</a:t>
            </a:r>
          </a:p>
          <a:p>
            <a:pPr marL="36900" indent="0">
              <a:buNone/>
            </a:pPr>
            <a:r>
              <a:rPr lang="en-SG" sz="2000" dirty="0"/>
              <a:t>Takes in two request parameters: category and level. These are required and will determine the twenty questions that will be returned to the user. Twenty questions will be randomly selected from the list of valid questions and returned to the frontend. </a:t>
            </a:r>
          </a:p>
        </p:txBody>
      </p:sp>
    </p:spTree>
    <p:extLst>
      <p:ext uri="{BB962C8B-B14F-4D97-AF65-F5344CB8AC3E}">
        <p14:creationId xmlns:p14="http://schemas.microsoft.com/office/powerpoint/2010/main" val="4175764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{F9956ABC-D3C3-4AA9-A4D1-3820FE33C31F}tf55705232_win32</Template>
  <TotalTime>440</TotalTime>
  <Words>1492</Words>
  <Application>Microsoft Office PowerPoint</Application>
  <PresentationFormat>Widescreen</PresentationFormat>
  <Paragraphs>103</Paragraphs>
  <Slides>20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Calibri</vt:lpstr>
      <vt:lpstr>Goudy Old Style</vt:lpstr>
      <vt:lpstr>Wingdings 2</vt:lpstr>
      <vt:lpstr>SlateVTI</vt:lpstr>
      <vt:lpstr>NCS Capstone Project</vt:lpstr>
      <vt:lpstr>Overview</vt:lpstr>
      <vt:lpstr>Aims and Objectives</vt:lpstr>
      <vt:lpstr>Requirements</vt:lpstr>
      <vt:lpstr>Requirements</vt:lpstr>
      <vt:lpstr>Use Case</vt:lpstr>
      <vt:lpstr>Database Design</vt:lpstr>
      <vt:lpstr>Public APIs</vt:lpstr>
      <vt:lpstr>PowerPoint Presentation</vt:lpstr>
      <vt:lpstr>Admin APIs</vt:lpstr>
      <vt:lpstr>PowerPoint Presentation</vt:lpstr>
      <vt:lpstr>PowerPoint Presentation</vt:lpstr>
      <vt:lpstr>Admin APIs</vt:lpstr>
      <vt:lpstr>PowerPoint Presentation</vt:lpstr>
      <vt:lpstr>PowerPoint Presentation</vt:lpstr>
      <vt:lpstr>Student APIs</vt:lpstr>
      <vt:lpstr>PowerPoint Presentation</vt:lpstr>
      <vt:lpstr>Postman Documentation</vt:lpstr>
      <vt:lpstr>Future Work</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Yong Ding Tan</dc:creator>
  <cp:lastModifiedBy>Yong Ding Tan</cp:lastModifiedBy>
  <cp:revision>26</cp:revision>
  <dcterms:created xsi:type="dcterms:W3CDTF">2022-07-26T11:41:46Z</dcterms:created>
  <dcterms:modified xsi:type="dcterms:W3CDTF">2022-07-29T06:17:14Z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