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78" r:id="rId5"/>
    <p:sldId id="279" r:id="rId6"/>
    <p:sldId id="283" r:id="rId7"/>
    <p:sldId id="280" r:id="rId8"/>
    <p:sldId id="281" r:id="rId9"/>
    <p:sldId id="288" r:id="rId10"/>
    <p:sldId id="287" r:id="rId11"/>
    <p:sldId id="289" r:id="rId12"/>
    <p:sldId id="282" r:id="rId13"/>
    <p:sldId id="284" r:id="rId14"/>
    <p:sldId id="286" r:id="rId15"/>
    <p:sldId id="285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ng Ding Tan" userId="d02245f48b68bc9c" providerId="LiveId" clId="{F7E86AEF-74E2-41B8-B451-4BBB3B328733}"/>
    <pc:docChg chg="custSel addSld modSld sldOrd">
      <pc:chgData name="Yong Ding Tan" userId="d02245f48b68bc9c" providerId="LiveId" clId="{F7E86AEF-74E2-41B8-B451-4BBB3B328733}" dt="2022-07-26T13:29:34.295" v="1986"/>
      <pc:docMkLst>
        <pc:docMk/>
      </pc:docMkLst>
      <pc:sldChg chg="modSp mod">
        <pc:chgData name="Yong Ding Tan" userId="d02245f48b68bc9c" providerId="LiveId" clId="{F7E86AEF-74E2-41B8-B451-4BBB3B328733}" dt="2022-07-26T12:55:20.273" v="1150" actId="20577"/>
        <pc:sldMkLst>
          <pc:docMk/>
          <pc:sldMk cId="4167884232" sldId="278"/>
        </pc:sldMkLst>
        <pc:spChg chg="mod">
          <ac:chgData name="Yong Ding Tan" userId="d02245f48b68bc9c" providerId="LiveId" clId="{F7E86AEF-74E2-41B8-B451-4BBB3B328733}" dt="2022-07-26T12:55:15.961" v="1137" actId="20577"/>
          <ac:spMkLst>
            <pc:docMk/>
            <pc:sldMk cId="4167884232" sldId="278"/>
            <ac:spMk id="2" creationId="{0D1F047C-C727-42A7-85C5-68C5AA1B1A93}"/>
          </ac:spMkLst>
        </pc:spChg>
        <pc:spChg chg="mod">
          <ac:chgData name="Yong Ding Tan" userId="d02245f48b68bc9c" providerId="LiveId" clId="{F7E86AEF-74E2-41B8-B451-4BBB3B328733}" dt="2022-07-26T12:55:20.273" v="1150" actId="20577"/>
          <ac:spMkLst>
            <pc:docMk/>
            <pc:sldMk cId="4167884232" sldId="278"/>
            <ac:spMk id="3" creationId="{DB93FB3F-A8D4-46D3-A1C6-C79C64563729}"/>
          </ac:spMkLst>
        </pc:spChg>
      </pc:sldChg>
      <pc:sldChg chg="modSp mod">
        <pc:chgData name="Yong Ding Tan" userId="d02245f48b68bc9c" providerId="LiveId" clId="{F7E86AEF-74E2-41B8-B451-4BBB3B328733}" dt="2022-07-26T12:39:42.223" v="295" actId="20577"/>
        <pc:sldMkLst>
          <pc:docMk/>
          <pc:sldMk cId="3220235682" sldId="279"/>
        </pc:sldMkLst>
        <pc:spChg chg="mod">
          <ac:chgData name="Yong Ding Tan" userId="d02245f48b68bc9c" providerId="LiveId" clId="{F7E86AEF-74E2-41B8-B451-4BBB3B328733}" dt="2022-07-26T12:39:42.223" v="295" actId="20577"/>
          <ac:spMkLst>
            <pc:docMk/>
            <pc:sldMk cId="3220235682" sldId="279"/>
            <ac:spMk id="24" creationId="{F260476B-CCA6-412B-A9C5-399C34AE6F05}"/>
          </ac:spMkLst>
        </pc:spChg>
      </pc:sldChg>
      <pc:sldChg chg="modSp mod">
        <pc:chgData name="Yong Ding Tan" userId="d02245f48b68bc9c" providerId="LiveId" clId="{F7E86AEF-74E2-41B8-B451-4BBB3B328733}" dt="2022-07-26T12:52:45.858" v="799" actId="20577"/>
        <pc:sldMkLst>
          <pc:docMk/>
          <pc:sldMk cId="333974940" sldId="280"/>
        </pc:sldMkLst>
        <pc:spChg chg="mod">
          <ac:chgData name="Yong Ding Tan" userId="d02245f48b68bc9c" providerId="LiveId" clId="{F7E86AEF-74E2-41B8-B451-4BBB3B328733}" dt="2022-07-26T12:33:55.226" v="84" actId="20577"/>
          <ac:spMkLst>
            <pc:docMk/>
            <pc:sldMk cId="333974940" sldId="280"/>
            <ac:spMk id="2" creationId="{470BA2C0-46EA-23F9-11C3-1C88B831535A}"/>
          </ac:spMkLst>
        </pc:spChg>
        <pc:spChg chg="mod">
          <ac:chgData name="Yong Ding Tan" userId="d02245f48b68bc9c" providerId="LiveId" clId="{F7E86AEF-74E2-41B8-B451-4BBB3B328733}" dt="2022-07-26T12:52:45.858" v="799" actId="20577"/>
          <ac:spMkLst>
            <pc:docMk/>
            <pc:sldMk cId="333974940" sldId="280"/>
            <ac:spMk id="3" creationId="{E5EC5234-46DC-5F64-F666-C80A942915CC}"/>
          </ac:spMkLst>
        </pc:spChg>
      </pc:sldChg>
      <pc:sldChg chg="modSp new mod">
        <pc:chgData name="Yong Ding Tan" userId="d02245f48b68bc9c" providerId="LiveId" clId="{F7E86AEF-74E2-41B8-B451-4BBB3B328733}" dt="2022-07-26T12:54:14.043" v="1077" actId="20577"/>
        <pc:sldMkLst>
          <pc:docMk/>
          <pc:sldMk cId="1666875126" sldId="281"/>
        </pc:sldMkLst>
        <pc:spChg chg="mod">
          <ac:chgData name="Yong Ding Tan" userId="d02245f48b68bc9c" providerId="LiveId" clId="{F7E86AEF-74E2-41B8-B451-4BBB3B328733}" dt="2022-07-26T12:52:53.893" v="811" actId="20577"/>
          <ac:spMkLst>
            <pc:docMk/>
            <pc:sldMk cId="1666875126" sldId="281"/>
            <ac:spMk id="2" creationId="{B5EB98C2-6A91-6211-C70D-DEAE3C7D3B2D}"/>
          </ac:spMkLst>
        </pc:spChg>
        <pc:spChg chg="mod">
          <ac:chgData name="Yong Ding Tan" userId="d02245f48b68bc9c" providerId="LiveId" clId="{F7E86AEF-74E2-41B8-B451-4BBB3B328733}" dt="2022-07-26T12:54:14.043" v="1077" actId="20577"/>
          <ac:spMkLst>
            <pc:docMk/>
            <pc:sldMk cId="1666875126" sldId="281"/>
            <ac:spMk id="3" creationId="{B9F71544-9A0C-8961-84A2-9A5B3260B2F0}"/>
          </ac:spMkLst>
        </pc:spChg>
      </pc:sldChg>
      <pc:sldChg chg="modSp new mod">
        <pc:chgData name="Yong Ding Tan" userId="d02245f48b68bc9c" providerId="LiveId" clId="{F7E86AEF-74E2-41B8-B451-4BBB3B328733}" dt="2022-07-26T13:24:49.176" v="1310" actId="20577"/>
        <pc:sldMkLst>
          <pc:docMk/>
          <pc:sldMk cId="1050788870" sldId="282"/>
        </pc:sldMkLst>
        <pc:spChg chg="mod">
          <ac:chgData name="Yong Ding Tan" userId="d02245f48b68bc9c" providerId="LiveId" clId="{F7E86AEF-74E2-41B8-B451-4BBB3B328733}" dt="2022-07-26T13:22:21.318" v="1173" actId="20577"/>
          <ac:spMkLst>
            <pc:docMk/>
            <pc:sldMk cId="1050788870" sldId="282"/>
            <ac:spMk id="2" creationId="{02AA0553-01BC-D0A9-5E90-B64182D46459}"/>
          </ac:spMkLst>
        </pc:spChg>
        <pc:spChg chg="mod">
          <ac:chgData name="Yong Ding Tan" userId="d02245f48b68bc9c" providerId="LiveId" clId="{F7E86AEF-74E2-41B8-B451-4BBB3B328733}" dt="2022-07-26T13:24:49.176" v="1310" actId="20577"/>
          <ac:spMkLst>
            <pc:docMk/>
            <pc:sldMk cId="1050788870" sldId="282"/>
            <ac:spMk id="3" creationId="{49AA5BB9-B921-54C1-9F73-056ACD6C4521}"/>
          </ac:spMkLst>
        </pc:spChg>
      </pc:sldChg>
      <pc:sldChg chg="modSp new mod">
        <pc:chgData name="Yong Ding Tan" userId="d02245f48b68bc9c" providerId="LiveId" clId="{F7E86AEF-74E2-41B8-B451-4BBB3B328733}" dt="2022-07-26T12:39:46.730" v="296"/>
        <pc:sldMkLst>
          <pc:docMk/>
          <pc:sldMk cId="1016068590" sldId="283"/>
        </pc:sldMkLst>
        <pc:spChg chg="mod">
          <ac:chgData name="Yong Ding Tan" userId="d02245f48b68bc9c" providerId="LiveId" clId="{F7E86AEF-74E2-41B8-B451-4BBB3B328733}" dt="2022-07-26T12:39:34.716" v="273" actId="20577"/>
          <ac:spMkLst>
            <pc:docMk/>
            <pc:sldMk cId="1016068590" sldId="283"/>
            <ac:spMk id="2" creationId="{64D2CF59-7AD2-17BC-4D11-4DAFA1236580}"/>
          </ac:spMkLst>
        </pc:spChg>
        <pc:spChg chg="mod">
          <ac:chgData name="Yong Ding Tan" userId="d02245f48b68bc9c" providerId="LiveId" clId="{F7E86AEF-74E2-41B8-B451-4BBB3B328733}" dt="2022-07-26T12:39:46.730" v="296"/>
          <ac:spMkLst>
            <pc:docMk/>
            <pc:sldMk cId="1016068590" sldId="283"/>
            <ac:spMk id="3" creationId="{0FD4B4D9-6797-C62E-9A5D-FB2F17423CD9}"/>
          </ac:spMkLst>
        </pc:spChg>
      </pc:sldChg>
      <pc:sldChg chg="modSp new mod">
        <pc:chgData name="Yong Ding Tan" userId="d02245f48b68bc9c" providerId="LiveId" clId="{F7E86AEF-74E2-41B8-B451-4BBB3B328733}" dt="2022-07-26T13:26:58.637" v="1630" actId="20577"/>
        <pc:sldMkLst>
          <pc:docMk/>
          <pc:sldMk cId="2202067186" sldId="284"/>
        </pc:sldMkLst>
        <pc:spChg chg="mod">
          <ac:chgData name="Yong Ding Tan" userId="d02245f48b68bc9c" providerId="LiveId" clId="{F7E86AEF-74E2-41B8-B451-4BBB3B328733}" dt="2022-07-26T13:22:31.082" v="1183" actId="20577"/>
          <ac:spMkLst>
            <pc:docMk/>
            <pc:sldMk cId="2202067186" sldId="284"/>
            <ac:spMk id="2" creationId="{15759DAD-9A42-D998-7134-6982B6DD97AC}"/>
          </ac:spMkLst>
        </pc:spChg>
        <pc:spChg chg="mod">
          <ac:chgData name="Yong Ding Tan" userId="d02245f48b68bc9c" providerId="LiveId" clId="{F7E86AEF-74E2-41B8-B451-4BBB3B328733}" dt="2022-07-26T13:26:58.637" v="1630" actId="20577"/>
          <ac:spMkLst>
            <pc:docMk/>
            <pc:sldMk cId="2202067186" sldId="284"/>
            <ac:spMk id="3" creationId="{7615E5E3-65F9-82D0-E669-BB5D084F6A71}"/>
          </ac:spMkLst>
        </pc:spChg>
      </pc:sldChg>
      <pc:sldChg chg="modSp new mod">
        <pc:chgData name="Yong Ding Tan" userId="d02245f48b68bc9c" providerId="LiveId" clId="{F7E86AEF-74E2-41B8-B451-4BBB3B328733}" dt="2022-07-26T13:25:02.366" v="1312"/>
        <pc:sldMkLst>
          <pc:docMk/>
          <pc:sldMk cId="1692000553" sldId="285"/>
        </pc:sldMkLst>
        <pc:spChg chg="mod">
          <ac:chgData name="Yong Ding Tan" userId="d02245f48b68bc9c" providerId="LiveId" clId="{F7E86AEF-74E2-41B8-B451-4BBB3B328733}" dt="2022-07-26T13:22:35.254" v="1195" actId="20577"/>
          <ac:spMkLst>
            <pc:docMk/>
            <pc:sldMk cId="1692000553" sldId="285"/>
            <ac:spMk id="2" creationId="{D577E095-2862-4530-9CD4-7EC7F17BD7EF}"/>
          </ac:spMkLst>
        </pc:spChg>
        <pc:spChg chg="mod">
          <ac:chgData name="Yong Ding Tan" userId="d02245f48b68bc9c" providerId="LiveId" clId="{F7E86AEF-74E2-41B8-B451-4BBB3B328733}" dt="2022-07-26T13:25:02.366" v="1312"/>
          <ac:spMkLst>
            <pc:docMk/>
            <pc:sldMk cId="1692000553" sldId="285"/>
            <ac:spMk id="3" creationId="{A76D1B15-FB5B-5358-BF24-73DFC432B17E}"/>
          </ac:spMkLst>
        </pc:spChg>
      </pc:sldChg>
      <pc:sldChg chg="modSp new mod ord">
        <pc:chgData name="Yong Ding Tan" userId="d02245f48b68bc9c" providerId="LiveId" clId="{F7E86AEF-74E2-41B8-B451-4BBB3B328733}" dt="2022-07-26T13:29:34.295" v="1986"/>
        <pc:sldMkLst>
          <pc:docMk/>
          <pc:sldMk cId="2897828908" sldId="286"/>
        </pc:sldMkLst>
        <pc:spChg chg="mod">
          <ac:chgData name="Yong Ding Tan" userId="d02245f48b68bc9c" providerId="LiveId" clId="{F7E86AEF-74E2-41B8-B451-4BBB3B328733}" dt="2022-07-26T13:27:04.276" v="1640" actId="20577"/>
          <ac:spMkLst>
            <pc:docMk/>
            <pc:sldMk cId="2897828908" sldId="286"/>
            <ac:spMk id="2" creationId="{54D35558-FB42-3678-80A8-9725268269DB}"/>
          </ac:spMkLst>
        </pc:spChg>
        <pc:spChg chg="mod">
          <ac:chgData name="Yong Ding Tan" userId="d02245f48b68bc9c" providerId="LiveId" clId="{F7E86AEF-74E2-41B8-B451-4BBB3B328733}" dt="2022-07-26T13:29:30.659" v="1984" actId="20577"/>
          <ac:spMkLst>
            <pc:docMk/>
            <pc:sldMk cId="2897828908" sldId="286"/>
            <ac:spMk id="3" creationId="{95B024FB-0047-23AD-D90E-D5C9A20894E6}"/>
          </ac:spMkLst>
        </pc:spChg>
      </pc:sldChg>
      <pc:sldChg chg="new">
        <pc:chgData name="Yong Ding Tan" userId="d02245f48b68bc9c" providerId="LiveId" clId="{F7E86AEF-74E2-41B8-B451-4BBB3B328733}" dt="2022-07-26T12:54:32.929" v="1081" actId="680"/>
        <pc:sldMkLst>
          <pc:docMk/>
          <pc:sldMk cId="3258064686" sldId="287"/>
        </pc:sldMkLst>
      </pc:sldChg>
      <pc:sldChg chg="new">
        <pc:chgData name="Yong Ding Tan" userId="d02245f48b68bc9c" providerId="LiveId" clId="{F7E86AEF-74E2-41B8-B451-4BBB3B328733}" dt="2022-07-26T12:54:33.167" v="1082" actId="680"/>
        <pc:sldMkLst>
          <pc:docMk/>
          <pc:sldMk cId="205454862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NCS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Tan Yong Ding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59DAD-9A42-D998-7134-6982B6DD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SG" sz="3600"/>
              <a:t>Admin APIs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5E5E3-65F9-82D0-E669-BB5D084F6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SG"/>
              <a:t>GetMapping- Get all users by roles</a:t>
            </a:r>
          </a:p>
          <a:p>
            <a:r>
              <a:rPr lang="en-SG"/>
              <a:t>GetMapping- Get user by their id</a:t>
            </a:r>
          </a:p>
          <a:p>
            <a:r>
              <a:rPr lang="en-SG"/>
              <a:t>PutMapping- Edit a student’s details by their id</a:t>
            </a:r>
          </a:p>
          <a:p>
            <a:r>
              <a:rPr lang="en-SG"/>
              <a:t>DeleteMapping- Deletes a student</a:t>
            </a:r>
          </a:p>
          <a:p>
            <a:r>
              <a:rPr lang="en-SG"/>
              <a:t>GetMapping- Get test’s details by its id</a:t>
            </a:r>
          </a:p>
          <a:p>
            <a:r>
              <a:rPr lang="en-SG"/>
              <a:t>PutMapping- Edit test’s details by its id</a:t>
            </a:r>
          </a:p>
          <a:p>
            <a:r>
              <a:rPr lang="en-SG"/>
              <a:t>DeleteMapping- Delete a test by its id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02067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35558-FB42-3678-80A8-97252682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SG" sz="3600"/>
              <a:t>Admin APIs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24FB-0047-23AD-D90E-D5C9A2089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SG" dirty="0" err="1"/>
              <a:t>GetMapping</a:t>
            </a:r>
            <a:r>
              <a:rPr lang="en-SG" dirty="0"/>
              <a:t>- Filters students by their average test score</a:t>
            </a:r>
          </a:p>
          <a:p>
            <a:r>
              <a:rPr lang="en-SG" dirty="0" err="1"/>
              <a:t>GetMapping</a:t>
            </a:r>
            <a:r>
              <a:rPr lang="en-SG" dirty="0"/>
              <a:t>- Sorts students by their test category</a:t>
            </a:r>
          </a:p>
          <a:p>
            <a:r>
              <a:rPr lang="en-SG" dirty="0" err="1"/>
              <a:t>PostMapping</a:t>
            </a:r>
            <a:r>
              <a:rPr lang="en-SG" dirty="0"/>
              <a:t>- Create Question</a:t>
            </a:r>
          </a:p>
          <a:p>
            <a:r>
              <a:rPr lang="en-SG" dirty="0" err="1"/>
              <a:t>GetMapping</a:t>
            </a:r>
            <a:r>
              <a:rPr lang="en-SG" dirty="0"/>
              <a:t>- Get Question by its id</a:t>
            </a:r>
          </a:p>
          <a:p>
            <a:r>
              <a:rPr lang="en-SG" dirty="0" err="1"/>
              <a:t>GetMapping</a:t>
            </a:r>
            <a:r>
              <a:rPr lang="en-SG" dirty="0"/>
              <a:t>- Get all questions by their category</a:t>
            </a:r>
          </a:p>
          <a:p>
            <a:r>
              <a:rPr lang="en-SG" dirty="0" err="1"/>
              <a:t>PutMapping</a:t>
            </a:r>
            <a:r>
              <a:rPr lang="en-SG" dirty="0"/>
              <a:t>- Edit a question by its id</a:t>
            </a:r>
          </a:p>
          <a:p>
            <a:r>
              <a:rPr lang="en-SG" dirty="0" err="1"/>
              <a:t>DeleteMapping</a:t>
            </a:r>
            <a:r>
              <a:rPr lang="en-SG" dirty="0"/>
              <a:t>- Deletes a question by its id</a:t>
            </a:r>
          </a:p>
          <a:p>
            <a:pPr marL="36900" indent="0">
              <a:buNone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7828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7E095-2862-4530-9CD4-7EC7F17B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SG" sz="3600"/>
              <a:t>Student APIs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6D1B15-FB5B-5358-BF24-73DFC432B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SG" err="1"/>
              <a:t>GetMapping</a:t>
            </a:r>
            <a:r>
              <a:rPr lang="en-SG"/>
              <a:t>- Results</a:t>
            </a:r>
          </a:p>
          <a:p>
            <a:r>
              <a:rPr lang="en-SG" err="1"/>
              <a:t>PostMapping</a:t>
            </a:r>
            <a:r>
              <a:rPr lang="en-SG"/>
              <a:t>- Answers</a:t>
            </a:r>
          </a:p>
          <a:p>
            <a:endParaRPr lang="en-SG"/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2000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8F64-DB06-4A19-9D03-72D6E15E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13640-E714-D419-2269-1DD080CFA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This project has helped me to further understand the workflow of a web application development from start to finish. Given the requirements, I had spent some time designing the necessary APIs for them as well as adding more that I deemed necessary. The database design was equally crucial as well because it sets the foundation of the app and any needless or incorrect variables could pose a problem when testing the APIs out. Since this was my first time using microservices, I had issues setting up the Eureka server along with its clients. Thanks to the instructor and some help from </a:t>
            </a:r>
            <a:r>
              <a:rPr lang="en-SG" dirty="0" err="1"/>
              <a:t>stackoverflow</a:t>
            </a:r>
            <a:r>
              <a:rPr lang="en-SG" dirty="0"/>
              <a:t>, I managed to figure out how to set them up and their operation procedures. I am glad that I was given the chance to work on this project and am looking forward to working on even more projects. </a:t>
            </a:r>
          </a:p>
        </p:txBody>
      </p:sp>
    </p:spTree>
    <p:extLst>
      <p:ext uri="{BB962C8B-B14F-4D97-AF65-F5344CB8AC3E}">
        <p14:creationId xmlns:p14="http://schemas.microsoft.com/office/powerpoint/2010/main" val="201204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Overview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Aims and Objectives</a:t>
            </a:r>
          </a:p>
          <a:p>
            <a:pPr marL="36900" lvl="0" indent="0">
              <a:buNone/>
            </a:pPr>
            <a:r>
              <a:rPr lang="en-US" sz="2400" dirty="0"/>
              <a:t>Requirements</a:t>
            </a:r>
          </a:p>
          <a:p>
            <a:pPr marL="36900" lvl="0" indent="0">
              <a:buNone/>
            </a:pPr>
            <a:r>
              <a:rPr lang="en-US" sz="2400" dirty="0"/>
              <a:t>Use Case</a:t>
            </a:r>
          </a:p>
          <a:p>
            <a:pPr marL="36900" lvl="0" indent="0">
              <a:buNone/>
            </a:pPr>
            <a:r>
              <a:rPr lang="en-US" sz="2400" dirty="0"/>
              <a:t>Database Design</a:t>
            </a:r>
          </a:p>
          <a:p>
            <a:pPr marL="36900" lvl="0" indent="0">
              <a:buNone/>
            </a:pPr>
            <a:r>
              <a:rPr lang="en-US" sz="2400" dirty="0"/>
              <a:t>In-depth API study</a:t>
            </a:r>
          </a:p>
          <a:p>
            <a:pPr marL="36900" lvl="0" indent="0">
              <a:buNone/>
            </a:pPr>
            <a:r>
              <a:rPr lang="en-US" sz="2400" dirty="0"/>
              <a:t>Conclusion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CF59-7AD2-17BC-4D11-4DAFA123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Aims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4B4D9-6797-C62E-9A5D-FB2F17423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ABC-University to provide students a quiz application platform for them to practice and learn</a:t>
            </a:r>
          </a:p>
          <a:p>
            <a:r>
              <a:rPr lang="en-SG" dirty="0"/>
              <a:t>Technologies used: Java 8, Spring Boot, Spring REST, Spring Data JPA, MySQL Database, Micro Services, Eureka Server and Client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1606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A2C0-46EA-23F9-11C3-1C88B831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5234-46DC-5F64-F666-C80A94291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549981"/>
          </a:xfrm>
        </p:spPr>
        <p:txBody>
          <a:bodyPr/>
          <a:lstStyle/>
          <a:p>
            <a:r>
              <a:rPr lang="en-SG" dirty="0"/>
              <a:t>Stakeholders: Students, Admins</a:t>
            </a:r>
          </a:p>
          <a:p>
            <a:r>
              <a:rPr lang="en-SG" dirty="0"/>
              <a:t>Students can select a test based on a list of categories and difficulties</a:t>
            </a:r>
          </a:p>
          <a:p>
            <a:r>
              <a:rPr lang="en-SG" dirty="0"/>
              <a:t>Each test must consist of 20 questions from that selected category and difficulty</a:t>
            </a:r>
          </a:p>
          <a:p>
            <a:r>
              <a:rPr lang="en-SG" dirty="0"/>
              <a:t>After the test submission, the student will be able to see their score percentage and the amount of scorers above and below them</a:t>
            </a:r>
          </a:p>
          <a:p>
            <a:r>
              <a:rPr lang="en-SG" dirty="0"/>
              <a:t>Students can view their past records of all tests completed</a:t>
            </a:r>
          </a:p>
          <a:p>
            <a:r>
              <a:rPr lang="en-SG" dirty="0"/>
              <a:t>Students are only able to access all these services after a validated login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397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98C2-6A91-6211-C70D-DEAE3C7D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71544-9A0C-8961-84A2-9A5B3260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Admin is able to view all of the students’ tests records</a:t>
            </a:r>
          </a:p>
          <a:p>
            <a:r>
              <a:rPr lang="en-SG" dirty="0"/>
              <a:t>Admin is able to filter these records based on a list of categories and difficulties</a:t>
            </a:r>
          </a:p>
          <a:p>
            <a:r>
              <a:rPr lang="en-SG" dirty="0"/>
              <a:t>Admin is able to sort these records as well</a:t>
            </a:r>
          </a:p>
          <a:p>
            <a:r>
              <a:rPr lang="en-SG" dirty="0"/>
              <a:t>Admin is only able to access these services after a validated login</a:t>
            </a:r>
          </a:p>
        </p:txBody>
      </p:sp>
    </p:spTree>
    <p:extLst>
      <p:ext uri="{BB962C8B-B14F-4D97-AF65-F5344CB8AC3E}">
        <p14:creationId xmlns:p14="http://schemas.microsoft.com/office/powerpoint/2010/main" val="166687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526C-6D9C-4882-D78D-11851D51B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278092"/>
            <a:ext cx="10353762" cy="1257300"/>
          </a:xfrm>
        </p:spPr>
        <p:txBody>
          <a:bodyPr/>
          <a:lstStyle/>
          <a:p>
            <a:r>
              <a:rPr lang="en-SG" dirty="0"/>
              <a:t>Use Case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0EBA56F4-DACF-64E8-610D-73E77F5B0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2532" y="1628185"/>
            <a:ext cx="5426935" cy="4951723"/>
          </a:xfrm>
        </p:spPr>
      </p:pic>
    </p:spTree>
    <p:extLst>
      <p:ext uri="{BB962C8B-B14F-4D97-AF65-F5344CB8AC3E}">
        <p14:creationId xmlns:p14="http://schemas.microsoft.com/office/powerpoint/2010/main" val="20545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7135-97EC-5A84-401E-5188C08F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Database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1D13BF-C20A-7801-CBDE-DE77B2AD3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8780" y="2076450"/>
            <a:ext cx="6184915" cy="3714750"/>
          </a:xfrm>
        </p:spPr>
      </p:pic>
    </p:spTree>
    <p:extLst>
      <p:ext uri="{BB962C8B-B14F-4D97-AF65-F5344CB8AC3E}">
        <p14:creationId xmlns:p14="http://schemas.microsoft.com/office/powerpoint/2010/main" val="325806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F782-B3E4-8B80-6B72-846C196F9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189D4-12E9-FA95-2180-0D601B041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57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A0553-01BC-D0A9-5E90-B64182D46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SG" sz="3600"/>
              <a:t>Public APIs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A5BB9-B921-54C1-9F73-056ACD6C4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SG" dirty="0" err="1"/>
              <a:t>PostMapping</a:t>
            </a:r>
            <a:r>
              <a:rPr lang="en-SG" dirty="0"/>
              <a:t>- Register</a:t>
            </a:r>
          </a:p>
          <a:p>
            <a:endParaRPr lang="en-SG" dirty="0"/>
          </a:p>
          <a:p>
            <a:r>
              <a:rPr lang="en-SG" dirty="0" err="1"/>
              <a:t>PostMapping</a:t>
            </a:r>
            <a:r>
              <a:rPr lang="en-SG" dirty="0"/>
              <a:t>- Login</a:t>
            </a:r>
          </a:p>
          <a:p>
            <a:endParaRPr lang="en-SG" dirty="0"/>
          </a:p>
          <a:p>
            <a:r>
              <a:rPr lang="en-SG" dirty="0" err="1"/>
              <a:t>GetMapping</a:t>
            </a:r>
            <a:r>
              <a:rPr lang="en-SG" dirty="0"/>
              <a:t>- Get Exam Questions</a:t>
            </a:r>
          </a:p>
        </p:txBody>
      </p:sp>
    </p:spTree>
    <p:extLst>
      <p:ext uri="{BB962C8B-B14F-4D97-AF65-F5344CB8AC3E}">
        <p14:creationId xmlns:p14="http://schemas.microsoft.com/office/powerpoint/2010/main" val="1050788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{F9956ABC-D3C3-4AA9-A4D1-3820FE33C31F}tf55705232_win32</Template>
  <TotalTime>164</TotalTime>
  <Words>455</Words>
  <Application>Microsoft Office PowerPoint</Application>
  <PresentationFormat>Widescreen</PresentationFormat>
  <Paragraphs>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Goudy Old Style</vt:lpstr>
      <vt:lpstr>Wingdings 2</vt:lpstr>
      <vt:lpstr>SlateVTI</vt:lpstr>
      <vt:lpstr>NCS Capstone Project</vt:lpstr>
      <vt:lpstr>Overview</vt:lpstr>
      <vt:lpstr>Aims and Objectives</vt:lpstr>
      <vt:lpstr>Requirements</vt:lpstr>
      <vt:lpstr>Requirements</vt:lpstr>
      <vt:lpstr>Use Case</vt:lpstr>
      <vt:lpstr>Database Design</vt:lpstr>
      <vt:lpstr>PowerPoint Presentation</vt:lpstr>
      <vt:lpstr>Public APIs</vt:lpstr>
      <vt:lpstr>Admin APIs</vt:lpstr>
      <vt:lpstr>Admin APIs</vt:lpstr>
      <vt:lpstr>Student APIs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Yong Ding Tan</dc:creator>
  <cp:lastModifiedBy>Yong Ding Tan</cp:lastModifiedBy>
  <cp:revision>3</cp:revision>
  <dcterms:created xsi:type="dcterms:W3CDTF">2022-07-26T11:41:46Z</dcterms:created>
  <dcterms:modified xsi:type="dcterms:W3CDTF">2022-07-28T13:11:15Z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