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53F5A3-70C6-4DB9-93CB-65F670A6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FE4F26-0521-4E31-AC27-3644B5A73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027725-4691-4B88-9BCB-0F835FBAE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79A2-887C-4185-BB04-584E6845C943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A4600A-8AC3-4A8D-9410-C53000327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B032E6-C6E1-4DE0-86CB-2B48B06D3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14C72-F953-4BEA-83DD-486799E2F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074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B8534-9B53-4101-9BE8-9D738DECE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51ED87-CDBB-44A1-9E38-C48EAB10D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34BB09-C3BE-46F9-AE4E-E0907750F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79A2-887C-4185-BB04-584E6845C943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5CDDE9-B0D1-4F24-AB62-37FEA4F83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28A61D-255F-44D9-8551-6BC4E4F99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14C72-F953-4BEA-83DD-486799E2F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817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5B4E5B2-2325-4A1E-AF57-6774CF4292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07B08A-3C25-4360-9CC7-567DADD60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25626-0CE2-4ECC-B5DA-058E13686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79A2-887C-4185-BB04-584E6845C943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703FC1-7670-4141-97FA-D84F66782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E220DC-F13D-49D2-9814-96CD44F2A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14C72-F953-4BEA-83DD-486799E2F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93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333406-0AF9-4780-9860-0D51D931C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685278-70B2-4023-8795-FF237D237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3B4B3B-1BBC-45EF-94BD-46D4566F0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79A2-887C-4185-BB04-584E6845C943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19883C-C24A-4F21-8108-D8F92BB11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B2373D-6807-4246-80D0-0B3665936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14C72-F953-4BEA-83DD-486799E2F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956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B6EA56-F536-47EA-B211-8561EFDB7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6B1924-D043-47FD-A2B0-2DF9BB090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7A7928-80AF-435F-BDA9-421FAA530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79A2-887C-4185-BB04-584E6845C943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4ECD21-47ED-4A53-890A-F0C50179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E1AB9C-3B19-45DF-988B-31340AE7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14C72-F953-4BEA-83DD-486799E2F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305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97800-D94F-41C5-91E5-D2351243B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DFAD8B-8F7E-45DF-812E-E9137CD8A3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FEBF4D-341E-49B8-8F31-2B4A6EEB6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8CCE8B-ED6A-4AFA-8862-A75EBBCA9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79A2-887C-4185-BB04-584E6845C943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7F329B-94AC-4C5D-BB85-60DD52B40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94B1AC-5353-4F8F-B0D1-9A8B502C1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14C72-F953-4BEA-83DD-486799E2F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364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582DD-33A4-4E4B-88D0-5026F409C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313583-6558-46F0-935A-058FDC67B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FEC674-E55A-4F54-8B35-BDB5B5643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F9D2C1-3C1C-49D2-8852-31AF74FEE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0A0612-23F0-497C-8C74-2B167948A5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8F7B99-9DCD-4B43-8424-DBBA8D9C2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79A2-887C-4185-BB04-584E6845C943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05BEF6E-5089-4653-98E3-96361D122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6EAB68-47BF-42EE-8EAC-716598C44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14C72-F953-4BEA-83DD-486799E2F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797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A9105F-D9F4-4081-A2AE-E06C01E71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AB8D054-448F-45DE-8EF8-D8FC9E79F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79A2-887C-4185-BB04-584E6845C943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0FA7C4-9728-4E17-B51A-B7E576264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CE5E6F-7F35-4875-A2EA-1BF7ED71D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14C72-F953-4BEA-83DD-486799E2F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225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00AE0B2-A90E-4F86-82ED-BA3995906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79A2-887C-4185-BB04-584E6845C943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364F82-8948-4217-89C1-9734124EC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1C335E-CEEB-4DD6-A4BE-6238FD0C6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14C72-F953-4BEA-83DD-486799E2F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479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F691BF-3904-458F-8670-4C3EBFF6D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B62F29-4F8C-4491-A2FB-5BF0C436F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B40E5E-59C4-44E8-B96F-5EF530701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5A1A8A-8A2E-4047-AB23-B2A899B71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79A2-887C-4185-BB04-584E6845C943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A83F6C-97A9-4682-849C-822B45D86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BA2A8F-B1A1-4FE7-9BDA-C3CCE6178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14C72-F953-4BEA-83DD-486799E2F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982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912D0A-E6F6-41EB-A9A4-61592637B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9C252C-8B7D-42EB-AF4B-BE2FB7D55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E7F639-8733-47A3-8B83-CF613C69E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0CFCDB-BE58-4750-A9D5-49E4BB85F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79A2-887C-4185-BB04-584E6845C943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26B470-772D-4681-B680-7B7F5AF7E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D4DAB3-53F8-4E18-B799-575CDB031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14C72-F953-4BEA-83DD-486799E2F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542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74137-9373-48D9-8A6C-1FFC73BC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181507-0102-44F6-B98D-FA244AFE8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D8B33B-B4EB-48F3-AD78-94F91546B9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F79A2-887C-4185-BB04-584E6845C943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6B620A-B09D-4ADB-8ACA-F43DC479D6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8061B3-9625-4A3F-9B06-CCA394C162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14C72-F953-4BEA-83DD-486799E2F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327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4CB76CA-E40E-4656-91D5-E09AA6070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6345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E3F6A63-2CB2-4DA8-AC5F-F7A28178E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8681"/>
            <a:ext cx="12192000" cy="220897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E820CDF-3DEA-4B7B-8558-97C2E435E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011" y="3977971"/>
            <a:ext cx="4966447" cy="62811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32C6349-ACF5-46B6-B68B-C4D1C823FF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0212" y="4750173"/>
            <a:ext cx="88392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653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712635-ED80-4B24-9549-16867646F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846" y="0"/>
            <a:ext cx="65063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91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023E21C-4B3E-4B51-9CF1-2FC0F0FE8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41" y="0"/>
            <a:ext cx="112341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751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yongduek.seo@gmail.com</dc:creator>
  <cp:lastModifiedBy>yongduek.seo@gmail.com</cp:lastModifiedBy>
  <cp:revision>1</cp:revision>
  <dcterms:created xsi:type="dcterms:W3CDTF">2021-12-14T00:33:28Z</dcterms:created>
  <dcterms:modified xsi:type="dcterms:W3CDTF">2021-12-14T00:48:15Z</dcterms:modified>
</cp:coreProperties>
</file>