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0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4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9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5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8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9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13B4-2103-40EC-8E76-E7A5F6255E83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AFB9-9236-4AF1-B1FD-863553C40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366576" y="4762919"/>
            <a:ext cx="1547446" cy="154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92355" y="1668027"/>
            <a:ext cx="1547446" cy="154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1859" y="4762919"/>
            <a:ext cx="1547446" cy="154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6721" y="5105290"/>
            <a:ext cx="14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DFAstate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INITIAL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004457" y="3079820"/>
            <a:ext cx="2024743" cy="179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093217" y="5536642"/>
            <a:ext cx="224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9189217" y="2287285"/>
            <a:ext cx="1547446" cy="154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295103" y="3834731"/>
            <a:ext cx="1894115" cy="136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713972" y="2441750"/>
            <a:ext cx="2250831" cy="35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49507" y="2710488"/>
            <a:ext cx="14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DFAstate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FINAL</a:t>
            </a:r>
            <a:endParaRPr lang="ko-KR" altLang="en-US" b="1" dirty="0"/>
          </a:p>
        </p:txBody>
      </p:sp>
      <p:sp>
        <p:nvSpPr>
          <p:cNvPr id="30" name="타원 29"/>
          <p:cNvSpPr/>
          <p:nvPr/>
        </p:nvSpPr>
        <p:spPr>
          <a:xfrm>
            <a:off x="2230734" y="398585"/>
            <a:ext cx="1547446" cy="154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3858567" y="1572568"/>
            <a:ext cx="994787" cy="49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28267" y="5105291"/>
            <a:ext cx="160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DFAstate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CHARACTER 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52645" y="2005093"/>
            <a:ext cx="14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DFAstate</a:t>
            </a:r>
            <a:endParaRPr lang="en-US" altLang="ko-KR" b="1" dirty="0" smtClean="0"/>
          </a:p>
          <a:p>
            <a:r>
              <a:rPr lang="en-US" altLang="ko-KR" b="1" dirty="0" smtClean="0"/>
              <a:t>COMMENT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91024" y="748046"/>
            <a:ext cx="148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STANDARD ERROR STREAM</a:t>
            </a:r>
            <a:endParaRPr lang="ko-KR" altLang="en-US" b="1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109815" y="3191299"/>
            <a:ext cx="321129" cy="1516355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6" idx="4"/>
          </p:cNvCxnSpPr>
          <p:nvPr/>
        </p:nvCxnSpPr>
        <p:spPr>
          <a:xfrm flipH="1" flipV="1">
            <a:off x="5766078" y="3215473"/>
            <a:ext cx="294752" cy="1492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9174" y="2297585"/>
            <a:ext cx="146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Final character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081493" y="3538677"/>
            <a:ext cx="152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If starts with /*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64009" y="5484709"/>
            <a:ext cx="55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Else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76956" y="3838075"/>
            <a:ext cx="152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If starts with /*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6368" y="4011231"/>
            <a:ext cx="127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n>
                  <a:solidFill>
                    <a:srgbClr val="FFFF00"/>
                  </a:solidFill>
                </a:ln>
              </a:rPr>
              <a:t>If terminate</a:t>
            </a:r>
            <a:endParaRPr lang="ko-KR" altLang="en-US" sz="1400" b="1" u="sng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5622053" y="5998866"/>
            <a:ext cx="1090294" cy="713433"/>
          </a:xfrm>
          <a:custGeom>
            <a:avLst/>
            <a:gdLst>
              <a:gd name="connsiteX0" fmla="*/ 60290 w 1090294"/>
              <a:gd name="connsiteY0" fmla="*/ 0 h 713433"/>
              <a:gd name="connsiteX1" fmla="*/ 55266 w 1090294"/>
              <a:gd name="connsiteY1" fmla="*/ 25121 h 713433"/>
              <a:gd name="connsiteX2" fmla="*/ 35169 w 1090294"/>
              <a:gd name="connsiteY2" fmla="*/ 30145 h 713433"/>
              <a:gd name="connsiteX3" fmla="*/ 25121 w 1090294"/>
              <a:gd name="connsiteY3" fmla="*/ 50242 h 713433"/>
              <a:gd name="connsiteX4" fmla="*/ 20096 w 1090294"/>
              <a:gd name="connsiteY4" fmla="*/ 80387 h 713433"/>
              <a:gd name="connsiteX5" fmla="*/ 5024 w 1090294"/>
              <a:gd name="connsiteY5" fmla="*/ 150725 h 713433"/>
              <a:gd name="connsiteX6" fmla="*/ 0 w 1090294"/>
              <a:gd name="connsiteY6" fmla="*/ 195943 h 713433"/>
              <a:gd name="connsiteX7" fmla="*/ 10048 w 1090294"/>
              <a:gd name="connsiteY7" fmla="*/ 417007 h 713433"/>
              <a:gd name="connsiteX8" fmla="*/ 30145 w 1090294"/>
              <a:gd name="connsiteY8" fmla="*/ 457200 h 713433"/>
              <a:gd name="connsiteX9" fmla="*/ 45217 w 1090294"/>
              <a:gd name="connsiteY9" fmla="*/ 462224 h 713433"/>
              <a:gd name="connsiteX10" fmla="*/ 80387 w 1090294"/>
              <a:gd name="connsiteY10" fmla="*/ 497393 h 713433"/>
              <a:gd name="connsiteX11" fmla="*/ 90435 w 1090294"/>
              <a:gd name="connsiteY11" fmla="*/ 507442 h 713433"/>
              <a:gd name="connsiteX12" fmla="*/ 120580 w 1090294"/>
              <a:gd name="connsiteY12" fmla="*/ 537587 h 713433"/>
              <a:gd name="connsiteX13" fmla="*/ 140677 w 1090294"/>
              <a:gd name="connsiteY13" fmla="*/ 557683 h 713433"/>
              <a:gd name="connsiteX14" fmla="*/ 155749 w 1090294"/>
              <a:gd name="connsiteY14" fmla="*/ 572756 h 713433"/>
              <a:gd name="connsiteX15" fmla="*/ 175846 w 1090294"/>
              <a:gd name="connsiteY15" fmla="*/ 587829 h 713433"/>
              <a:gd name="connsiteX16" fmla="*/ 185894 w 1090294"/>
              <a:gd name="connsiteY16" fmla="*/ 602901 h 713433"/>
              <a:gd name="connsiteX17" fmla="*/ 216039 w 1090294"/>
              <a:gd name="connsiteY17" fmla="*/ 607925 h 713433"/>
              <a:gd name="connsiteX18" fmla="*/ 261257 w 1090294"/>
              <a:gd name="connsiteY18" fmla="*/ 633046 h 713433"/>
              <a:gd name="connsiteX19" fmla="*/ 276329 w 1090294"/>
              <a:gd name="connsiteY19" fmla="*/ 638070 h 713433"/>
              <a:gd name="connsiteX20" fmla="*/ 311499 w 1090294"/>
              <a:gd name="connsiteY20" fmla="*/ 653143 h 713433"/>
              <a:gd name="connsiteX21" fmla="*/ 351692 w 1090294"/>
              <a:gd name="connsiteY21" fmla="*/ 668215 h 713433"/>
              <a:gd name="connsiteX22" fmla="*/ 417006 w 1090294"/>
              <a:gd name="connsiteY22" fmla="*/ 693336 h 713433"/>
              <a:gd name="connsiteX23" fmla="*/ 432079 w 1090294"/>
              <a:gd name="connsiteY23" fmla="*/ 703385 h 713433"/>
              <a:gd name="connsiteX24" fmla="*/ 522514 w 1090294"/>
              <a:gd name="connsiteY24" fmla="*/ 713433 h 713433"/>
              <a:gd name="connsiteX25" fmla="*/ 688312 w 1090294"/>
              <a:gd name="connsiteY25" fmla="*/ 703385 h 713433"/>
              <a:gd name="connsiteX26" fmla="*/ 738554 w 1090294"/>
              <a:gd name="connsiteY26" fmla="*/ 693336 h 713433"/>
              <a:gd name="connsiteX27" fmla="*/ 783771 w 1090294"/>
              <a:gd name="connsiteY27" fmla="*/ 688312 h 713433"/>
              <a:gd name="connsiteX28" fmla="*/ 828989 w 1090294"/>
              <a:gd name="connsiteY28" fmla="*/ 663191 h 713433"/>
              <a:gd name="connsiteX29" fmla="*/ 844061 w 1090294"/>
              <a:gd name="connsiteY29" fmla="*/ 653143 h 713433"/>
              <a:gd name="connsiteX30" fmla="*/ 859134 w 1090294"/>
              <a:gd name="connsiteY30" fmla="*/ 648119 h 713433"/>
              <a:gd name="connsiteX31" fmla="*/ 889279 w 1090294"/>
              <a:gd name="connsiteY31" fmla="*/ 622998 h 713433"/>
              <a:gd name="connsiteX32" fmla="*/ 904351 w 1090294"/>
              <a:gd name="connsiteY32" fmla="*/ 617974 h 713433"/>
              <a:gd name="connsiteX33" fmla="*/ 939521 w 1090294"/>
              <a:gd name="connsiteY33" fmla="*/ 572756 h 713433"/>
              <a:gd name="connsiteX34" fmla="*/ 959617 w 1090294"/>
              <a:gd name="connsiteY34" fmla="*/ 552659 h 713433"/>
              <a:gd name="connsiteX35" fmla="*/ 969666 w 1090294"/>
              <a:gd name="connsiteY35" fmla="*/ 527538 h 713433"/>
              <a:gd name="connsiteX36" fmla="*/ 974690 w 1090294"/>
              <a:gd name="connsiteY36" fmla="*/ 316523 h 713433"/>
              <a:gd name="connsiteX37" fmla="*/ 964642 w 1090294"/>
              <a:gd name="connsiteY37" fmla="*/ 336620 h 713433"/>
              <a:gd name="connsiteX38" fmla="*/ 954593 w 1090294"/>
              <a:gd name="connsiteY38" fmla="*/ 351692 h 713433"/>
              <a:gd name="connsiteX39" fmla="*/ 944545 w 1090294"/>
              <a:gd name="connsiteY39" fmla="*/ 361741 h 713433"/>
              <a:gd name="connsiteX40" fmla="*/ 929472 w 1090294"/>
              <a:gd name="connsiteY40" fmla="*/ 401934 h 713433"/>
              <a:gd name="connsiteX41" fmla="*/ 924448 w 1090294"/>
              <a:gd name="connsiteY41" fmla="*/ 417007 h 713433"/>
              <a:gd name="connsiteX42" fmla="*/ 909376 w 1090294"/>
              <a:gd name="connsiteY42" fmla="*/ 422031 h 713433"/>
              <a:gd name="connsiteX43" fmla="*/ 894303 w 1090294"/>
              <a:gd name="connsiteY43" fmla="*/ 457200 h 713433"/>
              <a:gd name="connsiteX44" fmla="*/ 919424 w 1090294"/>
              <a:gd name="connsiteY44" fmla="*/ 462224 h 713433"/>
              <a:gd name="connsiteX45" fmla="*/ 949569 w 1090294"/>
              <a:gd name="connsiteY45" fmla="*/ 442127 h 713433"/>
              <a:gd name="connsiteX46" fmla="*/ 964642 w 1090294"/>
              <a:gd name="connsiteY46" fmla="*/ 432079 h 713433"/>
              <a:gd name="connsiteX47" fmla="*/ 1004835 w 1090294"/>
              <a:gd name="connsiteY47" fmla="*/ 427055 h 713433"/>
              <a:gd name="connsiteX48" fmla="*/ 1034980 w 1090294"/>
              <a:gd name="connsiteY48" fmla="*/ 417007 h 713433"/>
              <a:gd name="connsiteX49" fmla="*/ 1090246 w 1090294"/>
              <a:gd name="connsiteY49" fmla="*/ 411982 h 713433"/>
              <a:gd name="connsiteX50" fmla="*/ 1024932 w 1090294"/>
              <a:gd name="connsiteY50" fmla="*/ 391886 h 713433"/>
              <a:gd name="connsiteX51" fmla="*/ 1009859 w 1090294"/>
              <a:gd name="connsiteY51" fmla="*/ 371789 h 713433"/>
              <a:gd name="connsiteX52" fmla="*/ 979714 w 1090294"/>
              <a:gd name="connsiteY52" fmla="*/ 361741 h 713433"/>
              <a:gd name="connsiteX53" fmla="*/ 964642 w 1090294"/>
              <a:gd name="connsiteY53" fmla="*/ 346668 h 71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90294" h="713433">
                <a:moveTo>
                  <a:pt x="60290" y="0"/>
                </a:moveTo>
                <a:cubicBezTo>
                  <a:pt x="58615" y="8374"/>
                  <a:pt x="60733" y="18561"/>
                  <a:pt x="55266" y="25121"/>
                </a:cubicBezTo>
                <a:cubicBezTo>
                  <a:pt x="50845" y="30426"/>
                  <a:pt x="40474" y="25724"/>
                  <a:pt x="35169" y="30145"/>
                </a:cubicBezTo>
                <a:cubicBezTo>
                  <a:pt x="29415" y="34940"/>
                  <a:pt x="28470" y="43543"/>
                  <a:pt x="25121" y="50242"/>
                </a:cubicBezTo>
                <a:cubicBezTo>
                  <a:pt x="23446" y="60290"/>
                  <a:pt x="22094" y="70398"/>
                  <a:pt x="20096" y="80387"/>
                </a:cubicBezTo>
                <a:cubicBezTo>
                  <a:pt x="8669" y="137518"/>
                  <a:pt x="22018" y="43090"/>
                  <a:pt x="5024" y="150725"/>
                </a:cubicBezTo>
                <a:cubicBezTo>
                  <a:pt x="2659" y="165705"/>
                  <a:pt x="1675" y="180870"/>
                  <a:pt x="0" y="195943"/>
                </a:cubicBezTo>
                <a:cubicBezTo>
                  <a:pt x="3349" y="269631"/>
                  <a:pt x="5349" y="343393"/>
                  <a:pt x="10048" y="417007"/>
                </a:cubicBezTo>
                <a:cubicBezTo>
                  <a:pt x="10715" y="427465"/>
                  <a:pt x="26075" y="453130"/>
                  <a:pt x="30145" y="457200"/>
                </a:cubicBezTo>
                <a:cubicBezTo>
                  <a:pt x="33890" y="460945"/>
                  <a:pt x="40193" y="460549"/>
                  <a:pt x="45217" y="462224"/>
                </a:cubicBezTo>
                <a:lnTo>
                  <a:pt x="80387" y="497393"/>
                </a:lnTo>
                <a:cubicBezTo>
                  <a:pt x="83737" y="500743"/>
                  <a:pt x="87593" y="503652"/>
                  <a:pt x="90435" y="507442"/>
                </a:cubicBezTo>
                <a:cubicBezTo>
                  <a:pt x="109130" y="532369"/>
                  <a:pt x="98540" y="522893"/>
                  <a:pt x="120580" y="537587"/>
                </a:cubicBezTo>
                <a:cubicBezTo>
                  <a:pt x="130150" y="566297"/>
                  <a:pt x="117709" y="542371"/>
                  <a:pt x="140677" y="557683"/>
                </a:cubicBezTo>
                <a:cubicBezTo>
                  <a:pt x="146589" y="561624"/>
                  <a:pt x="150354" y="568132"/>
                  <a:pt x="155749" y="572756"/>
                </a:cubicBezTo>
                <a:cubicBezTo>
                  <a:pt x="162107" y="578206"/>
                  <a:pt x="169925" y="581908"/>
                  <a:pt x="175846" y="587829"/>
                </a:cubicBezTo>
                <a:cubicBezTo>
                  <a:pt x="180116" y="592099"/>
                  <a:pt x="180493" y="600201"/>
                  <a:pt x="185894" y="602901"/>
                </a:cubicBezTo>
                <a:cubicBezTo>
                  <a:pt x="195006" y="607457"/>
                  <a:pt x="205991" y="606250"/>
                  <a:pt x="216039" y="607925"/>
                </a:cubicBezTo>
                <a:cubicBezTo>
                  <a:pt x="235684" y="621022"/>
                  <a:pt x="234595" y="621197"/>
                  <a:pt x="261257" y="633046"/>
                </a:cubicBezTo>
                <a:cubicBezTo>
                  <a:pt x="266096" y="635197"/>
                  <a:pt x="271305" y="636395"/>
                  <a:pt x="276329" y="638070"/>
                </a:cubicBezTo>
                <a:cubicBezTo>
                  <a:pt x="314168" y="663297"/>
                  <a:pt x="266080" y="633678"/>
                  <a:pt x="311499" y="653143"/>
                </a:cubicBezTo>
                <a:cubicBezTo>
                  <a:pt x="356779" y="672548"/>
                  <a:pt x="287976" y="655472"/>
                  <a:pt x="351692" y="668215"/>
                </a:cubicBezTo>
                <a:cubicBezTo>
                  <a:pt x="380320" y="706385"/>
                  <a:pt x="351485" y="678215"/>
                  <a:pt x="417006" y="693336"/>
                </a:cubicBezTo>
                <a:cubicBezTo>
                  <a:pt x="422890" y="694694"/>
                  <a:pt x="426295" y="701650"/>
                  <a:pt x="432079" y="703385"/>
                </a:cubicBezTo>
                <a:cubicBezTo>
                  <a:pt x="445365" y="707371"/>
                  <a:pt x="518241" y="713045"/>
                  <a:pt x="522514" y="713433"/>
                </a:cubicBezTo>
                <a:cubicBezTo>
                  <a:pt x="577780" y="710084"/>
                  <a:pt x="633183" y="708513"/>
                  <a:pt x="688312" y="703385"/>
                </a:cubicBezTo>
                <a:cubicBezTo>
                  <a:pt x="705318" y="701803"/>
                  <a:pt x="721684" y="696000"/>
                  <a:pt x="738554" y="693336"/>
                </a:cubicBezTo>
                <a:cubicBezTo>
                  <a:pt x="753533" y="690971"/>
                  <a:pt x="768699" y="689987"/>
                  <a:pt x="783771" y="688312"/>
                </a:cubicBezTo>
                <a:cubicBezTo>
                  <a:pt x="801606" y="652644"/>
                  <a:pt x="782469" y="677147"/>
                  <a:pt x="828989" y="663191"/>
                </a:cubicBezTo>
                <a:cubicBezTo>
                  <a:pt x="834772" y="661456"/>
                  <a:pt x="838660" y="655843"/>
                  <a:pt x="844061" y="653143"/>
                </a:cubicBezTo>
                <a:cubicBezTo>
                  <a:pt x="848798" y="650775"/>
                  <a:pt x="854110" y="649794"/>
                  <a:pt x="859134" y="648119"/>
                </a:cubicBezTo>
                <a:cubicBezTo>
                  <a:pt x="870247" y="637005"/>
                  <a:pt x="875287" y="629994"/>
                  <a:pt x="889279" y="622998"/>
                </a:cubicBezTo>
                <a:cubicBezTo>
                  <a:pt x="894016" y="620630"/>
                  <a:pt x="899327" y="619649"/>
                  <a:pt x="904351" y="617974"/>
                </a:cubicBezTo>
                <a:cubicBezTo>
                  <a:pt x="928389" y="581917"/>
                  <a:pt x="915909" y="596368"/>
                  <a:pt x="939521" y="572756"/>
                </a:cubicBezTo>
                <a:cubicBezTo>
                  <a:pt x="955895" y="523631"/>
                  <a:pt x="929846" y="588384"/>
                  <a:pt x="959617" y="552659"/>
                </a:cubicBezTo>
                <a:cubicBezTo>
                  <a:pt x="965391" y="545731"/>
                  <a:pt x="966316" y="535912"/>
                  <a:pt x="969666" y="527538"/>
                </a:cubicBezTo>
                <a:cubicBezTo>
                  <a:pt x="971341" y="457200"/>
                  <a:pt x="976541" y="386857"/>
                  <a:pt x="974690" y="316523"/>
                </a:cubicBezTo>
                <a:cubicBezTo>
                  <a:pt x="974493" y="309036"/>
                  <a:pt x="968358" y="330117"/>
                  <a:pt x="964642" y="336620"/>
                </a:cubicBezTo>
                <a:cubicBezTo>
                  <a:pt x="961646" y="341863"/>
                  <a:pt x="958365" y="346977"/>
                  <a:pt x="954593" y="351692"/>
                </a:cubicBezTo>
                <a:cubicBezTo>
                  <a:pt x="951634" y="355391"/>
                  <a:pt x="947894" y="358391"/>
                  <a:pt x="944545" y="361741"/>
                </a:cubicBezTo>
                <a:cubicBezTo>
                  <a:pt x="934852" y="410208"/>
                  <a:pt x="946722" y="367433"/>
                  <a:pt x="929472" y="401934"/>
                </a:cubicBezTo>
                <a:cubicBezTo>
                  <a:pt x="927104" y="406671"/>
                  <a:pt x="928193" y="413262"/>
                  <a:pt x="924448" y="417007"/>
                </a:cubicBezTo>
                <a:cubicBezTo>
                  <a:pt x="920703" y="420752"/>
                  <a:pt x="914400" y="420356"/>
                  <a:pt x="909376" y="422031"/>
                </a:cubicBezTo>
                <a:cubicBezTo>
                  <a:pt x="906329" y="426600"/>
                  <a:pt x="888403" y="449825"/>
                  <a:pt x="894303" y="457200"/>
                </a:cubicBezTo>
                <a:cubicBezTo>
                  <a:pt x="899638" y="463868"/>
                  <a:pt x="911050" y="460549"/>
                  <a:pt x="919424" y="462224"/>
                </a:cubicBezTo>
                <a:cubicBezTo>
                  <a:pt x="947993" y="433655"/>
                  <a:pt x="920487" y="456668"/>
                  <a:pt x="949569" y="442127"/>
                </a:cubicBezTo>
                <a:cubicBezTo>
                  <a:pt x="954970" y="439427"/>
                  <a:pt x="958816" y="433668"/>
                  <a:pt x="964642" y="432079"/>
                </a:cubicBezTo>
                <a:cubicBezTo>
                  <a:pt x="977668" y="428527"/>
                  <a:pt x="991437" y="428730"/>
                  <a:pt x="1004835" y="427055"/>
                </a:cubicBezTo>
                <a:cubicBezTo>
                  <a:pt x="1014883" y="423706"/>
                  <a:pt x="1024549" y="418848"/>
                  <a:pt x="1034980" y="417007"/>
                </a:cubicBezTo>
                <a:cubicBezTo>
                  <a:pt x="1053197" y="413792"/>
                  <a:pt x="1081974" y="428527"/>
                  <a:pt x="1090246" y="411982"/>
                </a:cubicBezTo>
                <a:cubicBezTo>
                  <a:pt x="1092163" y="408148"/>
                  <a:pt x="1037110" y="394931"/>
                  <a:pt x="1024932" y="391886"/>
                </a:cubicBezTo>
                <a:cubicBezTo>
                  <a:pt x="1019908" y="385187"/>
                  <a:pt x="1016826" y="376434"/>
                  <a:pt x="1009859" y="371789"/>
                </a:cubicBezTo>
                <a:cubicBezTo>
                  <a:pt x="1001046" y="365914"/>
                  <a:pt x="979714" y="361741"/>
                  <a:pt x="979714" y="361741"/>
                </a:cubicBezTo>
                <a:cubicBezTo>
                  <a:pt x="963249" y="350763"/>
                  <a:pt x="964642" y="357730"/>
                  <a:pt x="964642" y="346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2944167" y="3138130"/>
            <a:ext cx="6199833" cy="201469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04048" y="3372309"/>
            <a:ext cx="18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If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 input is EOF</a:t>
            </a:r>
            <a:endParaRPr lang="ko-KR" altLang="en-US" sz="14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155749" y="5536642"/>
            <a:ext cx="1045029" cy="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6745" y="1703615"/>
            <a:ext cx="182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If do not terminate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772669" y="4537006"/>
            <a:ext cx="146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Final character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3446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이용언</dc:creator>
  <cp:lastModifiedBy>이용언</cp:lastModifiedBy>
  <cp:revision>13</cp:revision>
  <dcterms:created xsi:type="dcterms:W3CDTF">2018-03-18T08:35:37Z</dcterms:created>
  <dcterms:modified xsi:type="dcterms:W3CDTF">2018-03-19T09:16:57Z</dcterms:modified>
</cp:coreProperties>
</file>