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4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8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1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2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9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0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9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B01D-56DA-4BA3-BC90-2F8E7C0E7EC1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0822-484E-46BC-B166-ED16E308E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5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Git-branching-model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schina.net/question/54371_5913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2" y="685976"/>
            <a:ext cx="6754862" cy="38281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019" y="1537864"/>
            <a:ext cx="742857" cy="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019" y="2600072"/>
            <a:ext cx="765117" cy="9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7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8338" y="5147538"/>
            <a:ext cx="82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每次提交，都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自己的代码，可以非常清楚自己每次提交的内容是什么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8338" y="437882"/>
            <a:ext cx="261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8338" y="1251020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Trebuchet MS" panose="020B0603020202020204" pitchFamily="34" charset="0"/>
              </a:rPr>
              <a:t>init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：</a:t>
            </a:r>
            <a:r>
              <a:rPr lang="zh-CN" altLang="en-US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将本地的某个文件夹初始化为</a:t>
            </a:r>
            <a:r>
              <a:rPr lang="en-US" altLang="zh-CN" dirty="0" err="1" smtClean="0">
                <a:solidFill>
                  <a:srgbClr val="333333"/>
                </a:solidFill>
                <a:latin typeface="Trebuchet MS" panose="020B0603020202020204" pitchFamily="34" charset="0"/>
              </a:rPr>
              <a:t>git</a:t>
            </a:r>
            <a:r>
              <a:rPr lang="zh-CN" altLang="en-US" dirty="0">
                <a:solidFill>
                  <a:srgbClr val="333333"/>
                </a:solidFill>
                <a:latin typeface="Trebuchet MS" panose="020B0603020202020204" pitchFamily="34" charset="0"/>
              </a:rPr>
              <a:t>版本库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338" y="2029688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  <a:latin typeface="Trebuchet MS" panose="020B0603020202020204" pitchFamily="34" charset="0"/>
              </a:rPr>
              <a:t>add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：将工作区的文件添加到待暂存区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8338" y="2843408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  <a:latin typeface="Trebuchet MS" panose="020B0603020202020204" pitchFamily="34" charset="0"/>
              </a:rPr>
              <a:t>commit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：将记录在暂存区的待提交文件进行提交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8339" y="3657128"/>
            <a:ext cx="5818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  <a:latin typeface="Trebuchet MS" panose="020B0603020202020204" pitchFamily="34" charset="0"/>
              </a:rPr>
              <a:t>diff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：</a:t>
            </a:r>
            <a:r>
              <a:rPr lang="zh-CN" altLang="en-US" dirty="0" smtClean="0"/>
              <a:t>此命令比较的是工作目录和暂存区域快照之间的差异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52" y="1251020"/>
            <a:ext cx="5475941" cy="30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9498" y="2281587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 fetch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：相当于是从远程获取最新版本到本地，不会自动</a:t>
            </a:r>
            <a:r>
              <a:rPr lang="en-US" altLang="zh-CN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merge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9498" y="3221745"/>
            <a:ext cx="6559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 pull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：相当于是从远程获取最新版本并</a:t>
            </a:r>
            <a:r>
              <a:rPr lang="en-US" altLang="zh-CN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merge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到本地</a:t>
            </a:r>
            <a:b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954" y="862885"/>
            <a:ext cx="3937907" cy="43104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9498" y="1482839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zh-CN" dirty="0" smtClean="0">
                <a:solidFill>
                  <a:srgbClr val="FF00FF"/>
                </a:solidFill>
                <a:latin typeface="Trebuchet MS" panose="020B0603020202020204" pitchFamily="34" charset="0"/>
              </a:rPr>
              <a:t>clone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：是第一次从远程库获取版本库到本地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9498" y="4115736"/>
            <a:ext cx="6559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git</a:t>
            </a:r>
            <a:r>
              <a:rPr lang="en-US" altLang="zh-CN" dirty="0" smtClean="0">
                <a:solidFill>
                  <a:srgbClr val="FF00FF"/>
                </a:solidFill>
                <a:effectLst/>
                <a:latin typeface="Trebuchet MS" panose="020B0603020202020204" pitchFamily="34" charset="0"/>
              </a:rPr>
              <a:t> push</a:t>
            </a:r>
            <a:r>
              <a:rPr lang="zh-CN" altLang="en-US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：</a:t>
            </a:r>
            <a:r>
              <a:rPr lang="zh-CN" altLang="en-US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将本地库的代码推送至远程库对应的分支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9498" y="447438"/>
            <a:ext cx="261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与远程库的交互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32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761" y="708338"/>
            <a:ext cx="25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分支管理</a:t>
            </a:r>
            <a:endParaRPr lang="zh-CN" altLang="en-US" dirty="0"/>
          </a:p>
        </p:txBody>
      </p:sp>
      <p:pic>
        <p:nvPicPr>
          <p:cNvPr id="3" name="Picture 2" descr="bigpicture-git-branch-all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57" y="708338"/>
            <a:ext cx="5035639" cy="49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578824" y="5930732"/>
            <a:ext cx="473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4"/>
              </a:rPr>
              <a:t>http://www.oschina.net/question/54371_59134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0761" y="1454171"/>
            <a:ext cx="285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branch -a  </a:t>
            </a:r>
            <a:r>
              <a:rPr lang="zh-CN" altLang="en-US" dirty="0" smtClean="0"/>
              <a:t>查看远程分支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0761" y="2200004"/>
            <a:ext cx="251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branch</a:t>
            </a:r>
            <a:r>
              <a:rPr lang="zh-CN" altLang="en-US" dirty="0" smtClean="0"/>
              <a:t>查看本地分支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0761" y="2945837"/>
            <a:ext cx="3131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branch </a:t>
            </a:r>
            <a:r>
              <a:rPr lang="zh-CN" altLang="en-US" dirty="0" smtClean="0"/>
              <a:t>**** 创建分支****</a:t>
            </a:r>
            <a:r>
              <a:rPr lang="en-US" altLang="zh-CN" dirty="0" smtClean="0"/>
              <a:t> 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0761" y="3507004"/>
            <a:ext cx="4113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push origin test </a:t>
            </a:r>
            <a:r>
              <a:rPr lang="zh-CN" altLang="en-US" dirty="0" smtClean="0"/>
              <a:t>把分支推到远程分支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0761" y="4252837"/>
            <a:ext cx="3294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checkout test </a:t>
            </a:r>
            <a:r>
              <a:rPr lang="zh-CN" altLang="en-US" dirty="0" smtClean="0"/>
              <a:t>切换分支到</a:t>
            </a:r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0761" y="4883697"/>
            <a:ext cx="378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-d </a:t>
            </a:r>
            <a:r>
              <a:rPr lang="zh-CN" altLang="en-US" dirty="0" smtClean="0"/>
              <a:t>****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删除本地分支****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0761" y="5444864"/>
            <a:ext cx="5087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git push origin :branch-name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删除远程分支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0761" y="6075724"/>
            <a:ext cx="2051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merge </a:t>
            </a:r>
            <a:r>
              <a:rPr lang="zh-CN" altLang="en-US" dirty="0" smtClean="0"/>
              <a:t>合并分支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28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761" y="708338"/>
            <a:ext cx="25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回溯、里程碑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2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7577" y="141838"/>
            <a:ext cx="107924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git</a:t>
            </a:r>
            <a:r>
              <a:rPr lang="zh-CN" altLang="en-US" sz="1200" dirty="0" smtClean="0"/>
              <a:t>跟其它版本控制系统一样，可以打标签</a:t>
            </a:r>
            <a:r>
              <a:rPr lang="en-US" altLang="zh-CN" sz="1200" dirty="0" smtClean="0"/>
              <a:t>(tag), </a:t>
            </a:r>
            <a:r>
              <a:rPr lang="zh-CN" altLang="en-US" sz="1200" dirty="0" smtClean="0"/>
              <a:t>作用是标记一个点为一个版本号，如</a:t>
            </a:r>
            <a:r>
              <a:rPr lang="en-US" altLang="zh-CN" sz="1200" dirty="0" smtClean="0"/>
              <a:t>0.1.3, v0.1.7, ver_0.1.3.</a:t>
            </a:r>
            <a:r>
              <a:rPr lang="zh-CN" altLang="en-US" sz="1200" dirty="0" smtClean="0"/>
              <a:t>在程序开发到一个阶段后，我们需要打个标签，发布一个版本，标记的作用显而易见。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下面介绍一下打标签，分享标签，移除标签的操作命令。</a:t>
            </a:r>
          </a:p>
          <a:p>
            <a:r>
              <a:rPr lang="zh-CN" altLang="en-US" sz="1200" dirty="0" smtClean="0"/>
              <a:t>打标签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tag -a 0.1.3 -m “Release version 0.1.3″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zh-CN" altLang="en-US" sz="1200" dirty="0" smtClean="0"/>
              <a:t>详解：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tag </a:t>
            </a:r>
            <a:r>
              <a:rPr lang="zh-CN" altLang="en-US" sz="1200" dirty="0" smtClean="0"/>
              <a:t>是命令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        </a:t>
            </a:r>
            <a:r>
              <a:rPr lang="en-US" altLang="zh-CN" sz="1200" dirty="0" smtClean="0"/>
              <a:t>-a 0.1.3</a:t>
            </a:r>
            <a:r>
              <a:rPr lang="zh-CN" altLang="en-US" sz="1200" dirty="0" smtClean="0"/>
              <a:t>是增加 名为</a:t>
            </a:r>
            <a:r>
              <a:rPr lang="en-US" altLang="zh-CN" sz="1200" dirty="0" smtClean="0"/>
              <a:t>0.1.3</a:t>
            </a:r>
            <a:r>
              <a:rPr lang="zh-CN" altLang="en-US" sz="1200" dirty="0" smtClean="0"/>
              <a:t>的标签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        </a:t>
            </a:r>
            <a:r>
              <a:rPr lang="en-US" altLang="zh-CN" sz="1200" dirty="0" smtClean="0"/>
              <a:t>-m </a:t>
            </a:r>
            <a:r>
              <a:rPr lang="zh-CN" altLang="en-US" sz="1200" dirty="0" smtClean="0"/>
              <a:t>后面跟着的是标签的注释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    打标签的操作发生在我们</a:t>
            </a:r>
            <a:r>
              <a:rPr lang="en-US" altLang="zh-CN" sz="1200" dirty="0" smtClean="0"/>
              <a:t>commit</a:t>
            </a:r>
            <a:r>
              <a:rPr lang="zh-CN" altLang="en-US" sz="1200" dirty="0" smtClean="0"/>
              <a:t>修改到本地仓库之后。完整的例子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       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add .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commit -m “fixed some bugs”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   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tag -a 0.1.3 -m “Release version 0.1.3″</a:t>
            </a:r>
          </a:p>
          <a:p>
            <a:r>
              <a:rPr lang="zh-CN" altLang="en-US" sz="1200" dirty="0" smtClean="0"/>
              <a:t>分享提交标签到远程服务器上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push origin master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push origin --tags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    –tags</a:t>
            </a:r>
            <a:r>
              <a:rPr lang="zh-CN" altLang="en-US" sz="1200" dirty="0" smtClean="0"/>
              <a:t>参数表示提交所有</a:t>
            </a:r>
            <a:r>
              <a:rPr lang="en-US" altLang="zh-CN" sz="1200" dirty="0" smtClean="0"/>
              <a:t>tag</a:t>
            </a:r>
            <a:r>
              <a:rPr lang="zh-CN" altLang="en-US" sz="1200" dirty="0" smtClean="0"/>
              <a:t>至服务器端，普通的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push origin master</a:t>
            </a:r>
            <a:r>
              <a:rPr lang="zh-CN" altLang="en-US" sz="1200" dirty="0" smtClean="0"/>
              <a:t>操作不会推送标签到服务器端。</a:t>
            </a:r>
          </a:p>
          <a:p>
            <a:r>
              <a:rPr lang="zh-CN" altLang="en-US" sz="1200" dirty="0" smtClean="0"/>
              <a:t>删除标签的命令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tag -d 0.1.3</a:t>
            </a:r>
          </a:p>
          <a:p>
            <a:r>
              <a:rPr lang="zh-CN" altLang="en-US" sz="1200" dirty="0" smtClean="0"/>
              <a:t>删除远端服务器的标签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push origin :refs/tags/0.1.3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630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761" y="708338"/>
            <a:ext cx="32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远程版本库的搭建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7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89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423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宋体</vt:lpstr>
      <vt:lpstr>Arial</vt:lpstr>
      <vt:lpstr>Calibri</vt:lpstr>
      <vt:lpstr>Calibri Light</vt:lpstr>
      <vt:lpstr>Trebuchet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yongfei ma</dc:creator>
  <cp:lastModifiedBy>yongfei ma</cp:lastModifiedBy>
  <cp:revision>10</cp:revision>
  <dcterms:created xsi:type="dcterms:W3CDTF">2016-04-08T12:58:36Z</dcterms:created>
  <dcterms:modified xsi:type="dcterms:W3CDTF">2016-04-08T15:42:06Z</dcterms:modified>
</cp:coreProperties>
</file>