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tags/tag7.xml" ContentType="application/vnd.openxmlformats-officedocument.presentationml.tags+xml"/>
  <Override PartName="/ppt/notesSlides/notesSlide16.xml" ContentType="application/vnd.openxmlformats-officedocument.presentationml.notesSlide+xml"/>
  <Override PartName="/ppt/tags/tag8.xml" ContentType="application/vnd.openxmlformats-officedocument.presentationml.tags+xml"/>
  <Override PartName="/ppt/notesSlides/notesSlide17.xml" ContentType="application/vnd.openxmlformats-officedocument.presentationml.notesSlide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9.xml" ContentType="application/vnd.openxmlformats-officedocument.presentationml.notesSlide+xml"/>
  <Override PartName="/ppt/tags/tag12.xml" ContentType="application/vnd.openxmlformats-officedocument.presentationml.tags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16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82" r:id="rId13"/>
    <p:sldId id="269" r:id="rId14"/>
    <p:sldId id="270" r:id="rId15"/>
    <p:sldId id="271" r:id="rId16"/>
    <p:sldId id="272" r:id="rId17"/>
    <p:sldId id="277" r:id="rId18"/>
    <p:sldId id="281" r:id="rId19"/>
    <p:sldId id="273" r:id="rId20"/>
    <p:sldId id="274" r:id="rId21"/>
    <p:sldId id="275" r:id="rId22"/>
    <p:sldId id="276" r:id="rId23"/>
    <p:sldId id="280" r:id="rId24"/>
    <p:sldId id="279" r:id="rId25"/>
    <p:sldId id="283" r:id="rId26"/>
    <p:sldId id="293" r:id="rId27"/>
    <p:sldId id="294" r:id="rId28"/>
    <p:sldId id="296" r:id="rId29"/>
    <p:sldId id="297" r:id="rId30"/>
    <p:sldId id="299" r:id="rId31"/>
    <p:sldId id="300" r:id="rId32"/>
    <p:sldId id="301" r:id="rId33"/>
    <p:sldId id="306" r:id="rId34"/>
    <p:sldId id="307" r:id="rId35"/>
    <p:sldId id="308" r:id="rId36"/>
    <p:sldId id="334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32" r:id="rId46"/>
    <p:sldId id="317" r:id="rId47"/>
    <p:sldId id="321" r:id="rId48"/>
    <p:sldId id="349" r:id="rId49"/>
    <p:sldId id="350" r:id="rId50"/>
    <p:sldId id="351" r:id="rId51"/>
    <p:sldId id="352" r:id="rId52"/>
    <p:sldId id="318" r:id="rId53"/>
    <p:sldId id="353" r:id="rId54"/>
    <p:sldId id="323" r:id="rId55"/>
    <p:sldId id="335" r:id="rId56"/>
    <p:sldId id="326" r:id="rId57"/>
    <p:sldId id="327" r:id="rId58"/>
    <p:sldId id="356" r:id="rId59"/>
    <p:sldId id="355" r:id="rId60"/>
    <p:sldId id="328" r:id="rId61"/>
    <p:sldId id="329" r:id="rId62"/>
    <p:sldId id="340" r:id="rId63"/>
    <p:sldId id="341" r:id="rId64"/>
    <p:sldId id="342" r:id="rId65"/>
    <p:sldId id="343" r:id="rId66"/>
    <p:sldId id="344" r:id="rId67"/>
    <p:sldId id="345" r:id="rId68"/>
    <p:sldId id="346" r:id="rId69"/>
    <p:sldId id="347" r:id="rId70"/>
    <p:sldId id="348" r:id="rId71"/>
    <p:sldId id="338" r:id="rId72"/>
    <p:sldId id="357" r:id="rId73"/>
    <p:sldId id="358" r:id="rId74"/>
    <p:sldId id="359" r:id="rId75"/>
    <p:sldId id="330" r:id="rId76"/>
    <p:sldId id="331" r:id="rId77"/>
    <p:sldId id="333" r:id="rId78"/>
    <p:sldId id="375" r:id="rId79"/>
    <p:sldId id="376" r:id="rId80"/>
    <p:sldId id="288" r:id="rId81"/>
    <p:sldId id="377" r:id="rId82"/>
    <p:sldId id="378" r:id="rId83"/>
    <p:sldId id="361" r:id="rId84"/>
    <p:sldId id="362" r:id="rId85"/>
    <p:sldId id="364" r:id="rId86"/>
    <p:sldId id="380" r:id="rId87"/>
    <p:sldId id="381" r:id="rId88"/>
    <p:sldId id="382" r:id="rId89"/>
    <p:sldId id="367" r:id="rId90"/>
    <p:sldId id="383" r:id="rId91"/>
    <p:sldId id="384" r:id="rId92"/>
    <p:sldId id="368" r:id="rId93"/>
    <p:sldId id="369" r:id="rId94"/>
    <p:sldId id="370" r:id="rId95"/>
    <p:sldId id="379" r:id="rId96"/>
    <p:sldId id="385" r:id="rId97"/>
    <p:sldId id="386" r:id="rId98"/>
    <p:sldId id="387" r:id="rId99"/>
    <p:sldId id="388" r:id="rId100"/>
    <p:sldId id="389" r:id="rId101"/>
    <p:sldId id="372" r:id="rId102"/>
    <p:sldId id="373" r:id="rId103"/>
    <p:sldId id="289" r:id="rId104"/>
    <p:sldId id="291" r:id="rId105"/>
    <p:sldId id="292" r:id="rId106"/>
    <p:sldId id="360" r:id="rId107"/>
    <p:sldId id="337" r:id="rId108"/>
    <p:sldId id="257" r:id="rId10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1815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0590" autoAdjust="0"/>
  </p:normalViewPr>
  <p:slideViewPr>
    <p:cSldViewPr snapToGrid="0">
      <p:cViewPr varScale="1">
        <p:scale>
          <a:sx n="67" d="100"/>
          <a:sy n="67" d="100"/>
        </p:scale>
        <p:origin x="46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9T18:50:14.824"/>
    </inkml:context>
    <inkml:brush xml:id="br0">
      <inkml:brushProperty name="width" value="0.075" units="cm"/>
      <inkml:brushProperty name="height" value="0.075" units="cm"/>
    </inkml:brush>
    <inkml:brush xml:id="br1">
      <inkml:brushProperty name="width" value="0.15" units="cm"/>
      <inkml:brushProperty name="height" value="0.15" units="cm"/>
      <inkml:brushProperty name="color" value="#E71225"/>
    </inkml:brush>
    <inkml:brush xml:id="br2">
      <inkml:brushProperty name="width" value="0.0375" units="cm"/>
      <inkml:brushProperty name="height" value="0.0375" units="cm"/>
      <inkml:brushProperty name="color" value="#E71225"/>
    </inkml:brush>
  </inkml:definitions>
  <inkml:trace contextRef="#ctx0" brushRef="#br0">2930 1104 9502,'-5'0'-850,"4"0"781,0-1 125,1-1-22,0-2 22,0 1-27,1-1-2,0 1 3,0-2-4,0-1 55,0 0 2,0-1 57,0 0-54,-1-1 43,1-1-71,0 0 42,0-1-38,0 0 8,1-1-6,-1 0 11,1-1-28,1 0 17,0-1-17,1-1 21,0 0 15,1-2-10,0 2 6,0-2-15,0 0-4,1 0 8,0 0-6,-1-2-16,1 2 9,0-1-15,1-1-40,1 1 48,0 0-49,2 0 61,1 0-5,1-1-4,2 0 3,2-2-4,1 0-104,3-1 19,2-1-97,0 0 81,2 0 20,0 0 36,2 0 12,0-1-2,2 2-1,0 0-6,4 0-10,-1 1 5,5 0-6,0 0 13,5-1-18,0 1 13,5-1-13,2 1 20,3 0-35,3 0 25,1 1-26,3-1 17,0 1 10,1 1-14,-1-1 12,1 2-4,-1 0 1,-2 2-3,0 1 57,-2 1-42,-2 2 43,-2 1-52,-2 2 61,1 2-40,-2 1 45,1 2-52,-1 1-22,1 2 20,-2 0-18,2 1-19,-3 2-9,-3 2-2,-2 3 10,-1 3 37,-4 0 0,1 4-4,-2 0-27,0 2 9,-1 2-16,1 1 7,1 2 69,1 2-54,2 1 54,-1 2-56,0 0-56,1 2 43,-2-1-43,1 3 48,-3-1 6,-1 2-5,-3-1 39,-2 1-21,-3 0 22,-2 1-33,-2-1 62,-2-1-46,-4-1 48,-1-1-64,-2-2 59,-3 0 14,-2-1 11,-1 0-14,-2 0-62,-2-2 13,0 0-12,-1-1 37,-2 1-8,-1 0 10,-4 0-46,-1 0 22,-3 0-27,-2-1 35,-2 0-3,-1 0 2,-2 0-13,0-2 7,-2 1-24,0-1 19,-1 0-16,0 0 17,0 0-12,0 0 9,1-1-7,-2 1 55,2-1-32,-2-1 34,1 1 13,0-3-43,0 2 46,-1-3-56,-1 1 14,0-1-9,-2 0 13,-2-1-11,0 0-24,-2-1 19,-2 0-12,-1-1 21,-1 1-59,-2-1 40,-1 1-51,-1-1 15,0 1-16,-2-1-2,1 1-69,-1-1 100,0 0-65,1 1 75,0-1-17,2 0 10,0-1-21,0 0 16,2-2-27,-2-1 21,2-3-18,-1-1 16,1-2 43,-1-1 15,1 0 5,-2-2 12,1 0-56,-1 0 17,2 0-59,0-1 29,1 0-27,1-1 40,-1 1-51,3 0-14,-2 0-3,1 0 12,-1 1 44,-1-1 3,1 0-19,-1 0 14,1 1 27,1-2-20,1 1 22,1 0-13,1-1-25,1 1 26,1-2-25,2 1-9,0-1 14,0 0-12,2 0 35,-2 0-17,2 1 19,-1 0-20,2-1 55,-3 1 11,2 0 2,-1-1-12,1 1 10,-1 0-42,2 0 46,-1 0-46,2-1 0,0 1 6,2 0-45,0-1 28,3 0-27,-1-1 41,3 0-15,0-1 10,1 0-13,1 0 16,0 0-3,1 0 2,0-1-16,1 0 11,-1 1 55,1 0 26,0 0 1,0-1-15,-1 2-65,2-2 6,-1 2 6,1-1-55,0 0-4,-1 0-10,0 0-55,0 1 101,0-1-58,-1 1 69,2 0-23,-2 0 14,3 1-24,-2 0 19,2 1 5,0 0-5,1 0 5,0 1-15,1-1 14,0 1-10,1 0 47,1-1-34,0 1 24,1 0-29,0 0-66,0-1-18,1 1-1093,0-1 679,-1 3-635,1 1 977,2 5 159,1 1 0,1 3 0</inkml:trace>
  <inkml:trace contextRef="#ctx0" brushRef="#br0" timeOffset="3.9988">1563 275 9502,'-5'-7'214,"2"5"-62,0 1-20,0 0-72,-1 0 68,0 1-63,-1 0 81,1-1-69,0 1-12,0 0-1,0 0 28,0 1-36,0-1 64,1 1-106,-2 0 94,1 0-24,-1 1 10,0-1-20,-1 1 2,0 1-9,-1 0 12,0 1-15,0 0 16,-1 1-15,-1 1 28,0 1-49,0 0 28,0 0-30,-1 0 46,0 1-50,1-1 34,-1 2-93,0 0 71,-1 0-34,2 1 49,-2 0-38,2 1 29,-2 0-36,1 1 33,-1 0-43,1 1-14,0 0-1,-1 1 2,1 0 2,-1 0-22,1 0 5,0 1 0,-1 0 33,1 0-3,0 0 36,1-1-19,-1 2 29,1-2-37,0 1 33,0-1-26,0 1 28,0 0-36,0-1 58,1 1-32,-1 0 38,1-1-40,-1 0-46,2-1 38,-1-1-36,1 1 50,0-1-49,0 1-2,1-1-13,0 1 7,-1-1 39,2 1-7,-1 0-64,1 1 42,-1 0-50,2 0 57,-1 0 16,0 0-18,0 0 16,2 0-21,-2 0 47,1 0-32,-1 0 40,1 0-44,0 1 76,0 0-53,0 0 78,0 0-81,1 2 21,-1-2-23,0 1-29,0 0 21,1 1-24,-1-1 34,1 2-30,0-2 22,1 2-24,-1-2 31,1 1-47,1 0 31,0 0-37,0 0 43,0-1 14,1 0-13,0 0 64,0-1-57,0 1 41,0-2-51,0 0 19,1 0-13,0 0 16,0-2-17,1 1 12,0 0-8,1 0 19,0-1-15,0 0-30,0 1-18,0-1 0,0 1 7,1-1-11,0 1 31,0 0-45,1 0 83,0 0-30,0 1 29,1-1-29,-1-2-4,0 1 4,0-2-5,0 0-28,0 0 21,0-1-20,-1 0 29,1-1 2,-1 1-2,2-1 6,-2 0-54,2 0-11,-1-1-7,1 1 3,0 0 46,1-1-5,-1 1 1,1 0 31,0-1-21,0 0 21,1 0-29,-1 0 11,1 1-8,0-1 12,1 2-12,-1-2-2,1 1 3,0 1 0,1-1 3,-1 1-4,1 0 3,-1-1-37,1 0 30,0 0-24,1-1 30,-1 0-8,1-1 4,0 0-8,0 0 8,1-1 35,-1 0-26,0-1 27,0 1-37,0-1 0,-1 0 1,0 0 0,0-1 1,-1 0 6,0 0-4,1 1-35,0-1-15,0 1-40,1 0 37,0 0-50,1 0 78,1-1-49,0 1 57,0-1 0,0 1-3,1-1-3,-1 1-10,0-1-2,0 0-1,0-1-5,-1 0 86,1 0 35,-1-1 47,1 0 20,-1 0-46,2 0-36,1 0-1,0-1-88,1 1 5,1-1-13,2 1 22,1-1-35,1 0 52,-1 0-55,2 0 57,-2-1-19,3 1 6,-2-2-11,1-1 5,-2 0 65,0 0-54,-1-1 51,0 0-61,-1-1 3,0 0-4,-2 0 63,1 0 18,0-2 7,0 1 1,0-1-98,0 0 40,1-1-38,-1 1 44,1-2-59,1 1 41,0 0-41,-1-1 48,0 1-59,0 0 35,-2-1-59,2 0 64,-3 0-11,2-1 8,-2-1 3,1-1-6,0 0 4,0-2-4,1 0 31,-1 0-21,0-1 22,-1 0-28,0 1 51,-1-2 15,0 2 3,-1-2-6,0-1 16,0 0-39,-2-2 46,2-1-82,-2-1 17,2-1-14,-2-1 25,2-2 7,-2-1-6,2-2 17,-1-1-65,-1 0-5,0-2-15,0-1 7,-1-3-88,1 2 20,-2-4-120,1 2 112,-2-3-21,1 2 33,-3-2 12,1 1-20,-2-1 92,0 1-44,-3 0 99,1 2-22,-2 0 3,-1 3-23,0 0-9,-3 3-34,-2-1 39,-2 1-27,-4-1-48,-1 1 6,-3-1 0,-2 0 12,-2-1-49,-3-2 11,-2-1-91,-3-2 32,-3 1-12,0 1 41,-3 3-29,1 4 79,-4 2-41,-1 4 28,-5 2-15,-2 3 7,-5 2-19,-5 2 21,-3 3-104,-6 1 20,-1 3-75,0 1 79,1 0-93,3 2 70,0 0-286,3 1 109,0-1-85,6 2 122,2 1 191,5 1 30,0 4 117,2 4 0,-2 3 0</inkml:trace>
  <inkml:trace contextRef="#ctx0" brushRef="#br0" timeOffset="8.0007">1366 356 9968,'-1'-6'145,"1"3"-204,0 1 105,0 0-53,1 0 63,0-1 5,1 0-7,1 1 1,0-1-52,1 1 37,0-1-32,-1 1 42,2-1-56,-1 1 37,2 0-47,-1 0 58,2 0-24,-1 0 16,1 0-22,1 1 24,0 0-58,1 0 42,-1 0-60,2 0 62,-1 0-18,2-1 17,0 1 3,1-1-3,0 1 5,1 0-8,1-1-14,0 1 10,1 1-11,1 0 15,0 0 1,2 0-1,-1 0-16,2 0-41,-1 0-27,2 0 15,0 0-63,2 0 100,0 0-60,1 1 70,-1-1-15,1 1 8,-3 0-18,1-1 3,-3 1 48,1-1 12,-3 2 8,0-1-10,-1 0-17,0 1-18,-1-1 28,0 1-38,-1 0 10,0 1-7,0 0-57,0 0 51,-1-1-51,0 1 68,1 0-33,-1 0 19,1-1-30,-2 1 30,0-1 29,0 0-20,-3 0 18,1-1-30,-1 0 46,-1 0 18,0-1 6,-1 0-13,-1 1-8,-1-1-27,0 0 34,-2 0-34,1 0 13,-1 0-38,-1 0-82,0 1 48,0-1-72,0 2 356,0-1-185,-2-1 230,-2 1-248,-4-2 37,-2 0-32,-2 0-46,-3-1 31,0 0-37,-2 0 55,-1 1-88,-2-1 16,0 1-109,0 0 36,0 0 18,-1 1 26,-1-1-9,0 1-1,-2 0-27,0 0 23,0 0 80,0 0-20,2 0 24,-1 0-42,2 0 46,0 0 25,1 0 63,2 0 7,0 0-42,1 0-16,1 0-36,2 0-13,1 0 38,2 0-28,1 0 35,1 0-29,1 0 22,2 0-18,0 0-27,1 0 17,0 0-25,0 0 33,0 0-33,1 0 21,-1 0-28,0 0 32,0 0-23,-1 0 16,0 0-21,-1 0 21,0 0-4,0 0 4,0 1 0,1 0-1,-1 0 1,1 0 0,1 0 0,0 0 0,0 0 0,1 0 0,-1 0 41,1 0-28,0 0 31,0 1-36,0-1-12,0 0 11,-1 1-22,0-1 20,0 1-11,0-1 12,-1 0 0,0 1 0,1-1 0,-1 1-2,0 0-16,0 0 7,1 0-9,0 0 10,1-1 3,0 1-2,0-1 2,2 0 1,-1 0 0,3 0-21,2-1 15,6 0-15,1 0 19,5 0-64,1 0 43,3 0-55,1 0 62,1 0-2,1 0 1,1 0 1,0 0-5,0 0 3,1 0-3,-1 0 4,0 0-6,0 0 4,-1 0-7,-1 0 35,-1 0-21,-3 0 54,1 0-44,-4 0 19,0 1-25,-2-1 25,-3 1-17,0 0 20,-2-1-25,-2 1 12,0-1-7,-2 1 9,0-1-7,-1 1-24,-1-1 20,1 1-18,-1-1-5,0 1 16,0 0-22,0 0 25,0 0 14,0 1-13,-1-1 13,1 1 28,-1-1-31,0 0 42,0 1-47,-1-1 18,0 0 41,-2 0-17,0 0 52,-2-1-57,0 0-16,-1 0 2,0 0-64,-1 0 55,-1 0-33,0 0 35,-1 0-49,0-1 34,-1-1-41,-1 1 49,0-2-47,-1 1 30,-1 0-31,1 1 30,-1-1 5,0 2-8,1-1 3,2 1 0,-1 0 0,2 0 0,1 0 0,0 0-2,2 0 0,1 2 2,1-1-26,2 2 20,0 0-17,2 0 23,0 0-12,2 0 6,2-1-15,4 1 14,1-1 44,3 0 13,1 0 6,0-1 25,-2 1-64,1-1 24,-4 0-20,1 0-7,-3-1 15,-1 1-12,-1-1-10,-2 1 9,0-1 1,0 2 9,-1-2-63,-1 2-62,0-1 14,0 1-10,1-1 89,0 0 13,0 0-15,1 0 13,0-1-19,0 1 68,0 0-53,-1-1 46,1 1 7,-1-1-48,0 1 64,0 0-20,-1 1-21,0 0 27,0 1-29,0 0 20,-1 0-8,-2 0 4,1 0-15,-1 0-11,0 1 13,1-1-64,0 0 47,0-1-48,1 1 58,1-1-71,0-1 34,0 1-47,1-1 50,1 0 24,2-1-16,1 0 30,1-1-25,1-2 15,0-1-16,1-1 8,1-1-4,-1 0 5,1-1 0,0 1 3,0 0 1,-1 0 2,0 0-6,-1 2 0,0-1-1,-3 2 0,1 0 0,-2 1 0,0 0 1,-1 2-129,0-1 154,-2 2-95,0 0 183,-1 2-54,-1 0-12,-1 1-25,-1-1-11,0 2 31,0-1-23,0 0-5,0 1 1,1-1-6,0 0 17,0 0-43,1-1 29,0 0-41,0 1 50,1-2-12,1 0 8,0 0-38,0-1 23,1 0-24,0-1 25,2-1 1,0-3-52,2 0 38,1-2-116,0-1 107,1 0-58,0 0 72,0 0-9,0 0 5,0 0-12,-1 1 9,0 0 16,-2 1-12,-1 1 9,0 1-18,-1 1-125,-1 1 96,-2 1-93,0 1 139,-3 2-15,0 1 7,-2 1-16,1 0 86,-1 0-18,-1 1 78,0 0-82,0-1-6,-1 2-46,1-2 18,0 1-12,0 0 110,2-1-30,0 0 109,0 0-97,2-1-28,0-1-32,1-1-84,0 0 122,2 0-87,0-3 84,1-1-51,3-3-3,-1 1 3,3-3-72,-1 2-22,2-2-3,0 1 14,2-2 4,0 0 46,0-1-61,1 1 67,0 0-14,-1 0 4,-1 0 44,0 2-34,-1 0 37,-1 1-43,-1 2 36,-2-1-22,1 2-1,-2 0-230,-1 2 199,0 0-119,-2 2 210,-1 2-18,-1-1 45,-3 2-21,0 0 101,-1 0-89,-1 0-19,-1 1-10,-1 1 69,1 0 15,-1 0 63,1 1-64,-1 1-57,1 0-40,0 0-15,0 1 18,1 0 30,0-1 19,0 1-15,1-2-2,1 0-129,0-1 13,0 0-102,2-1 101,0-2 19,1 0 29,0-1 57,2 0 130,-1-1-78,4-3 105,0-1-227,5-5-4,-1 1-11,3-2 20,-1 0-11,1-1-14,-1 0-39,1-1 24,-1 1 34,0-1 9,-1 0-31,0 1-35,-1 0 14,0 2-13,-2 0 30,0 1 1,0 1-6,-1 0 17,-1 1 19,-1 2-14,0 0-39,0 0 36,-2 1-41,0 0 114,-1 0-43,-1 1 45,-1 0-53,0 1 49,-2 2-35,0 0 56,-1 2-58,-1 1 19,1 0-20,0 1-6,1 1 5,0-1-5,1 0 10,0 1-7,2-2 5,0 1-3,1-2 4,0 0-4,1 0 3,0-1-6,0-1 6,0 0-4,0-1 3,0 0 30,1-1-12,0 0 21,-1 0-15,0 1 64,0-2-48,0 1 50,-1-2-76,1 0 7,0-2-5,1 0 8,-1-1-7,1 0 10,-2-1-7,2 1 8,-2-1-9,1 0 3,-1 1 0,1-1 0,-1 0 0,0 0-15,-1 1 9,1 0-42,-1 0 37,0 0-26,0 0 33,-1 1-3,0 0 0,-1 0-2,0 0 3,-1 0-60,1 1 42,-3-1-47,1 1 55,-2-1-4,1 2 3,-2-2-9,-1 1 7,0 0-43,-1 0 31,0 0-30,-1 0 36,0 0-1,0 0 0,0 1-5,1-1 3,0 1-3,0 1 4,0-1-31,1 1 23,1 0-24,-1 0 29,2 0-19,-1 0 12,2 0-14,-1 0 17,2 0 11,0 0-7,0 0 27,2 0-27,0 0 16,0 0-21,1 0 38,0 0-27,0 0 30,0 0-38,1 0 20,0 0-11,0-1 14,0 0-14,0 1 3,0-1 3,-1 1 0,1-1 2,0 1-7,0 0 2,-1 0-6,2 0 4,-1 0-4,0 0 4,1 0-2,-1 0 2,2 0-2,-2 0 1,2 0-39,-1 0 28,1 0-33,-1 0 47,1 0-8,0 0 6,-1 0-7,1 0 36,-1 0-28,0 0 45,0 0-45,0 0 12,-1 0-16,0 0 29,0 0-19,0 0 22,0 0-23,1 0-8,0 0-52,0 0 36,3 0-44,1 0 61,3 0-12,0 0-12,2 0 7,0 0-11,-1 0 13,0 0 25,0 0-18,0-1 20,0 0-24,0 0 24,0 0-16,1 0 17,0 1-18,1-1 14,2 0-6,0 0-15,0 1 5,2 0-19,0 0 24,1 0-26,0 0 19,1 0-20,0 0 24,1 0 0,-1 0-4,1 1 4,0 1-9,0 1-43,0-1-25,-1 2 6,1-1-9,-1 0 70,0 1-21,-1-1 89,1 1-62,-1-1 54,-1 0-68,-2 0 1,1-1 4,-3 0 3,1-1 1,-1 1 69,-1-1 20,0 0 2,0 0 3,-1 0-77,-1-1 13,0 1-4,-1 0 2,-1 0-56,-1-1 39,1 2-86,-2-1 86,0 0-33,0 0 39,-1 1-59,0 0 41,0 0-49,0 0 56,0 0-10,0 1 6,0-1-8,0 0 5,0-1 234,0 1-160,-1-2 190,-1 0-226,-1-3 18,-1-1-12,-1 0 24,0-1-18,-1 1-49,-1-1-30,0 1-5,0-1 15,-1 1-4,-1-1-13,-1 2-21,0-1 21,-1 2-11,0-1 46,-2 1-42,1 1 48,-2-1-7,-1 2 2,0-1 24,0 1-17,-1 0 20,0 0-27,0-1-2,0 1 1,0 0 5,0-1-2,0 1 57,-1 0-41,2-1 44,-1 1-7,1-1-27,0 1 30,1 0-37,0 0-3,1 0 7,0 0-5,1 0 55,0 0-40,1 0 42,2 1-50,-1-1-7,3 1 6,-1 0-2,2 1 5,1-1-24,1 1 17,0-1 0,1 0 11,0 0 13,1 0-19,0 0 48,0 1-35,-1-1 39,0 1-49,1-1 2,-1 0-1,0 1 2,0-1 1,1 0 5,0 1 19,0-2-18,2 0-8,1-1-14,3-2-13,0 0 20,3-2 2,-1 0 0,1 1 0,2 0 0,-1 1-50,2-1-17,-1 1-46,2 0 36,-1 0 14,2 1 35,0-1 9,2 1-12,0 0 9,0 0-10,0 1 31,0 0-22,0-1 23,-2 2-29,1-2 1,-3 2 2,0-1 0,-2 1 8,-1 0 6,-2 0-1,-1 0 1,-1 0-1,0 0 83,-2 0-51,-2 0 51,0 0-70,-3 0-34,0 0 31,-1 0-19,0 0 25,0 0-45,-1 0 32,1 0-34,0 0 38,-1 0-5,1 0-2,0 0-1,-1 0-3,0 0 5,1 0-14,-1 0 10,0 0 44,1 0-14,-1 0 29,1 0-37,-1-1-10,0 1-2,1 0 10,-1 0-47,0 0-2,-1 0-10,1 0 10,-2 0 13,1 0 13,0 1-17,0 0 15,0 1 2,0 1-7,1-1 5,0 1-7,0 0 27,1 0-21,0-1 44,0 0-38,1 0 19,-1 0-21,1 0 7,1-1 0,-1 1 5,2 0-5,-1-1-33,1 1-299,0-2 198,2 1-216,1-2 306,4 0-14,-2-2 2,2 0-17,-2-1 12,0 1 90,0-1-9,-1 1 92,0-1-97,0 1 62,-1-1-37,1 0 25,-1 1-22,1 0-6,0 0-35,0-1 41,0 0-41,0 0 12,0 1-7,0 0 6,-1 1-3,1 0 3,-1 0-3,0 1 66,0 0 24,-2 0 72,0 0-32,-3 1-32,1 0-46,-3 0-27,2 0-10,-1 1 13,1 1-10,-1 1 16,0-1-3,0 1 0,0 0 0,0-1 3,0 0 0,0 1 0,-1-1-4,0 1-4,0-1 8,0 1-1,-1-1-17,1 1 11,-1 0-20,1 0 21,-1 0-49,2 0 38,-1 0-39,1 0 50,-1 0-39,2 0 24,0 0-29,0 0 37,1 0-10,0 0 6,-1 0-17,2 0 10,-2 1 25,1-1-14,-1 0-1,0 0-13,1 0-21,-1 0 25,0 0-36,1 1 27,0-1-27,0 1 37,0-1-18,-1 1 10,2-1-13,-1 1 16,1 0-9,-1 0 5,1 1-11,0-1 8,0 0 12,1 0-7,-2 0 0,2 0-8,-2 0-8,1 1 12,-1-1-10,1 1 7,-1-1-7,0 1 10,0 0-21,-1 0 15,0 1-15,1 0 19,-1-1-4,0 2 2,-1-1-6,1 1 4,-1 0-22,0 0 16,1 0-16,-1 0 15,2 0 1,-1-1-1,1-1 1,0 0 1,0-1-1,1 0 1,1-2 3,0 0 146,0 0-163,2-4 94,1 0-143,2-5 15,2 0-15,2-2-21,1-1-4,0 0 9,1-1 12,0-1-26,0 0-2,0-1-6,0 0 66,-1 0-43,0 0 32,0 1-51,-2 0 79,1 2-5,-2 0 64,1 1-37,-1 2-6,0 0-37,-1 1 39,2 0-20,-2 1 26,1 0-27,-1 1 21,2-1-9,-2 1 12,1-1-15,0 1 18,-1 0-8,1 0 13,-2 0-21,1 0 21,-1 1-16,0 0 51,-1 0-46,0 2 25,-1-1-30,-1 1 65,1 0-82,-1 0 78,-1 0-95,1 0 41,0-1-11,-1 0 51,0 1-38,1-1 40,-1 0-42,0 0 40,0 1-25,0 0 77,0-1-70,-1 1 42,0 0-67,-2 1 18,0 0-48,-1 0 41,1 0-25,0 0 30,-1 1-14,1 0 9,-1 2-11,0 0 10,0 0-7,0 0 1,0 0-2,0 0 1,-1 1 4,0-1-11,-1 1 7,1 0 51,-1 0 35,0 0 60,1 1 11,-2 0-55,1 0-18,0 0-51,1 1 3,0 0 11,0-1-6,1 1 19,1 0-74,-1 0-1,2-1-13,-1 1 13,1-1 14,-1 1 23,1 0-32,0-1 31,0 1 21,-1 0-20,0 0-6,0 1-1,0-1-22,-2 1 25,1-1-27,1 1 19,-2-2-19,2 2 25,-1-1-12,0 0 8,0-1-7,1 1 11,-1-1-1,1 1-1,-1 0-13,1 0 2,0 0-12,0 0 9,0-1 1,1 1 7,-1-1 1,0 1-3,0-1 8,0 0-5,0 0 6,1 1-7,-1-1 0,0 0 1,0 1 1,1-1-1,-1 1-2,1 0 1,-1-1 1,1 1 1,0-1-36,-1 1 25,1-2-40,-1 2 43,0-2-10,0 1 11,0 0-1,-1 0 0,1 0-2,-1-1 1,0 1 2,1-1-2,-1 0 2,1 1-3,-1-2 0,1 1 0,0 0 0,0 0 1,1 0-2,-1 0 2,0-1-8,0 1 6,1-1-3,0 0 5,1 0-6,-1 0 4,1-1-4,1 0 45,-1 0-29,2-3 32,0 1-36,4-4-44,-2 0-9,3-1-5,-1 0 10,0-1 6,1 1 22,-1-2-29,1 1 32,1-1-9,-2 0 5,2-1-21,-1 1-14,2-2 1,-1 0-4,1 0 19,0-1 8,1 0-5,0 0 2,0 0-2,1 0 1,-1 0 1,2 0 3,-1 0 2,0 0-4,0 0 3,-1 0-5,0 0 30,-1 1-21,-1 2 23,-1-1-30,-1 2 26,-1 0-20,-1 2 61,1 0-49,-3 0 30,2 1-34,-2 0-11,1 1 12,-1-1-9,1 1 14,-1 0-43,1-1 30,0 0-31,1 0 39,0 0-8,1-1 4,-1 1-6,0-1 29,1 0-18,-1 0 17,1 0 0,-1 0-18,0 1 19,0 0-26,-1-1 62,2 1-42,0 0 47,0 0-51,1 1 5,1-1 2,1 0 1,1 0 2,1 0-56,1 0-9,0 0-6,1 0 11,0-1-1,1 1 31,0 0-37,0 0 41,1 0 2,-1 0-13,1 0 9,-2 2-23,0-1 18,-2 1-31,1 1 88,-2-1-1,1 1 23,-2 0-12,1 0-27,-1 0-14,0 0 20,1 0-35,-1 0 5,0 0-3,1 0 9,-1 0 3,0 0-1,-1 0 0,0 0-9,-1 0 6,-1 0-8,0 0 5,-1 0 36,-2 0-27,2 0 27,-2 0-34,1 0 21,-1 0-14,1 0 16,-1 0-16,1 0-10,0 0 11,0 0-6,0 0 8,0 0 70,-1 0-54,-2 0 39,0-1-57,-5-1-9,0 1-42,-2 0 41,1 0-41,-1 0 14,0 1-11,0 0-2,0 0 5,0 0 32,0 0 0,0 0-15,-1 0 13,1 0-15,-1 0 7,0 0-6,-1 0 0,0 1 55,0 0-35,-1 1 41,1 1 4,-1 0-37,0 0 42,-1 0-26,1 1-19,1-1 26,-1 0-26,2 1 20,-1-1-13,2 0 14,-2 1-14,3-2 15,-2 2-10,1-1 9,0 2-11,0-1 15,0 1-11,0-1 12,-1 1-10,1 0-3,0-1 4,1 1 24,-1 0-20,1 0 25,-1 0-31,1 0 27,1 0-20,-1-1 21,0 1-23,1 0 4,-1 0-3,0 1 5,0-2-4,1 2-11,-1 0 8,0 0-5,0 0-17,0 0 22,0 0-23,1 0-7,-1 1 23,1-1-24,0 1 29,-1 0-8,1 0 4,1 0-9,-1 0 8,0 1-5,1-1 3,0 0-3,0 0 3,0 0-5,0 0 4,0 0-3,-1 0-13,1 0 11,-1 1-13,1-1 17,-2 0 0,1 1 1,0-1-1,0 0-29,1 1 20,0-2-25,0 2 29,0 0-4,1-1 2,0 1-4,1-1 4,0-1-1,1 1 0,-1-1 0,2-1 6,-1 0 2,1-1 0,0-1-2,0 0-4,0-1-1,0 0 1,0 0-3,0-1 2,1 0-2,-2 1 3,2-1-17,-1 0 12,-1 1-13,1-1 17,0 0-1,-1 0 0,1 0-3,0-1 3,-1 1-31,1 1 191,-1-2-137,1 0 161,1-2-223,0-2 49,2-2-49,2-1 65,2-1-47,1-2-8,2-1-112,0-1 30,1-1-53,0-1 81,-1 0-36,2-1 13,-2 1 10,0-1-17,0-1 86,0 2-38,0-2 33,-1 2-38,1 0 70,-1 1 3,0 0 8,-1 1-9,0 0-2,0 2 28,-1 1 38,0 0-26,0 1-35,-1 1-10,0 0 13,0 0 2,-1 1 6,-1 0-12,1 1-42,-2 1 35,0-1-35,0 1 36,0 0-28,-1 1 17,0 0-21,0 1 39,-1-1-12,1 1 25,-1 1-20,-1 0 55,0 0 8,-2 1-2,0 0-2,-1 2-2,0 2-24,-2 1 31,0 2-26,0 0-13,-1 1 16,0 0-16,0 0 8,0 0-2,-1 0 11,1 1 1,-1 0-2,1-1-1,-1 1-7,1 0 13,-1 0-12,1 1 13,1-1-17,-1 0 1,2 1 1,-1-1 7,0 1-34,1-1 1,0 0-11,0 1 16,1-1 23,0 1 1,0-2-4,1 2 15,0-2-14,0 2 15,0-1-20,0 0 48,1-1 13,0 1 4,-1-1-12,1 1-36,0-1 3,-1 0 7,1 0-43,-2 0-11,2 0-6,-1 0-62,0 0 93,0 0-60,0 0 74,0-1-12,0 1 5,0-1-19,0 0 15,0 0-57,-1 0 2,2-1-19,-1 1 16,1-2 31,-1 1 6,2-1-1,-1 0 53,0 0-41,1-1 43,0 1-31,-1-1-14,0 0 18,1 1-20,-1 0-5,0-1 4,0 2-3,0-2 10,0 2-16,0-1 12,-1 0-11,2 1 14,-1-2-57,1 1 41,0-1-49,-1 0 18,2 0 22,-1 0-28,1 0 31,0 0 4,0 0-7,0 0 5,0 0 58,0 0-42,0-1 44,0 1-59,0-1 0,0 0 0,0 0 3,-1 0-2,1 0 59,0-1 12,-1 1 14,1-1-15,-1 0-73,1 1 15,-1-1-83,1 0 76,-1-1-47,1 1 61,0 0-56,0 0 37,0-1-45,0 1 54,0 0-19,0 0 12,0 0-18,0 0 14,0 0-11,0 0 6,0 0-7,0-1-53,0 1-1319,0-1 886,1 0-888,1-1 1293,4-3 96,3-2 0,3-2 0</inkml:trace>
  <inkml:trace contextRef="#ctx0" brushRef="#br0" timeOffset="11.999">2125 335 9176,'-5'0'1031,"6"0"-423,1 0-497,3-1 14,-2 1-29,2 0 33,-1 0-38,1 0-1,0 0 1,0 0 11,1 0-6,0 0 12,0 0-13,0 0 5,0 0-4,0 0-18,0 0 12,0 0-56,0 0 10,0 0-5,0 0 10,0 0 42,0 0-3,0 0-3,0 0-3,-1 0-72,1 0-12,-1 0-5,-1 0 13,0 1 53,1 0 1,-1 0-18,-1 0 13,1 1-77,-1 0 58,0 0-58,0 0 67,0 1-45,0 0-5,0 0-62,-1-1 50,2 0-9,-1 1 55,1-2 34,0 2-27,0-2 26,0 1-38,1-1 45,-1 1 13,-1-1 2,1 0-10,-1 0-40,-1-1-3,1 1 12,-2-1-11,1 1 41,-1 0-27,1-1-38,-1 2 21,1-2-49,-1 2 66,0-1-47,1 0-11,0 1-5,0-1 10,1 1-11,0 0 28,1 1-38,-1-1 42,1 0 34,0-1-28,0 1 24,1-1-13,-1 1-15,0-1 17,0 1 31,-1-1-33,1 0 39,-1 0-43,1 0-3,-1 1 8,0-2-2,-1 2 7,1-1-53,-1 0 38,1 0-41,0 0 47,-1 1 3,1 0-7,-1 0 6,1 0-14,-1 0-52,1-1 30,0 2-60,0-1 66,1 0-13,-1 0 14,1 1 29,-1-2-22,0 2 22,0-1-23,0 0 56,-1 1-38,1-2 42,-2 2-49,2-1-3,-2 0 9,1 0 31,-1 0-18,1 0 6,-1 0-16,0 0-42,1 0 39,-1 0-23,1 1 25,-1-1-50,1 0 36,0 1-39,0-1 45,-1 2-36,1-2 19,0 1-23,0 0 26,0 0 13,0 1-14,1-1 11,-1 1-14,0-1 18,1 1-13,-1-1 15,1 0-13,-1 0 1,1 1 0,-1-1-14,1-1 13,0 1-13,0 0 16,0 0-30,0 0 22,1-1-23,-1 2 26,0-1-55,0 0 38,1-1-42,-1 1 41,0-1 7,1 1-12,-1 0 24,0-1-13,-1 0 13,0 1-16,0-2 37,0 2-27,0-1 27,-1 0-35,1-1 61,-1 1-40,0 0 45,1 0-50,-1-1-8,1 1 12,-1-1-8,1 1 12,-1-1-5,0 1 11,1-1-57,-1 0 40,1 1-44,-1-1 46,0 1-13,0-1 8,1 0-15,-1 1 16,0 0-16,0-1 9,0 2-8,0-1 7,0 0 6,0 0-5,0 0 5,0 1 1,0-2-3,-1 2 3,1-1 0,0 0-3,0 0 3,0-1-3,1 1 0,-1 0 0,0 0 2,0-1-1,0 1 2,0 0-2,0 0 2,1-1-2,-2 1-47,2 0 34,-1 0-37,0 0 47,0 0-96,0 0 19,-1 0-231,1-1 98,0 1-85,0-1 100,0 1 69,-1-1 15,1 0 5,0 1 30,0-1-505,0 1 135,-1-1-312,1 1 300,-1 0 256,0 1 75,-1 2 130,-2 0 0,-1 2 0</inkml:trace>
  <inkml:trace contextRef="#ctx0" brushRef="#br0" timeOffset="12.999">1932 528 9502,'-6'3'-660,"4"-3"802,1 1-92,1-3 173,0 1-190,5-3 1,-3 0-2,3-1 1,-2 1 16,0 0-15,-1-1 18,1 1-19,-1-1 25,2 0-21,-2 0 18,2 0-15,-1 0 16,1 0-6,0 0 8,0-1-85,1 2 48,1-1-51,-1 0 72,2 0-5,-1 0 5,0 1-11,1-1-72,-1 1-26,1 0 0,-1 0 5,1 0 76,0 0-23,0 0 17,1 0-31,0 1 50,1-1-37,0 1 45,1-1-31,1 1 8,0 0-3,0 1-15,1-1 12,0 1-11,-2 0 14,2 1-16,-2-1 12,-1 2-13,1-1 15,-2 0-1,0 1-3,-1 0 3,1 0-10,-1 0 33,0 0-27,1 0 29,-1 1-27,1 0 3,0 0 0,0 1-11,1 0 8,-1-1-8,0 1 10,0-1 15,0 1-10,-1-1 9,0-1-12,-2 1 8,0-1-7,-2 0 7,1 1-9,-2-1 1,-1 0-2,1 1-10,-1 0 7,0 0-46,-1 0 42,0 0-33,0 1-8,0-1 60,1 1-57,-3-1 61,2 0-24,-4-1-11,2 0-50,-1 0-23,0 0 2,1 0 5,-1 0 10,2 0 8,-2 0-27,2 0-58,-1 0 29,0 0-77,0 0 70,0 0 47,1 0 39,-3 0 38,0 0 0,-2-1 0</inkml:trace>
  <inkml:trace contextRef="#ctx0" brushRef="#br0" timeOffset="13.999">1857 565 9117,'-5'-2'341,"3"1"-199,1 0-59,1-1-64,-1 0 48,1 0-53,0 0 60,0-1-44,-1 1 34,1-2-41,-1 1 34,1-1-4,-1 1-3,0-1-6,0 0 14,-1 0-14,0 1 16,0-1-7,0 0 0,0 1-2,0-1 8,0 0-8,0 0 8,-1 0-6,0 0 2,0 0-45,0 1 37,0-1-40,-1 1 49,1 0-54,-1 0-10,0-1-44,0 1 3,0-1 31,-1 1 14,0 0-24,-1-1 39,1 1-47,-1 0 54,-1-1-13,1 1 7,0 0-16,-1 0 11,1 0-13,-1 0 12,1-1-11,0 1 8,0 0 27,-1-1-19,1 2 23,0-2-27,-1 2-1,1-1 3,0 0-14,-1 1 9,0-1-10,0 1 16,-1 0 0,0 0 0,0 0 0,-1 1-4,0 0-28,-1-1 16,1 1-20,0 0 22,-1 0-23,1 1 15,0-1-28,1 1 31,-1-1-6,2 1 8,-1-1 2,1 1-2,0 0 1,0-1-2,1 1-24,-1 0 16,0 0-17,0 0 22,0 0-7,0 0 4,-1 0-23,0 0 20,1 0-12,0 1 16,0 0-27,1 0 19,0 1-24,0 0 28,1 0 5,0 0-4,1 0 1,0 0-5,0 0-3,1 0 4,0-1-1,-1 2-1,1-2-2,0 2 1,0-2 0,1 2 4,-1-2-74,2 1-19,0-1-208,0 1 94,1-1-38,0 0 45,0 1 76,0-1-119,0 1 146,2-1-1,2 0 116,3-1 0,1 1 0,3 0 0</inkml:trace>
  <inkml:trace contextRef="#ctx0" brushRef="#br0" timeOffset="14.999">4818 485 9178,'0'-5'562,"0"5"-458,0 3-210,0 3 52,1 1 40,0 2-32,1 1 41,0 0-14,1 0 15,0 1 31,0 0 10,0 1-29,0 0 19,0 0-104,0 0 37,0 0-81,0 0 83,0-1-61,-2-1 26,2 0-19,-2-1-63,1-1 61,-1 0-64,0-1-22,0 0 98,-1 0-25,0-1 107,0 0 0,0 1 0,0 0 0</inkml:trace>
  <inkml:trace contextRef="#ctx0" brushRef="#br0" timeOffset="15.999">1906 534 8847,'-6'6'-459,"4"-4"477,1 0 12,0-1 1,0 1 30,1-1 4,0 1 8,0-1-118,0 0 61,0 1-86,1-1 56,0 0 36,0-1-46,1 1 45,-3 0 54,0 0-51,-3 2 62,1-1-53,-2 1-8,1-1 12,1 1-13,-1 0-5,2 0 11,-1-1-9,1 1-100,1-1 15,0 0-98,0 0-41,1 0 117,1-1-56,1-1 142,4-1 0,0-1 0</inkml:trace>
  <inkml:trace contextRef="#ctx0" brushRef="#br0" timeOffset="16.999">4117 614 9502,'-5'18'36,"4"-6"51,-1 0 79,0 4-21,1 0-68,1 2-5,-1 1-17,2 1 13,0-2 55,1 1 13,2-1-10,1-1-154,0 0 19,1-2-108,-2 0 84,0-1-48,-1 0 30,0-2-89,-2-1-21,0-1 20,0 0-54,-1-2 22,0 1 37,0-3-33,0 0 90,-1 0-54,0-1 36,0-1-26,0-1 19,0 0 15,1 0 22,0-2-5,0 1 15,1-2 9,2-1 0,2-2 0</inkml:trace>
  <inkml:trace contextRef="#ctx0" brushRef="#br0" timeOffset="17.999">2064 749 9316,'0'-6'53,"0"4"-147,1 2 131,-1-2-51,2 0 63,0 1 6,1-2-4,0 1 4,0-1-5,1 0-40,0 0 23,0-1-33,0 0 33,0-1 36,0 1-26,0 0 18,0 0-27,0 0 1,-1-1 5,2 1-65,-2 0 45,1 0-55,-1 1 71,1-1-52,0 1-14,-1 0-8,1 0 13,-1 1-13,0-1-11,0 2-14,-1-1 17,1 1 33,-2 0 2,1 0-27,-1 1 29,1-1 59,-1 1-15,1-1 44,-1 1-67,0 0-9,1-1 0,-1 1 0,1 0 3,-1 0 1,1 0-2,-1 0 1,0 0-1,1 1 0,0-1-10,0 1 7,0 0-6,1 1 7,-1-1-41,2 2-13,-1-2 0,0 2 5,-1-2 42,1 1-6,-1-1-51,0 0-92,0-1-15,-1 0-64,1 0 32,0 0 94,0 1 3,0 0 103,0 1 0,1 1 0</inkml:trace>
  <inkml:trace contextRef="#ctx0" brushRef="#br0" timeOffset="18.999">1552 776 8985,'-5'0'422,"4"-1"-268,1 1-117,0-3 3,0 1-13,0 0-34,0 1 10,0-1-10,1 1 14,-1 0-10,2-1-11,1 0-9,0 1 4,1-1 49,0 0-13,0-1 12,-1 0-20,1 0-45,0 0 30,-1 0-39,1 0 53,-1-1-2,0 1-7,1-1 74,-1 1-52,0 0 56,-1 1-59,0-1-21,1 1 20,-2 1-19,1-1 23,-1 1-43,1 0-7,-1 1 0,0 0 13,1 0-45,-1 0 52,1 0-73,-1 0 73,0 0 10,1 0-8,-1 0 9,1 0-11,-1 0 18,0 0-10,1 0 13,-1 1-11,0 0 3,0 1 2,0-1 0,0 1-5,1-1 0,-1 0-1,1 1 1,-1-1-1,0 1 0,1-1 1,-1 0-47,1 1-12,-1-1-1,1 0 8,0-1-57,0 1 15,0-1-88,1 1 84,0-1 32,0 0 45,2 2 20,-1-1 0,2 2 0</inkml:trace>
  <inkml:trace contextRef="#ctx0" brushRef="#br0" timeOffset="19.999">4320 802 9502,'-13'0'0,"6"0"0,1 0-96,-1 1 148,-1 0-92,0 0 120,-1 1-14,-1 1-29,1 1 35,-2 0-15,1 2 11,-1 0-4,1-1 8,0 1-47,1-1-22,0 1-3,2-2 12,0 1-13,2-1 44,1 0-53,1-1 1,2 0-26,0-1 1,1 1 1,1-1-4,0-1 39,3 1-46,3-1 98,0 1-30,3 1 22,-1 0-38,1 1 30,0 0-21,0 1 26,0 0-32,0 0 5,-1 1 6,0 0-2,0-1-78,0 1 11,-1-1-70,0-1-83,-1 0 46,1-1-70,-2-1 70,2 0-86,-1-1 35,-1-1 3,1 1 102,0-2 100,0 1 0,1-1 0</inkml:trace>
  <inkml:trace contextRef="#ctx0" brushRef="#br0" timeOffset="20.999">4438 814 8866,'1'7'257,"-1"-4"-159,-1 1 16,-1 0 7,0 3-8,1 0-43,-1 1 11,1 2-28,0 0 20,1 0-23,0 0 20,0-1-61,1 1-8,2-2-9,1-1 19,2-2-14,2 0-17,1-2-5,1-1 6,-1-1-28,2 0 6,-1-2-75,-1-1-20,1-3 31,-2-1-55,-1-1 94,0-2-46,-1 1 83,-2-1-55,0 0 108,-2 1-67,1-1 63,-2 2-75,0-1 129,-1 2-34,0 0 110,0 1-107,0 1-14,0 2 53,0 0-18,-1 1 110,0 0-95,-1 1 21,1 1-65,0 1 36,0 2-74,1 0 8,0 2-30,0 0 16,0 1 55,0 0-18,0 2 18,1 0-35,1 1-11,1 1 7,1 0-6,2 2-18,0-1 27,1 1-23,1 1 34,0 0-50,0 2 35,1-1-41,0 2 34,-2-1 9,1 0-19,-2-1 18,0 1 29,0 1-21,-1-2 22,-1-1-33,0 1 13,-1-1-9,0-1 15,-1-1-41,-1-1 21,0-1-19,-1-1-19,1-2 32,-1-2-34,-1 0 42,0-2 0,-1 0 0,-2-2-5,-1 0 4,-3 0-15,0-1 9,-2 0-12,0 0 8,-2 0 41,0-1 14,-1 1 6,1-2-3,0-1-42,1 1 5,1-1-19,2-1 10,1 1-8,2-1 14,1-1-55,1 0-15,1 0-3,2 0 13,0-2-22,0 1-18,1-1-14,1-1 20,2 2-89,2-2 37,2 1-111,1 0-1,2-1 50,0 0 32,0 0 69,1-1 95,0 1 0,1-3 0,0 0 0,1-2 0</inkml:trace>
  <inkml:trace contextRef="#ctx0" brushRef="#br0" timeOffset="21.999">4930 843 9502,'1'11'-818,"-1"-6"967,0-1-50,-1 1-44,-2 0 37,0 0-43,-2 1 46,1 0-9,0 1-1,1-1 1,0 0-101,2-1 16,0 0-89,0-1 30,1 0 42,0-2-60,1-1 20,0 0 5,3-2 8,0-1 56,0-1-15,1-2 3,-1 0-30,-1 0-42,0 0-12,-1 0-45,-1 1 116,0 0-31,-1 1 74,0 1 10,0 0 13,-1 1 8,-2 0-12,0 1 0,-2 0-34,0 0 43,0 0-37,1 1-58,-1 0 7,2 0-16,-1 2 26,2-2-116,1 2 93,0-2-127,0 0 126,-1 0 0,1 0 0</inkml:trace>
  <inkml:trace contextRef="#ctx0" brushRef="#br0" timeOffset="22.999">3906 986 9502,'8'-2'-397,"-5"-1"297,0 0 64,0-2 17,0 2 66,-1-1 4,1 0-3,-2 1-44,1 0-17,-1 1-7,-1 0 16,0 0 41,0 1 0,0-1 0,-1 1-68,-2 0 46,0 0-48,-2 0 60,0 0-41,0 1 27,0 0-31,0 0 34,1 0 63,-1 1-47,0 0 49,-1 2 9,1 3-52,0 1 50,0 1-7,1 1 21,-1 0 12,2 2-14,1-1-69,1 1 9,0-2-12,2 2 41,1-2-103,1-1 36,4-1-97,2-1 87,1-2-132,3-2 74,-1 0-104,2-3 69,0 0 24,-1-3 31,-1-3-89,0-1-15,-3-2-66,-1 1-12,-3-2 147,-1 0 27,-2 0 45,0 1-16,-3-1 91,0 2-29,-3 0 111,-2 1-74,-2 1 21,-1 0-26,1 3 66,-1 0-107,1 2 39,0 0-74,1 2 48,1 0-80,2 0 2,0 0-19,2 0-79,0 0 32,1 1-98,1 0 1</inkml:trace>
  <inkml:trace contextRef="#ctx0" brushRef="#br0" timeOffset="23.999">1597 994 9310,'-2'-7'132,"2"4"-111,0 1 43,0 1-49,0-1 51,0 1-18,0 0 71,0-1-77,0 1 28,0-1-51,-1 1-17,1 0-4,-2-1-8,0 1-1,0 0 8,1 1-29,-1 0 43,1 0-50,0 0 52,-1 0-32,0 0 18,0 0-23,1 0 25,-1 0-8,0 0 1,0 0-14,0 0 18,-1 0-7,0 0 7,0 0 0,0 1-1,-1 0 1,1 0 0,-1 0 4,1 1-3,0 0 3,0 0-4,0 0 1,0 0-2,1 1 1,0-1 33,0 0 7,0 1 4,1-1-9,0 1-25,-1-1-3,2 1 9,-1-1 21,0 1-13,1 0 16,-1 0-21,1 0-5,0 0 7,0 1-7,0-1 5,0 1-1,1 0 2,0 0-1,1 0-24,1 0 10,1 0-16,0-1 32,-1 0-3,2-1 9,-1 0-12,0-1-12,1-1 7,0 1-7,0-1 10,1-1-61,1 0-17,-1-3-3,1 0 9,0-1 25,-1-1 18,0-1-24,-1 1 25,0-2 6,-2 1-16,1-1 37,-2 0 10,0 1 40,0 0-27,-1 1-8,-1 0-38,0 1 0,0 0 8,0 2 51,0 0-24,-1 1 33,-2 0-34,0 1-83,-1 1-9,-1 0-15,0 0 19,0 0-3,-1 0 45,0 0 2,-1 1 20,0 0 38,-1 3-54,2-1 100,-2 2-19,1 0 91,-1 0-100,0 2 32,1-1-39,1 1 20,0 0-17,1 0 9,1 0-33,2 0 78,1-1-92,1 0-8,-1 0-13,2-1-84,1-1 115,2-1-49,3-1 61,1-1-114,2 0 24,1-2-107,1 0 106,0-2-11,-1-2 66,0-1-33,-2-2 24,0 0-74,-3 0 6,-1 0-23,-2 0 21,-1 1 77,-1-1 18,0 1 38,-1 1 4,-1 1-39,-2 1-7,-1 2 12,-2 1 12,-1 0 12,-2 2-12,2-1-2,-2 2-26,1 1 35,0 2-33,1 0 11,1 1-8,1-1 10,1 1-20,0-1-30,2 1 17,0-1-51,2-1 62,-1 1-24,1-2 29,1 0-41,1 0 28,3-1-34,1-1 41,3-1-9,0 0 6,2-2-11,0-2 7,-1-1-69,-1 0-9,0-2-16,-3 1 10,-1-1 96,-1 0 9,-2 0 89,0 1-25,-2 0 33,0 0-74,-1 2-4,-2-2-41,-2 2 15,0 0-10,-3 2 52,0-1-34,0 2 42,0 1-38,-1 0 18,2 1-5,-1 1 5,1 2-60,0 1 58,1 2-62,0 0 88,1 1-40,0-1 7,2 1-16,0-1-10,1 1 8,2-2-1,-1 0 9,2-1-13,1-1 11,2-1-12,2-1 13,2 0-38,1-2-11,1 0-3,-1-2 5,0-1 40,-1-2-2,-1-1-42,-2 1 64,-1-2-62,-1 1 66,-2-1 35,0 0 18,-1 1 4,-2 0-14,-2 2-48,-3 0-7,0 1 13,-2 1-7,0 2-4,0-1 23,0 2-15,1-1 47,0 2-311,2 0 84,0 2-313,2 1 191,2-1 20,1 1 58,0 1 118,2-2-7,3 2 84,3-1 0,2 0 0</inkml:trace>
  <inkml:trace contextRef="#ctx0" brushRef="#br0" timeOffset="24.999">3253 1009 9212,'-5'-6'367,"4"3"-331,0 0-11,1 0-90,0 0 7,0 0 48,0 0 16,0-1 8,0 0 44,0 0-48,0 1 56,0-1-50,-1 1 21,-1 1-29,0-1 30,-2 1 5,-1 1-18,-1 0 10,-2 1-21,0-1 20,-1 1 13,0 0 8,-2 1 7,1 0-7,0 0-11,0 2-77,1 1 59,1 1-61,-1 0 71,3 0-1,-1 0-7,2 0 5,0-1-46,2 1-10,0 0-47,1 0 23,0 0 10,0 0 34,1-1 2,1 1 4,-1-1-6,1 1 3,1-2 0,0 2 32,2-2-22,2 1 23,1-2-28,3 1-7,1-1 7,1 1-7,-1 0-30,2 0 28,0 1-29,-1 1 38,-1 1-1,0-1 1,-2 2 0,0 0-46,-1 0 29,0-1-33,-2 1 37,0 0 11,-2 0-12,1-1 12,-1 0-17,0 0-13,0-1 9,-1 0-9,0 0-6,-1-1 18,0 0-18,0-1 22,-1 0 28,1 0-20,-1 0 21,0-1 34,-1 1-46,0-1 48,-3 0-63,0 0 45,-3 0 12,1-1 4,-2 0-3,0 0-91,0 0-3,-2 0-7,2-1-127,-1 0 76,2 0-127,-1 0 7,2 1 38,0 0-47,1 0 96,0 0 2,1 1 57,1 0-5,1 0 46,0-1 8,1 1 28,-1 1 0,-1-1 0</inkml:trace>
  <inkml:trace contextRef="#ctx0" brushRef="#br0" timeOffset="25.999">3730 1040 9502,'0'-9'-148,"0"5"197,1-1-137,-1 1 91,1 0-129,0 0 38,1 0 2,-1 0 41,0 1 18,0-1 19,0 1 37,0 0-42,-1 1 49,0-1-4,0 0 1,0 1-1,0-1-23,-1 0 0,0 1-9,-1-1 7,-1 1 26,0 0-9,-1 1 11,0 0 1,0 1-8,-1 0 8,-1 0-11,0 1 29,0 1-20,-1 2 22,0 2-3,-1 1-16,1 1 17,0 1-18,1 0 0,0 1 4,1 0-3,1 1 1,1-1-17,1 0 18,1 0-17,0-1-52,1 0 45,2-1-55,0 0 1,4-2-20,2-2-3,3 0 7,0-2-30,3-1 10,-1 0-82,2-1 73,-2-1-26,0-2 51,-2-2-14,-1-1 5,-2-3 68,-2 1-67,-2-1 61,-1 0-10,-1 1 25,0-1-1,-2 1-9,0-1 4,-1 1-29,0 0 48,-2 1-73,-1 0 33,-2 1-30,1 1 35,-1 1-7,1 0 5,0 2-4,1 0-3,0 1 1,1 1-20,2-1-2,1 3-19,1 0 1,3 2 0</inkml:trace>
  <inkml:trace contextRef="#ctx0" brushRef="#br0" timeOffset="26.999">2150 1008 9502,'0'-8'-1147,"0"4"1147,0 2 4,0-2 6,0 1 4,0 1 6,0-1 6,0 1-7,0 0 8,0 0-9,0 0 47,-1 0 14,-1 0 1,0 1-10,-1 0 18,0-1-40,-1 1 62,1 0-68,-1 1 12,0-1-15,0 1-26,0 0 25,0 0-19,0 0 30,1 0 0,-2 1-2,1 0 0,-1 1 4,1 1-25,-1 0 18,0 1-32,1 1 44,-2 0-17,2 0 24,-1 1-20,1 0-54,0-1 34,1 2-40,1-1 3,1 0 39,0-1-40,0 1 49,1-1-30,0-1 18,1 0-25,1-1 30,1-1-20,1-1 13,2 0-20,0-1 16,2 1-41,-1-2 31,1 0-95,0 0 81,-1-3-53,-1 0 65,0-1-9,-1-1 5,-1 0-9,0 1 7,-2-1 5,-1 0-4,0 1 2,-1-1-6,1 1-5,-1 0 4,0 1-7,-1 0 5,0 0-54,-1 2 40,0-1-109,-1 1 102,0 1-54,0 0 69,0 1 52,-1 0-42,0 0 37,-1 1-54,-1 1 107,0 3-21,-1 0 96,0 3-101,0 1 51,0 1-33,1 0 13,1-1-18,1 1-53,2-2 23,1 0-13,0 0-12,1-1-27,0-1 2,1-1-35,2-2 30,1 0-5,2-2 12,2 0-66,1-1 16,2-2-91,-1-1 71,2-3 21,0-1 13,-1-2 27,-1-1-18,-1-1-33,-2 1-30,-1-2 62,-3 3 46,-1-2 83,0 2 23,-2 1-38,-1 2 5,0 1-37,-4 1 3,0 2-73,-2 1 36,-1 0-28,-1 1 50,0 2-16,0 1 34,0 2-26,0 1 18,1 0-137,2 1 24,0-1-109,2 1 81,1-2 27,1 1 25,1-1 57,1 0-39,0-1 36,1-1-38,2 0 46,1-1-30,3-1 32,1 0-34,2-1-3,-1-1 13,1 0-8,-2-3-32,0 0 25,-1-2-32,-3 0 41,0 0 37,-1 0-30,-2 0 30,0 1 31,-1 0 16,-1 1 6,-2 0-13,-1 1-39,-1 1-12,-2 1 18,0 1-11,0 0-45,0 0 41,1 0-38,1 0 49,0 1-127,2 0 31,1 1-198,0 0 98,2-1-70,0 1 20,0 0 41,0-1 36,1 1 70,2-1 67,3 1 0,2 0 0</inkml:trace>
  <inkml:trace contextRef="#ctx0" brushRef="#br0" timeOffset="27.999">3400 1124 9502,'0'-12'-312,"0"6"295,0 1 27,0-1-15,1 1 40,-1 0 5,1 0 60,0 0-1,1 1 12,1-1-155,1 0 37,1-1-142,0 1 128,2 0-52,0 0 115,1 1-57,-1 1 19,1-1 27,-1 2-36,0 0 27,0 1-47,-1 1 23,0 0-28,-1 1 41,1 1-28,-1 2 15,-1 1-17,1 2 6,-1 0 20,1 1-23,-1 0 25,0-1-5,-1 1 4,1-1-15,-2 0-1,1 0-3,-2-1 2,0 0 7,-1-1-10,0 1 7,0-1-7,-1 0 11,-1-1-40,-2 2 28,0-2-29,-2 0-3,0 0-8,-2 0-6,0 0 10,-1-1 32,1-1 0,0 1-9,0-2-108,1 1 16,0-1-95,1 0 121,2-1 20,-1 1 72,1 0 0,-1 0 0</inkml:trace>
  <inkml:trace contextRef="#ctx0" brushRef="#br0" timeOffset="28.999">3374 1128 8854,'-3'10'-648,"2"-6"648,0 0 207,0 1-19,1 0 136,0 1-84,0 1-139,0 1-21,1 2-49,1-1-30,1 2 20,1 0-1,0 0 4,-1 1-24,1-1 50,0 1-53,-1-1 18,0 1 26,-1-2-43,0 1 46,-1-1-71,0-1 50,0 0-55,-1-1 65,0 0-64,0-2 46,0 0-45,0 0-58,0-2 21,0-1-101,0 0 21,0-2-8,-1-4-29,0-2 1,-1-6 0</inkml:trace>
  <inkml:trace contextRef="#ctx0" brushRef="#br0" timeOffset="29.999">2739 1400 9475,'6'-2'103,"-2"-1"-157,-1 0 86,1-1 12,-1 0 52,2 0-7,0-1-118,1-1 15,0 1-110,0-1 110,0-1 20,0 1 51,0-1-33,1 0-36,-1 0-99,2 0 15,-1-2-61,1 1 23,-1 0 11,2-1-12,-1 0 35,0 0 34,-2 0-3,1 0 38,-2 1-41,0-1 30,-2 2-31,0-1 30,-2 2 14,0-1 10,-1 2 19,1 0 0,-3-1 0,0 1 0,-1-2 0</inkml:trace>
  <inkml:trace contextRef="#ctx0" brushRef="#br0" timeOffset="30.999">2772 1390 9930,'14'8'-281,"-6"-5"245,1 0 45,1 1 10,2 0 25,2 2 12,0 0-25,1 1-61,0 1 0,1 1-64,1 0 74,-1 1 9,1-1 39,0 0 2,-1-2-127,1 0-101,-2-2-67,1 0-13,-2-1 49,-2-1 134,-1-1-10,-1 1 105,-1-1 0,1 1 0</inkml:trace>
  <inkml:trace contextRef="#ctx0" brushRef="#br0" timeOffset="31.999">1347 1435 8445,'4'-1'375,"-2"0"37,-1 0-117,0 0 90,0 1-183,0 0-139,1 1 7,0 0-6,0 1 21,1-1-16,0 1 17,1-1-16,1 1-46,1-1 32,0 1-81,1 0 79,-1 0-35,2 0 42,0 1-57,1-1 40,-1 2-48,1-1 54,-1 0-48,1 1 32,0 0-33,1-1 40,-1 1-32,1-1 20,-1-1-28,2 0 33,-1 0-51,1 0 34,1-1-87,1 0 77,0 0-36,1-1 47,0 0-26,1 0 15,-1 0-20,0 0 19,0 0 4,0 0-4,1 0-3,-1 0-3,0 0-14,1 0 6,-1 0-1,1 0-45,-2 0 40,1 1-42,0-1 34,-1 0 13,0 0-14,0 0 17,0 0 3,1 0-2,-1 0 1,0 0-5,0 0 15,1-1-10,-1-1 10,1-1-16,-2 0 33,1 0-23,-2 0 27,1 0-29,-2 0 11,0 1-3,-2 0 6,0 1-7,-1 0-3,-1 0 2,1 0-66,-2 0-15,1 1-5,0-1 13,-1 1 11,1 0 30,0 0-38,-1 0 40,1 0 3,0 0-15,0-1 12,0 0-33,1 0 71,0-1-9,0 0 68,0-1 0,-1 1-39,-1 0-4,0 0 12,-2 1-28,1-1 37,-2 2-519,0-1 222,-1 1-385,-2 0 343,0 1 1,-2 2 0</inkml:trace>
  <inkml:trace contextRef="#ctx0" brushRef="#br0" timeOffset="32.999">1937 1486 9406,'0'9'-1,"0"-3"4,0-2 41,0 2-44,0-2 35,0 1 59,1 0-55,1 0 55,-1-1-53,1 1 46,0-1-31,1 1 39,0-1-39,-1 1-33,1-1 35,0 1-130,0 0 104,0 0-76,0 0 89,0 0 2,0 0 2,1 1-10,-1 0 6,1 0-80,-1-1-11,0 1-9,-1-1 7,0 1 51,0-1 1,0-1-23,0 1 6,0-2-10,-1 1 5,0-2 32,1 1-9,-1-1 18,1 0-21,-1 0 0,0 0 1,0-1-1,0 1 3,0-1 38,0 0-16,0 0 20,0 1-31,0-2 1,0 1-10,1-1 10,-1 0-14,1-1 1,-1-1 0,1-2 24,0 0 24,-1 0-9,1-1 9,0 0-35,0 0 1,0 1 0,-1-2-30,1 2 22,0-2-23,0 2 30,0-2-1,0 1-1,-1 1-2,1-1 3,0 0-44,-1 0-7,1 0-11,0-1 13,-1 1 13,1-1 17,-1 0-22,1 0 28,0 0-10,0 0 8,-1 0 49,1 0-40,-1 1 43,0 0-54,0 1 29,0 0-21,-1 0 25,0 1-26,0 0 6,1 1-3,-1 0-9,0 0-250,0 1-73,1-2-242,1 0 0,0-1 0</inkml:trace>
  <inkml:trace contextRef="#ctx0" brushRef="#br0" timeOffset="33.999">1503 1529 9662,'0'9'157,"0"-4"-109,0-1-21,0 1 20,0 0-40,0-1 34,0 1-35,0 0 43,0-1-8,0 1 2,0-1-28,0 1 24,0 0-66,0 0 52,1-1-78,0 1 68,1-1-32,-1 1 42,0 0-45,0 0 29,-1-1-34,1 1 39,-1 0-27,0-1 17,1 0-19,-1 1 21,1-1 4,-1 0-7,0 0 5,1 0-7,-1-1 4,0 0-5,1-1 77,-1 0-53,0-1 58,0 1-57,1-1 11,-1 1-4,1-1 21,-1 0-97,1 1 59,0-1-64,0 0 62,-1 0-37,1 0 23,-1 1-52,1-1 44,-1 0-9,1 0 114,0 0-61,0 0 68,0 0-63,0-1-12,1 1 33,-1-1-29,1-1 15,-1 1-32,1-2 28,-1 0-24,1 0-37,-1 0-16,1 0-10,-1 0 20,1-2 7,-1 2 24,1-3-30,0 2 30,1-2-8,0 0 6,-1 1-12,1-1 2,0 0-3,0 0 1,-1-1 6,2 1 1,-1 0 0,0 0 0,1-1 0,-1 0 1,1 1 0,-1-1 1,1 1-2,-2 0 0,1 0 0,0 1 0,-1-1 0,0 1 0,0 0 0,0 1 0,0-1 0,-1 1 0,1-1 1,0 1-1,0 0 0,-1 0 1,1 0-1,-1 0-3,1 0 2,0 0-2,-1 0 3,1 1 0,-1 0 0,1 0 16,-1 1-11,0-1 12,1 0-16,-1 0 0,-1 1 2,1 0-434,-1-1 192,1 1-399,0 0 369,0 1-32,1 0 141,-1 2-53,1 0 148,-1 1-32,2 1 97,0 1 0,1 1 0</inkml:trace>
  <inkml:trace contextRef="#ctx0" brushRef="#br0" timeOffset="34.999">1691 2242 8519,'-4'6'-164,"2"-3"164,1-1 0,0 0 601,0-1-340,1-2 403,0 1-443,0-3-146,0 2 139,0-1-176,0 0 114,0 2-169,0-3 91,0 2-40,0-2 52,0 1-4,0-1-8,0 0-10,0 1 6,0-1-2,0 0-5,0 0-1,0 0-1,0 1 52,0-1-28,0 0 46,0 1-84,0 0 31,0-1-34,0 0-13,0 0-9,0 0 2,1 0 2,-1-1-6,1 0 25,0 1-38,1 0 40,-1 0-57,1 0 34,1 0-39,0 1 47,0 0-60,1-1 39,0 2-42,0-1 27,1 0 27,0 0-34,1 1 8,0-1 12,1-1-14,0 2 15,0-2 53,1 0-43,0 0 40,1-1-50,-1 0 4,1 0-3,-1 0 3,0 1 54,0-1 20,-1 2 62,-1-1-65,0 1 7,1 0-70,-2 1 28,1 0-67,0-1-6,1 1-5,0 0 12,1 0-1,0 0-21,0-1-5,0-1 0,0 1 17,1-1 15,-1 0-23,1 0 19,-2 0 59,1 0-52,-2 0 122,1-1-102,-1 1 59,0 0-69,-1 0 0,0 0 6,-1 1-2,2-1 15,-2 1-30,2 0 27,-1 0-25,1 0 31,1 0-7,-1 0 11,1 1-9,0 0-44,0-1-34,1 1-56,0-1 42,0 1-39,1-1 94,-1 1-46,0-2 60,0 2-19,0-2 14,-1 1-19,0-1 48,0 1-35,-1-2 35,-1 2-43,1-1 49,-1 0 7,0 1 8,-1-1-5,1 1-40,0-1 6,-1 1 4,1 0-64,0 0-11,0 0-9,0 0 16,1 0 56,0 0-4,0 0 2,0 0-65,1 0 44,-1 0-56,1 0 57,-1 1-21,0-2 14,0 1-31,-1 0 27,0 0 95,0 0-8,-1 0 99,-1 1-55,1-1-37,-2 1-14,1 1-94,0-2 40,-1 2-38,1-1 55,1 1 4,0 0-3,0-1 3,1 0-2,-1 0-54,1 1 36,0-1-48,-1 1 52,0-1 56,-1 1-42,-1-1 63,0 1-49,0-1 13,-1 1-29,1 0 9,-1 1-33,0 0-41,0 0 81,0 0-36,0 0 159,0 0-99,1 0 78,-1-1-185,0 2 88,-1-1-60,1 0 56,-1 1-70,0 0-21,0 1-16,1-1-25,-1 0 83,1 1-41,0-1 83,-1 0-41,1 0 42,0 1-48,0-1 60,0 1 10,0-1 7,0 0-6,0 1-52,0-1 20,0 1-12,0-1 67,-1 1-46,1-2 51,-1 2-77,0-1 24,0 0-26,0 0 26,0 0-58,0 0 41,1 0-44,-1 0 50,1 0-37,-1 0 21,1 0-25,0-1 26,-1 1 1,1-1-4,0 0 1,0 1 0,0-1 16,0 0-15,-1 1 77,1-1-58,-1 1 83,0-1-79,0 1 24,0-1-22,0 0-4,0 1 16,0-1-3,0 1-65,0-1 49,-1 0-104,1 1 96,-3-1-35,1 1 37,-1-1-1,0 1-5,0 0 2,-1 1-7,0-1 20,0 0-18,-1 1 18,1-1-18,-1 2 19,1-2-12,-1 2 14,0-1-13,1 0-1,0 0 8,-1 0-51,1 1-5,0-1-10,-1 0 9,0 0 23,1 0 12,-2 1-18,1-1 20,-1 2-25,1-2 16,-1 1-22,0-1 22,0 0-9,-1-1 9,0 1-4,1-1 0,-1 0 5,0 0-5,0 0 67,0 0 14,0 0 8,0 0-14,-1 0-51,1 0-4,0 0 5,-1 0-2,0 1-49,0 0 36,1-1-40,-1 2 51,1-1-48,-1 1 34,0-1-40,-1 1 45,1-1-2,-1 0 1,0 0-4,-1 0-1,1 0-10,-1 0 8,1-1 34,0 0 18,0 1 3,0-2-8,0 1-30,1 0-6,0 0 19,1 0-15,-1 0 73,1 0 4,0 0 23,0 0-26,1 1-110,0-1 36,0 2-99,-1-1 56,1 0-6,0 1 12,0 0 24,0 0 13,0-1-24,1 1 21,-1 0 10,0-1-7,1 0 3,-1 0-15,0 0 28,0-1-17,0 1 26,-1-1-33,1 1 13,0-1-8,0 1-39,1-1 26,0 0-36,1 0 50,0 0-23,1 0 16,0-1-21,0 1 24,0 0-50,-1-1-10,1 1-15,0-1 17,-1 0-13,0 1-3,1 0-15,-1 0 17,0-1 22,-1 2 14,1-1-78,0 0 58,1-1-53,0 1 66,1 0-140,0-1 74,2 0-112,2 0 107,2 0-1,3-1 1</inkml:trace>
  <inkml:trace contextRef="#ctx0" brushRef="#br0" timeOffset="35.999">2331 1941 9849,'1'8'314,"0"-3"-245,1-1 19,1 0-22,-1 1 35,2-1-38,-1 2 26,1-1 20,0 1-12,-1 0 39,1 1-41,-1 1-30,0 0 25,-1 1-24,2 0 22,-1 1 3,0 1 9,1-1-6,0 2 6,0 0-34,1 1 17,0 0-23,0 1-9,1 1-24,-1 0 7,1 1 18,0 1 26,0 0 12,0 1-11,0 1-19,-1 0 17,1 1-17,-1-2 11,1 3-16,0-1 21,0 2-16,0-1 21,0 0-48,0 0-13,1 0-4,-1 0-26,1 0 20,-1 1 3,1-1-2,0 1 40,0-1-7,-1 1 5,1 0 10,-2 0-7,0-1 6,0 2-17,-2-1 39,1 0-22,-2 1 28,0-2-35,0 2 0,-1-4-2,0 3 10,0-2-5,-1 0-40,0-1 28,0 1-76,0-1 33,0 1-5,0-1 16,-1 2-30,0 0 49,-1 0-59,0-1 61,0 3 9,-1-1-6,1 0 2,-1 2-10,1-2 12,-1 1-12,0 0 12,0-1-16,1 0-2,-1-1 3,0 1 47,1-3 14,-2 2 8,2-3-8,-1 2-52,0-3 8,0 2-7,0-1 8,0 3-31,0-2 27,0 0-28,-1 0 35,1 0-7,0-1 2,0 1-5,0 0-34,0 0-53,0-1 28,0 0-72,1-1 106,-1 0-43,0-1 44,1 0-24,-1-1 16,1-1-18,-1 0 22,0-1 61,0 0-45,0 0 46,0-1-61,-1 0 38,1-1-26,-1 1 33,1 0-33,-1 0-1,0 0 4,1 2-21,-1 0 14,0 1-11,0 0 23,1 0-47,-1 1 34,1 1-36,0-1 39,1 1-43,-1 0 29,1 0-33,-1 0 32,1-1 5,0 0-13,-1-1 9,1 0-32,-1 0 26,0-2-23,0 0 26,0 0-4,-1-1 1,1 0-3,-1-1 68,0 0-48,0-1 51,0 1-60,-1-1-7,2-1 8,-1 1-6,1-2 11,-1 1-57,2-1 43,-1 0-43,0-1-18,2 0-16,-2-1-9,2 0-49,-1-1 105,1-1-49,1 0 49,-1-1-136,1-1 17,-1 0-2387,1 0 1856,0-3-1677,-1-2 2360,-1-6 0,-2-2 0</inkml:trace>
  <inkml:trace contextRef="#ctx0" brushRef="#br0" timeOffset="36.999">1205 1990 8949,'-2'-7'364,"1"5"-266,1 0-9,0 0-1,0 1-59,0 0-2,0-1-64,0 1 56,1-1 19,0 1 33,0 0 11,1 0-8,0 0-33,0-1 25,2 2-27,-1-1 24,1 0 0,1 1 6,-1 0-2,0 0 20,0 0 17,1 0-14,0 0 11,1 0-24,-1 0-4,2 0 5,0 0-14,1 1 5,1 0-5,0 0 14,0 0-29,0 0 23,0 0-25,-2 0 23,2 1 0,-3 0 3,1 0-4,-1 2 3,0 0-64,-1 0 43,0 1-50,0-1 26,0 1 20,0 0-26,1 0-9,-1 0-13,1-1-5,1 0 12,1 0 35,-1-2 1,1 1-9,-1-1-3,2 0 37,-2 0-26,1-1 33,-1 1-38,0 0 48,-1 0-37,-1 0 79,0 1-69,-1-1 26,-1 1-30,1 0-48,-1 0-7,1 0-1,-1 0 22,0 1-32,1 0-11,-1 0-13,1-1 8,1 0 65,-1 0-19,2 0 13,-1 0-63,0 0 0,1-1-17,0 0 35,-1-1 17,1 1 21,-1-1-28,1 1 45,-2-1-29,1 1 32,-1 1-32,-1-1-15,1 1 15,-2 0-14,1 0 21,-1 1-64,1-1 49,0 1-51,-1-1 59,1 1-53,0 0 34,0 0-41,0 0 43,-1 0 2,1 0-9,0 0 33,0-1-29,-1 0 27,1 0-31,-1 0 69,1 0-49,-1-1 53,1 1-61,0-1-1,0 0 10,-2 0-7,2 0 79,-2-1-49,1 0 55,-1 1-49,1-1-14,-1 0 16,1 0-87,-1 0-4,0-1-392,-1 2-72,0-5-318,-1-1-1,0-3 1</inkml:trace>
  <inkml:trace contextRef="#ctx0" brushRef="#br0" timeOffset="37.999">1241 1970 9974,'-2'-3'553,"1"2"-472,-1 1-47,-1 0-11,1 0-9,-2 0-11,2 0 68,-1 0-23,0 1 15,1 0 21,-1 0-29,1 0 22,-1 0-37,1-1 63,-1 1-50,1-1 55,-2 0-54,1 0 6,-2 0 1,2 0-4,-2 0 60,0 0 1,0 0 15,0 0-18,-1 0-30,0 0-8,1 0 11,-2 0-80,1 1 15,-1 1-68,1 0 62,-1 0-42,1 2 17,-1-1 6,1 1-5,-1-1 5,1 1 19,0 0-32,0-1 33,-1 1 78,1-1-65,-1 1 121,0-1-110,-1 0 47,0 1-55,0 0 28,0 0-15,0 1 19,0-1-15,-1 0 41,2 1-21,-2 0 32,2 0-37,-1 0-4,1 1 13,0-1-14,0 1 16,0 0-51,0 0-11,1-1-6,0 2 5,0-1 38,0 0-2,0 0-2,0 0-2,1-1-2,-1 1 3,1-1 17,-1 1-13,0 0 20,1-1-23,-1 2 34,0-2-26,1 2 27,-1-1-31,0 1-27,1 0 21,0 0-55,-1 0 54,1 0-24,0 1 30,0-1-64,-1 1 44,2 0-49,-1 1 60,1-1-6,0 0 4,0 1-10,-1-1 7,2 0-40,-2 0 28,1 0-33,1 0 74,-2 0 9,1 0 3,0 0-6,0 0-41,0-1 0,-1 1 0,0 0-2,1-1 4,-1 0 2,0 1 5,0 0-35,0 0 25,0-1-22,-1 2 33,0-1-71,0 0 46,0 0-65,0 0 76,1 0-28,-1 0 18,1 0-18,-1 0 17,1-1-4,1 0 1,-1 0-14,2 0 10,-1 0-9,1-1 12,0 1 2,1 0-1,0 0 6,0 0-4,0-1 6,0 0-6,1-1-2,-1 1 0,0-1-38,1 0 27,-1 1 9,0-1 6,0 1 28,0-1-36,1 0 12,-2 1-8,1-1 11,1 0-10,-2 0-18,2 0 15,-2 1-13,2 0 19,-1-1-16,1 1 10,-1 1-11,0-1 16,0 0-33,1 0 23,-1-1-47,1 1 44,0 0-18,-1-1 21,1 0-8,0 0 5,-1-1-9,1 1 7,-1-2 37,1 2 17,0-2 2,-1 1-9,2-1-44,-1 0 4,0 1 2,0-1-19,1 1 18,-1-1-17,-1 1-22,1-1 30,0 1-32,-1 0 40,0 0-29,0 0 19,-1 1-25,0-1 30,0 1-9,1 1 2,-1-1-3,0 0 0,-1 0 11,1 0-7,0 0 7,1 0-4,-1 0-3,1-1 3,-1 1 4,1-1-5,0 1 7,-1 0-7,1 0 2,-2 0 0,2 0 1,-2 0-2,1 2 0,0-2 0,0 1 1,0 0-1,0 0 7,0-1-5,0 1 6,0 0-7,0 1-1,0-2 1,1 2 0,-1-1 1,0 1-1,-1-1 1,1 0-3,-1 0 2,0 1-2,0-1 2,0-1 20,0 1-15,1-1 16,-1 1-19,1-2 15,1 1-10,-1 0 12,1-1-24,0 1 7,0-1-6,0 0-14,1 1 17,-1 0-17,1 0 23,-1 0-45,1 1-10,0-1-5,0 0 7,1 0 37,-1 0-4,0 0 1,0 0-7,1 0 32,-1 0-26,0 0 25,0 0-31,0 0 35,-1 0-25,1 0 39,0 1-35,-1-1 7,0 1-5,1 0 50,-1-1-30,0 1 34,1 1-42,-1-1-1,0 1 3,0 0-1,0-1 0,0 1 20,-1 0-14,0 1 16,1-1-18,-2 0-4,1 0 4,0 1-3,0-1 3,-1 0-1,1 1 4,0-1-3,1-1-2,-1 0 1,1 0-3,1-2-58,-1 1-17,1 0-4,0-1 9,1 1 112,-1-1-45,1 1 45,0 0-60,0 0 55,0 1 10,0 0 41,0-1-32,0 2-21,0-1-24,0 0-1,0 0 5,-2 1-2,1-1 11,-1 1-28,-1 1 30,-1-2-27,1 2 25,-1 0-23,0 0 12,-1 0-15,0 1-27,0 0 29,0 0-33,-1 1-15,1 0 39,-1 0-43,1 0 54,-1 1-4,0 0 2,0 1-6,1-1 3,-1 0-76,1 1 53,-1-1-60,0 0 71,1 0-37,-1 0 26,0 0-29,1-1 67,-1 1-30,1-2 30,1 0 16,-1-1-35,1 1 38,0-2-49,0 1 21,1-1-14,-1 0 18,1 1-18,0-2 6,-1 2-3,1-2 8,0 1-6,0 0-41,1 0 30,-1 0-33,1-1 44,0 0-3,-1 0 1,2 0-38,-1-1 25,0 1-31,1-1 35,0 1 13,1-1-10,-2 0 11,2-1-15,-2 1-2,1 0 1,-1 0 1,0 0 0,0 0-34,0 0 27,-1 0-24,1 1-5,-1-1 29,0 1-32,0-1 74,0 0-29,-1 1 25,2-1-36,-1 0 68,0-1-49,1 0 55,0 0-70,0-1 37,1 0-25,-1 0 32,1 0-36,0 0 11,0 1-7,-1-1 19,0 1-12,0 1-43,0-1 30,-1 2-102,1-1 95,-1 2-49,0-2 60,1 1-4,0-1 1,0 1-6,0-1 0,1-1 23,-1 0-17,2 0 18,-2-1-25,2 0 28,0-1-19,0 1 22,-1-1-28,1 0 21,0 0-14,0 1 37,0 0-33,0 1 20,-1-1-18,1 1-7,0-1 6,-1 0-8,1 1 8,0-1 30,0 0-22,0 0 23,0 0-30,1 0 0,0-1 1,1 1-2,0-1 8,1 0-14,0 0 13,1 1 10,1-1-7,0 0 18,1-1-21,0 1 50,0 0 14,2-1 0,0 0-9,-1 0-41,2 1-2,-1-1 7,0 0-5,0 0-53,1 0 40,0 0-37,-1 0 56,0 0-65,0 0 47,0 1-138,0-1 78,1 1-76,-1-1 66,1 0-41,0-1 9,2 0 6,-1 0-12,1 0 98,0 0-45,0 0 40,0 0-46,0 0 67,-1 0 9,-1 0 5,1 0-10,-3 0-59,2 1 16,-2 0 63,0 1 34,0 2-5,0 0 4,1 1-126,-1 0 3,2-1-13,1 0 21,0-1 45,0-1 6,1 0-5,-1-1-5,-1-1-33,0 0 11,0 0-22,-1 0 81,-1 0 17,0 0 1,-2 1 0,0-1-61,-1 1 10,-1 1 0,1 0-38,-2 0 39,1 1-33,-1 0 53,1 0-81,-1 1-4,0-2-17,1 0 14,-1 0 8,1 0 31,0-1-40,0 0 30,0 0 44,1-1-44,0 1 81,0-1-69,0 0 36,-1 0-44,1 0 45,-1 0 13,1 0 5,-2 0 2,1 0-28,-1 1 3,1 0 3,-1 1-1,0 0-51,0 0-1,0 0-9,0 0-34,-1 0 28,1 0-9,0 0-6,-1 0 48,1 0-15,-1-1 16,1 0-4,-1 0 1,1 0-9,-1-1 62,0 0 13,1 0 7,-1 1-12,1-1-3,-1 1-33,1-1 7,-1 0-15,0 0-66,1 0 28,-1 0-3,1 1-41,-1-1 72,0 1-45,1 0 49,-1 0-50,1 0-5,-1 0-20,1 0 17,-1 0 80,1-1-34,0 1 38,-1 0 15,1 0-49,-1-1 55,1 1 6,-1-1-63,0 0-1217,1 0 680,-1 1-1076,1-1 1231,-1 0 24,0-1-95,1-1 114,0-2-38,1-1 183,1-5 214,2-1 0,1-3 0</inkml:trace>
  <inkml:trace contextRef="#ctx0" brushRef="#br1" timeOffset="38.999">560 3131 8355,'-5'-5'102,"3"2"-51,1 1 20,-1-2-43,0 1-31,1 0 20,0 0 7,0 0-13,1 0 15,0 0 0,0-1 0,0 1-1,0 0 0,0 0 54,0 0 15,0 1 91,0 0-73,0 1 23,-1 0-81,-1 0 0,0 1-2,-2 2-5,-1 0 4,0 3 0,-1 2-23,-1 1 18,0 3-21,0 1 27,-1 3-32,0 0 21,1 0-23,0 1 28,1-1-48,0 0 28,2-1-36,0-2-30,1-2 55,0-2-60,2-2 20,0-2-16,1-1-3,1-3-40,1-4 30,2-5-10,4-4 5,1-3-17,2-3 41,0-2-50,1 0 56,-2 0 46,0 1-38,-3 2 43,-1 2-53,-2 2 0,-1 3-3,-1 2 164,-1 3-30,-1 3 108,-2 1-73,-1 2-27,-2 2 16,-2 3-41,-2 4 16,0 4-115,-1 3 64,0 2-53,1 0 66,0 2-58,2 0-8,0-1-12,2 1-35,0-2 82,1 0-51,1-2-9,0-1 21,1-1-34,1-1 43,-1-3-33,2-3-23,0-1 6,0-1-2,0-2-37,0-1 48,1-3-108,1-2 109,3-4-35,1-2 40,3-4 4,1-1-16,1-2-22,1-1 14,1-1-14,-1-2 25,1 1 41,-1 0 12,-1 2 2,-1 2-3,-2 2 63,-2 3-19,-2 2 93,-1 3-92,-1 2-4,0 1 11,-2 4 31,-2 1 54,-1 5-36,-2 2-48,-2 4-22,0 1-30,-1 2 50,0 2-58,1 0 2,-1 2-17,0 2 8,0 0 30,-1 3 2,0-1-7,-1 0-5,0 0 15,0-1-18,1-2-54,0-2-25,3-5-2,2-1 14,1-6 68,1-1-4,2-4 2,1-3 2,3-3-126,2-5 27,3-5-112,2-4 98,2-4 23,2-1 12,-2-3-10,2-1 58,0-2-4,-1 1 84,0-4-51,0 2 36,0 0-19,-2 0 1,1 4 56,-2 2-37,-2 3 14,-1 5-16,-2 3 3,-2 4-37,-2 3 51,0 2-52,-2 4 54,-2 4 3,-1 6 10,-4 5-11,-3 5 8,-1 5 8,-2 3 12,0 3-16,1 2-28,0 3-9,0 2-44,-1 2 35,0 2-37,1-1 55,-1 1-2,0-2 2,1 0-5,1 0 0,0-3-6,3-3 9,1-5-32,4-4-38,0-5-231,2-5 29,0-5-116,2-2 122,1-5 100,1-4 15,3-4 39,0-6 16,3-5-42,1-6 25,0-4 97,0-2-7,1-4 107,-2 0-107,0-4 57,-1 1-104,0-1 73,-1 0-77,0-1 87,0 3-59,-1-3 62,1 4-63,0 0 11,-1 5-7,1 2-19,0 5 14,-2 3-16,0 4 21,-1 4 33,-2 2-24,0 3 26,-1 2-36,0 3 2,-1 2-6,-1 4 66,-1 4 7,-1 4 11,-3 4 30,1 3-35,-3 5 6,3 0-10,-2 3-19,2 1-18,0 2 26,1 1-20,1 1-37,0-2-10,2 2-4,-1-3 9,2 3 43,0-4 2,0 0 1,0-4-95,0-1-26,0-4-53,0-2-3,0-4 47,0-2 17,0-4 22,0-3 69,0-4-35,0 0 28,0-4-39,0-3 2,0-6 9,0-2-4,0-8 3,0-1 8,1-7-3,1-2-67,1-4-26,3-5-73,0 0 62,2-6-31,0 4 96,1-4-48,0 6 125,0-1-65,0 3 58,0 3-82,-1 2 65,0 5 11,-1 3 16,-1 6-8,0 3-10,-2 4 22,0 1 0,-2 4 8,1 2-57,-1 1 14,-1 2 15,1-1-56,-1 2 11,2 0-22,-2 0-28,2 0 65,-1 0-29,0 1 28,-1 3 79,1 1 14,-1 5 7,0 2-22,0 4-71,-2 3-5,0 3 5,-1 2 92,-2 1 22,-1 1 60,1 3-8,-2 0-35,1 1-32,-1 2 3,0-1-72,1 4 38,-1-1-27,1 2 30,-1 1-60,1 0-22,0-1-6,0 0 5,1-1 67,0-3-20,1-2 15,1-2-29,0-2-167,0-3 22,0-2-108,1-3 73,-1-4 97,0-2-32,1-2 113,0-3-58,0-3 52,1-1-2,-1-1-27,-1-1 34,1-2-37,-1 0-4,1-4 18,0 0-11,0-4 56,0-1-92,1-3 73,0-2-81,0-2 8,0-3 30,0-2-36,0-3 24,0-2 10,0-4-22,0-1 23,1-3-31,0-1 25,0-3-27,1 1 27,1 0 39,0 0-28,1 4 34,1 0-44,1 5 43,1-1 12,-1 4 6,2 0 42,-2 3-18,2 1 7,-1 3 16,0 0-59,-3 3 13,2 3-6,-3 1 26,0 4 29,-1 1-14,-1 2 10,0 3 5,-1-1-57,0 5 53,-1 2-70,-2 6 61,-1 2-26,-2 5 26,0 2-6,0 3-22,-1 1 28,1 2-34,0 1-8,1 2 6,-1 1-9,1 2 17,0-1-73,0 2 58,1-1-60,-2 2 74,2-1-44,-1 3-16,0-2 1,1-1-52,0-1 80,1-2-53,-1-2 35,1 0 2,1-3-6,0 0 10,0-2 6,1 0-7,0-4 6,0 1-2,0-3 1,1 1 0,0-4 0,0 0 17,0-2-14,-1-1 15,1-2-18,-1-1-17,0 0 13,1-2-14,-1 0 16,0-2 2,-1 1-3,2-1 2,-2-1 0,1 1-2,0-1 1,0 0-5,0-1 79,0 1-55,0 0 118,1-1-107,-1-1 42,0-1-48,-1-1-3,1 0 8,-1-1-5,0 0 9,1 1 12,-2 0-13,1 0 8,-2 1-22,1-1 0,-2 0-2,0 0-3,0 0 54,-1-2-7,-1 0 27,1-1-47,-2 0-10,0 0-14,-1-1 18,1 0-66,-1 0 47,0 1-52,-1 0 66,0 3-56,0 0-15,-1 2-7,0 0 3,0 2 42,0 1 1,1 3-22,-1 2 16,0 1-32,1 0 25,1-1-20,0 0 45,2-3-21,1-1 22,2-2-6,0 0-9,2-2 11,1-2-12,0-4 47,1-2-33,0-4 37,2-1-46,0-1 4,1 0-3,0 2 6,1 1 38,-1 2 22,-1 2-5,0 2 96,-1 1-254,0 2 131,1 2-226,0 0 138,1 1-80,1 1 102,2 0-84,1-1 81,0 2-43,2-1 28,0 1 23,1 1 40,1 1 54,0 0-38,0 2 67,1 0-106,-1 0 70,1 1-78,-2 0 53,1-1-36,-1 1 41,-1-1-43,-2 1 17,1-2-13,-3 0 12,0 0-9,-1-2 58,-1 1-44,-1-2 44,0 0-22,-1-2-20,0 1 23,0 0-41,0-1 8,0 0-4,0-1 10,1 1-49,0 0 34,0 0-36,1 1 50,1-1-61,-1 2 42,0-2-51,0 2 60,0 0-17,0-1 10,-1 1-18,0-2 52,-1 1 102,-1-1-48,1-1 76,-1-2-128,0-3 4,0 0 3,0-2-91,0 1 28,1 1-99,-1 1 83,0 0-20,0 2 118,0 0 0,-1 1 17,0 0-2,-3 1-47,0 0 8,-1-1 0,-2 0 11,0-1-59,-1-1 49,-1-1-50,-2-2 41,-1-1-53,-1-2 31,-2-1-36,-1-1 3,-1 0 30,-1-2-36,-2 1 40,-1 1-10,-1 0 8,1 3-14,-1 1 78,1 3 13,0 1 10,2 2-11,0 0-66,3 1 11,0 0-9,3 0 51,1 0-75,2 0 70,1 0-113,2 0 34,1 0-9,1 0 11,1 0 36,1-1-5,0 0 2,1-1-4,0 1-53,0-1-22,1 1-3,-1 0 66,1 1 13,0 1 48,2 2-59,2 5 20,3-1-13,3 4 16,2-3-18,3 2 1,1-2-2,2 0-1,0-1 2,2 0-10,-1-2 7,2 1-15,-2-1 34,1 1-11,-1 0 17,-1 2-16,0-1-5,-2 1-3,0 0 4,0 1-18,-2 0 13,0-1-14,-1-1 18,-1 0-3,-1-3 2,0 0-3,-2-2 3,0-1-25,-1-1 17,0-1-20,-1 0 23,-1-2-9,-1 0 7,-1-1 10,0 0-6,-2 1 12,1 0-16,-1 2 16,0-1-81,-1 1 63,0-1-67,-2 1 68,-1 1 0,0-1-2,-1 0-53,0 0-7,-1-1-12,-1 0-13,0-1 61,-1-1-27,-1-1 30,-1-2-45,-1 0 32,0-2-37,-2 0 42,1 0 47,-1 0-34,0 2 34,0 0-47,0 3 0,-1 1 2,2 1 5,-2 2 31,1-1 30,0 2-13,0-1 38,0 2-72,0 0 28,-1 1-30,1-1 14,1 0-9,0 0 13,1-2-12,1 0 13,0-1-10,1-1 8,0-2-8,1 0-1,-1-1 1,1 0-2,0 1 5,0 1 48,0 1-33,0 1 105,-1 0-99,0 1 55,1 2-68,-1 2 3,0 1 1,1 3 4,1-1-1,0 1-27,2 0 20,-1-1-19,3 0 31,-1-1-69,2 0 49,0-1-56,1-1 43,0-2 94,0 0-80,1-1 82,1-2-21,2-2-41,1-2 45,2-3-52,1 0-4,0-2 8,1 0-2,1-2 10,0 0-3,1-1 15,0-1-12,1-1-39,-1-1 27,0-1-38,-1-2 4,0 1 31,0-3-39,-1 1 36,0-3 47,-1 0-43,1-1 43,0-2-46,-1 0 1,2 0 1,-1-1 1,1 1 6,0 1-73,0 0 55,1 1-58,-1 1 14,-1 1-15,1 0-6,-2 1-35,1 0 81,-1 1-34,0 0 31,-1 0-51,0 0 26,0 2-36,0 0 41,-1 1 65,-1 2-54,0 1 50,-2 1-61,1 1 100,-2 3-21,0 3 91,-1 1-83,0 2 104,0 1-186,-2 3 143,-1 1-161,-3 5 80,0 1-45,-1 3 30,-1 3-32,-1 1 27,-1 2 34,-1 2-35,-1 3 31,-1 2 10,-1 1 16,0 3 2,-1-1 16,0 3-60,0-1 21,-1 4-18,2-1 1,0 1 11,1-2-7,1-1 19,2-3-82,1 0-5,0-3-13,2-2 15,0-2 5,0-3 35,2-3-44,0-2 32,1-3 11,-1-1-16,2-4 58,0 1-32,0-3-9,1-1-10,1-4-33,-1 0-35,2-9 15,0 1-69,3-7 74,2-1-54,3-4 79,2-3-48,2-3 46,0-2-21,2-4 9,1-2 22,2-3-4,-1 0 22,4-1-36,-3 2 34,1 3 17,-2 5 2,-3 6-6,-2 5-36,-2 5 1,-3 7 4,-2 2 3,-2 5 67,-1 4 13,-2 4 7,-1 7 72,-2 5-71,-4 5 74,-2 5-66,-2 3-4,-2 5-34,-1 1 4,-1 4-1,1 0-4,-2 2 9,0-2-8,0 3 4,0-4 2,-1 0 5,2-3 0,0-4-72,2-3 47,3-4-66,2-6 78,4-5-25,2-6 20,1-3-176,4-6-1,2-6-100,6-7 38,4-10 50,3-6 55,5-10 1,0-1 63,5-11-24,-2 0 9,2-6-37,-2 1 27,-1 0-43,-2 1 41,-1 6-36,-3 3 292,-2 9 24,-4 5 165,-2 8-87,-3 6-136,-2 5-59,-2 5-80,-3 3 11,1 7-30,-3 2 39,0 8-62,-4 3 44,-2 4-58,-2 3 67,-2 3-42,0 1 26,-1 3-46,-1 1 102,0 2-61,0 1 61,1 0-42,0 1-12,1 0 18,1-3-19,3 1-40,1-4-10,1-2 0,2-3 10,1-2-85,1-5 25,1-2-114,1-3 119,2-3-17,1-3 78,1-2-38,1-2 78,1-3 3,0-1 7,0-5-26,1-4-44,-1-4-31,2-3 6,0-4 77,-1-2 20,1-4 33,-1-2-19,0-2-48,-2-1-6,-1 1 12,-1 0-1,-1 5-17,0 1 11,-1 7-15,-1 3 14,0 6-4,0 2 2,-1 5-12,0 4 39,0 4-32,-2 9 34,0 3 44,-3 8-14,0 3 70,-1 3-72,0 4 20,1 0-49,0 1 20,1-1-12,-1 1 4,1-4 2,1 0 2,0-6 2,2-2-8,0-6 17,1-2-185,1-5 43,2-4-119,3-2 74,2-5 38,3-4-26,1-7 50,2-5-14,1-6 64,1-4-30,0-4 21,-2-1-27,-1-3 132,-2 3-39,-2-2 114,-3 4-17,-1 2-31,-4 6 41,1 4-91,-2 4 21,1 5-64,-1 3 54,-1 6 36,0 4-15,-2 9 24,-2 4-43,-1 7-77,-2 3 70,2 1-66,-1 1 71,2-2-59,-1 2-13,2-2-5,0 0-54,-1-2 89,1-2-52,0-2 40,1-3 6,-1-1-9,2-4 11,1-2-55,0-3-22,1-2 0,0-3-35,0-2 82,0-3-55,1-1 49,1-4-12,0-1 36,1-2-11,0 0 10,1-2-17,-2 0-4,1-1 3,-1-2-5,-1-1 74,1 0-47,-1-3 54,0-1-59,-1-3-4,1-3 6,-1-3-5,0-5 4,0-3-78,-1-4-15,1-4-7,0-3-31,-1-3 62,0 0-12,1-4 71,0 1-8,1-3 37,0 2-55,3 0 37,1 2-26,2 4 32,1-1-48,1 3 67,1 1 16,-1 1 15,1 4-16,0 1-55,0 2 19,1 4 23,-2 1 42,1 4 26,-1 3-30,0 2-52,0 2-10,0 3-35,0 2 48,0 2 2,-2 2-2,0 3-2,0 0 1,-3 2-54,1 1 37,-2 2-48,0 0 53,-1 2 96,0 0-27,-2 3 51,-1 2-66,-1 4-39,-2 2 39,-2 4-28,-1 4 30,-2 2-35,-2 3 45,-1 4 9,-2 2 6,-1 4 23,-2 1-58,1 3 22,-2 0-90,0 4 43,0-1-38,-1 4 62,0-3-40,0 4-15,1-4-6,0 4 4,0-3 44,2 0-18,1-1 14,1-4-36,2-3-38,0-1 18,4-6-24,1-2 14,2-6 32,2-2-33,2-5 79,1-3-34,0-3 33,0-2-18,0-5-15,2-2 18,1-7-19,3-5-62,2-5-15,2-5-4,0-3 14,3-6 27,-1-3 20,2-5-25,0-3 34,0 0-4,1 1 0,0 0 24,1 3-26,0 0 24,-1 5-40,0 2 49,-1 4-37,0 2 42,-1 3-35,-1 1 43,-1 2-21,0 1 27,-1 0-33,-1 1-5,0 1 9,0 0-6,0 0-1,-1 2-1,2-1-1,-2 2-4,1 0 5,-1 2-5,1-1 7,-2 2 20,1 1-15,-2 1 15,0 1-20,-2 1-3,1 0 2,-2 1-1,1 0 2,0 0-36,0 0 27,2-1-26,-1-2-8,3 0 30,-1-1-32,1 0 37,1 0 0,-1 0-3,1-1-3,0 2 4,-2 0-12,1 1 8,-2 0-19,-1 1 111,0 2-29,-2-1 96,0 2-84,-1 0-17,0 1-33,-1 0-5,1 0 0,-2 1 5,1-1 2,0 1-44,-1-1-5,1 1-10,0-1 11,0 1 2,1 0-15,-1-1-3,2 1-7,-1-2 49,2 2-13,-1-2 9,1 2-11,-1-1 64,0 0-50,1 1 50,-2 0-57,0 1-1,0 1 4,0-1 53,-1 2 21,0-1 10,1 1-14,-1-1-58,0 0 3,0 0-7,0-1 19,1 1-50,0-3 38,1 2-40,0-2 45,1 0-16,0 0 10,-1 1-17,0 0 63,0 0-40,0 1 39,-1 1-49,1 0 4,-1 0-3,1 1 4,-1-1-29,0 2 21,1-1-18,0 0 29,0 1-42,2-1-11,0 0-7,0 0 11,0 0 34,1 0 1,0-1-9,-1 1 5,0 0 54,-1-1 20,-1 2 0,0-1-13,-1 1 11,-1 0 52,1 0-83,-1 0-7,0 0-88,1 1 15,0 0 23,1 0-14,0 0-17,0 0-13,0 0 48,1 0-14,-1 0 39,0 0-12,0 0 8,0 0-19,-1 0 54,0 0-38,-1 0 47,1 0-59,-1 0 53,0 0 9,1 0 18,0 0-17,0 0-29,0 0-10,2 0 10,1 0-29,-1 0 24,2 0-25,-2 0-13,1 0-11,0 0-5,-1 0 12,0 0 15,-1 0 14,0 0-24,-1 0 21,0 0-8,0 1 6,1 0-7,-2 0 3,2 0 13,0 0-9,2 0 13,0 0 12,2-1-20,0 0 23,3 0-25,-1 0-4,1 0 13,-1 0-9,0-1 74,-1 1-54,-1-1 53,-1 1-60,-1 0 15,-1 1-9,-1-1 11,1 2-16,-2 0-8,2 0 9,-1 1-8,1-1 19,1 0-9,1-1 7,1-1 9,1 1-11,0-1 12,1 0-17,-1 0 23,-1 0-17,-1 0 19,-1 0-19,1 0-19,-3 0 15,1 0-16,-2 0 21,0 1-41,0 1 32,0 1-32,0 1 3,1 0 23,0 0-28,2 0 11,-1 0 13,3 0-15,-1-1 14,2 1-5,0-1 0,0 0-3,1-1 5,-2 1 1,1-1-1,-1 0 1,-1 0 0,0 0 20,-1 1-14,-1-2 16,0 2-21,-1-2 2,-1 2-1,0-1-5,1 1 5,-1-1-4,0 1 6,0-1-29,1 0 20,-1 1-21,0-1 27,0 0-1,-1-1 1,1 1-5,0-1 4,0 1-8,0-1 6,-1 1-11,0-1 3,0 0 5,0 1-3,-1-1-14,1 0 10,0 1-17,0-2 22,0 1 11,1 0-8,-1-1 9,1 1-12,0-1 12,1 1-8,-1-1 9,0 0-15,0 0 2,-1 0-35,0 1 28,0 0-25,0 1 34,-1-2-31,2 2 22,-1-2-26,0 0 30,1 1-11,0-1 5,1 0-7,0 0 8,0 0 15,0 0-13,-1 0 12,1 0-2,-2 0 12,1 0-2,0 1 7,-1-1-6,0 2-5,0-1 7,0 2-9,0-1-55,1 0 40,0 0-40,0-1 50,1 1-1,0-1 0,0 0 0,1 1-17,0-1 11,-1 0-18,0 0 47,0 0-26,0-1 26,-1 0-30,0 1 192,-1-1-147,-1 0 162,-1 0-191,-3 0 21,2 0-4,-1 0 8,1 0-53,0 0 35,0 0-63,1 0 65,-1 0 67,1 0-40,0 0 61,0-1-83,0-1-27,1 0 23,0 0-19,0 0 26,1 1-55,0-1 39,0 1-42,1 0 48,1 0-27,0 0 15,1 0-20,1 0 3,-1 0 16,2-1-21,-1 1 24,1-1-9,1 0 5,0 0-10,1-1 61,0 0-43,0-1 46,1 0-52,0 1 40,-1-1 14,0 1 1,-1 1-1,-1 0-49,0 0 11,-1 1-8,-1 1-52,-1-1-14,0 1-2,-1 0-42,-1 1 43,1-1-7,-1 1 10,0 1 30,1 0 5,-1 1-26,0-1 24,-1 1 0,1-1 3,-1 0 4,1 0 25,0-1 194,0 0-206,-2 1 156,1-1-278,-1 0 82,0 0-103,-1 0 65,1-1-112,-1 1 65,1 0-36,0 0 103,-1 0 1,2 0-6,-2 0 38,0-1-99,1 0 66,-1 0 316,1 0-291,-1 0 167,1 0-303,0 1 0,1 1 108,-1 0 439,1-1-274,2 0 259,0 0-339,4-2-25,1 0 47,3-2-38,0-1-16,2-1-3,2-1 9,0 1 29,1-2 5,0 1-42,1 0 30,-1-1 21,0 1-10,0-1 29,0 0 7,1 0-39,-1 0 45,2 0-67,-3 1 15,3-1-11,-3 2 18,1-1-53,-1 1 41,0 0-42,-1 1 57,-1 1-59,0 0 39,-1 1-46,0-1 46,0 1-11,0-2 4,0 2-14,2-2 9,-2 1-5,3 0 2,-2 0-2,1-1 6,0 1-5,-1 0 6,-1-1 5,-1 2-3,-1 0 4,-2 0-5,0 1 4,-3 0-2,-1 0 3,-1 1-68,0-1 45,-1 1-49,0 0 20,1 0 29,0 0-34,0-1 40,0 1 23,1-1-23,-1 1 23,1-1-31,-1 1 66,0 0-29,-1 0 45,1-1-52,-1 1-33,1 0 6,0 0-14,0 0 15,-1 0 66,1 0-127,-3 0 60,1 0-432,-3 0-42,4 1-303,1 2-1,5 1 1</inkml:trace>
  <inkml:trace contextRef="#ctx0" brushRef="#br0" timeOffset="39.999">1269 2015 8838,'-7'0'218,"5"0"-175,0 1-7,-1-1 9,2 1-7,-2 0 7,1 0-5,1 1-65,0-1 40,0 0-43,0-1 88,-1 1-19,0-2 15,0 1-37,0-1 37,0-1-23,0 0 25,-1 0-27,0 0-2,1 1 4,-2-1-1,1 1-47,0 0 34,0 1-35,-1-1-8,0 1 37,0 0-40,0 0 51,-1 0-24,0 0 14,-1 1-19,1 0 12,-2 0-25,1 2 13,-1 0-18,0 1 23,0-1 4,-1 1-12,1-1 9,-1 2-14,2-2 37,-2 2-25,1-2 68,0 1-55,0 0 32,1 0-38,-1 0 9,0 0-4,1-1 6,-1 2-4,0-1-11,0 0 12,0 1-11,-1 0 16,1 0-7,-1 0 9,1 0-5,0 0-29,0 1-34,1-1 14,-1 0-65,2-2 88,-1 0-41,2 1 47,-1-2-62,2 0 41,-1 0-48,2 0 61,-1-1-64,2 1 42,-1-1-51,2 0 42,-2 1-15,2-2-140,-1 1 36,-1 0-105,1-1 75,-1 1 0</inkml:trace>
  <inkml:trace contextRef="#ctx0" brushRef="#br0" timeOffset="40.999">1741 2334 10172,'9'-7'158,"-3"4"-124,0 0 42,1-1-35,0 0 40,0-1-42,1 1 8,-1-1-5,0 0 4,0 1 4,-1 0-58,0-1 44,-1 2-89,0-1 84,0 1-33,0 0 40,0 1-66,0 0-25,0 0 1,1 0 0,-1 1 10,1 0-30,0-1 5,1 0-9,0 0 71,1-1-33,-2 0 24,2 0-7,-1 0 47,0 0-25,0-1 19,-1 1-42,1-1 4,0 1-2,0-1 75,-1 1 24,0-1 2,0 1 0,1 0-82,-1 0 20,1 1-14,-1 0 15,1-1-52,-1 2-7,1-1-9,1 1 12,-1-1 44,1 0-4,-1 0-72,0 0 51,0 0-58,0-1 65,0 0 32,0-1-33,0 0 30,0 0-39,-1 1 47,1-2 9,-1 1 5,1 0-4,1-1-42,0 0 18,1-1-13,-1 2 56,1-2-92,-2 3 74,2-2-126,-2 2 39,1-2-4,0 2 9,1-1 41,-1 0 0,0 0-3,0 1-12,0-1 16,-1 1-26,-1 0 10,0 0-6,-1 0 51,0 0 22,-1 1 2,0 0-8,-1 0-23,1-1-15,-1 2 9,0-2-16,0 2-8,0-1 19,0 0-26,-1 1 21,1 0-21,-1 0 17,-1 0 2,1 0-16,-1 1 10,0-1-18,1 0 68,-1 0-44,0 0 49,0 0-50,0 0 2,0-1-1,1 1-2,-1 0 1,1 0-1,-1 0 5,1 0 0,0 0 0,0 0 1,1-1-1,-1 1-15,1-1 9,-1 0-13,0 0 79,0 1-47,0-1 50,0 0-6,-1 1-41,0-1-216,0 1-117,-1 2-260,-2 1 0,0 1 1</inkml:trace>
  <inkml:trace contextRef="#ctx0" brushRef="#br0" timeOffset="41.999">1300 2026 9412,'0'-5'481,"0"3"-446,-1 1 236,0 1-223,-2-1 12,0 1-8,0 0 12,1 0-12,0 0 12,-1 1 8,0 0-14,1 1 14,-1-1-11,1 1 9,-1-1-4,0 0 5,-1 1-6,1-1-26,-1 1 27,1 0-85,-1 0 70,0 1-51,0 0 52,-1 0 2,0 1 0,0 0 0,0 0-5,0 0-55,-1 2-31,2-2 9,-2 2-11,2-1 37,-1 1-3,0 0-4,-1-1-54,0 2 70,0-1-65,0 1 141,0-1-58,-1 2 53,0-2-63,0 1 50,-1 1-30,0-1 35,1 1-37,0 0-4,0 0 7,0 0-4,-1 1 10,1-1-24,0 1 24,0 0-24,0 1 23,1 0-46,-1 0 34,0 1-46,1-1 43,-1 2-8,1-1 3,-1 2-3,0-1 2,0 1-2,0 0 5,0 1-29,0-1 18,0 1-21,0 0 30,0 1-1,1-2 0,0 2-1,0-2-5,0 1 4,1-1-2,0 0 24,0 1-17,2-1 16,-2 1-22,2-1 39,-1 1-24,0-1 31,0 2-38,0-1 28,1 1-19,-1 0 20,0 0-17,0 3-19,0-2 15,1 2-13,-1 0 12,1 0 18,-1 1-8,2 0-15,-1 0 4,1 0-24,-1 0 24,1 0-2,-1 0 5,0-1-4,0 1 3,1-2-41,-1 1 27,1-1-28,0 1 36,-1-1-2,0 1 0,0-2-4,0 1 3,0-1-26,0 1 21,-1-1 0,0 0-8,-1-1 24,1 1-32,-1 0-7,0-1 19,0 0-19,1 0 23,0 0 14,0 0-12,1 1 10,0 0-11,0 0 30,0 1-21,0-1 24,1 1-48,-1-1 11,1 1-8,-1 0 28,2 0-9,-1 2 14,0-1-18,0 0-33,1-1 26,-1-1-29,1-1 37,0-1-26,0-1 16,1-1-23,0 0 27,-1-1-12,1 1 8,-1 0-12,1 1 9,-1 0 23,-1 0-13,1 1 19,-1 1-24,0-1-4,-1 2 1,0 0-12,0 0 11,0 1-7,0-1 11,0 1 18,0-1-13,1 0 12,-1 1-15,1-1 2,0 0-1,0 1 1,1 0-3,-1 0 42,1 0-31,-1 0 25,1 2-35,0-2-5,-1 2 10,2 0-19,-1-1 16,0 1-16,0 0 21,1-1-52,-1 0 37,-1-1-38,1 1 45,-1-2 3,1 0-5,-1 0 2,0-1-53,0 1-27,0-2 5,0 1-30,0-2 78,1 1-20,-1-2 21,1 0-1,0-3 0,0-1-3,0-1 4,1-1-182,-1-1 41,1-2-126,-1 0-1502,1-1 1140,0 0-1163,0-1 1519,0 0 99,-1 1-46,0-1 142,-1-1-26,0 0 113,-1-2 0,0 0 0</inkml:trace>
  <inkml:trace contextRef="#ctx0" brushRef="#br0" timeOffset="42.999">1087 2045 8957,'-6'0'-489,"4"1"503,1 0 11,0 1-49,1 0 33,-1 0-40,1 1 47,-2 0 2,2-1-1,-1 1-23,0-2 0,0 1-9,0-1 12,1 1 38,-2-1-19,1-1 17,0 0-25,-1 0 40,1 0-19,0 0 25,-1 0 10,1 0 6,-1-1 6,1 0-7,0-1 5,0 1 9,0-1 9,-1 1 42,0 0-67,0 0 40,0 0-9,0 1 10,1 0 7,-1-1-13,0 1 16,0 0-30,0 0 38,-1 0-43,1 0 13,-1 0-15,1 0 15,0 0-5,-1 0 1,1 0 1,-1 0-3,0 0-11,0 0 4,1 0 4,-1 0-17,0 0 18,0 0-21,0 0 14,0 0 15,1 0-2,-1 0 6,1 0-9,0 0-67,0 0 42,0 0-46,0 0 68,1 0-79,-1 0-10,1 0-49,-1 0 83,1 0 145,0 1-48,0 0 128,2 1-198,0-1 64,3 0-116,0 0 45,1-1-37,1 1 16,0-1 21,1 1-23,-1-1 25,1 2 3,0-2-6,0 1 2,0-1-2,1 0-73,-1 0-18,2 0-19,-1 0 15,0 0 71,1 0-5,-2 0 9,1 0 11,-1 0-16,0 0 22,-2 1-22,1-1 5,-1 1-4,-1 0 3,1 1-19,-1 0 18,1 1-18,1 0 22,-1-1-66,1 0 44,0 0-46,2 0 53,-1-1-36,1-1 20,0 1-25,0-1 24,0 0 46,-1 0-36,-1 0 88,-1 0-76,-1 0 42,1 0-49,-3 1 17,1 1-4,-1 0 9,1 0-3,-2 1-53,1-1 42,0 1-41,0 0 52,1 0-80,0 0 56,0 0-62,2-1 12,0 0 39,0-1-49,1 0 68,0 1-19,-1-2 16,1 1-22,-1 0 5,0-1-10,0 1 8,-2 0-5,0-1 47,0 2 15,-1-1 1,1 2 4,-1 0-70,0 0 28,1 1-27,0 0-1,0-1 16,1 2-19,0-2-14,1 1 26,0-2-31,1 2 32,1-2-13,1 1 3,-1 0-6,1-1 10,-1 0 5,0 0-5,-1 1 4,0-1-5,-1 1 49,0 0 11,-1 0 4,0 0 22,0 0-66,-1 1 31,0-1-48,1 0 19,1 0-17,0-1 24,1 0-41,1 0 33,1 0-33,-1 0 35,2 0-2,-1 0-5,0 0 4,-1 1-50,-1 0 23,1 0-27,-2 0 32,0 1 19,0 0-7,-2-1 7,0 1 2,0-1-9,0 0 11,-1 0-12,2-1-2,-1 0 3,2 1-2,-1-2 4,2 0-7,0 0 4,0 0-5,1-1 7,-1 0-5,0 0 4,0 1-5,-1 0 5,0 0-5,-1 1 3,0-1-21,-1 0 15,0 1-13,-1 0 16,0 0-49,0-1-11,0 2-6,0-2 13,-1 1 40,1-1 4,-1 1-12,1-1 9,-1 0-111,0-1 30,1 1-107,0-1-15,0 0 8,1 0-42,0 0-95,0 0 64,-1-1-83,1 1 99,-1-1-238,0 1-130,-1-1-155,0-1 276,0 1 206,-2-3 307,0-2 0,-1-2 0</inkml:trace>
  <inkml:trace contextRef="#ctx0" brushRef="#br1" timeOffset="43.999">1059 2155 8952,'0'-8'-459,"0"5"495,1 1 370,0 0-257,-2 2 273,-1 1-322,-2 3-27,-2 1 23,-1 2-22,0 1 35,-2 2-24,-1 1 35,-2 3-44,0 0 12,-1 1-11,-2 2 3,1 2-6,-1 0 11,1 1-7,-1 2-29,2 0-17,0 0-4,2 1 10,0 0-22,2 0-23,0 0 0,1-1 7,1 1-1,1-1-21,0 0 0,1-1 5,-1 1 47,0-1-15,0-1 5,-2 0 33,1 1 29,-2-1-10,1-1 49,-2 0-84,2-2 51,-1 1-52,1-3-48,1 0 42,1-3-40,1 0 57,1-2-53,1-1-5,1 0-5,0-2 7,0 1 7,1-1-21,0 0-1,0 1 12,-1 0 34,-1 1-10,0 0 46,-1 0-49,1 1 46,-2 0-50,1 0 14,0 0-7,1 0 9,0-2-3,1 0-69,1 0 53,0-1-53,1 1 69,0-1-43,0 0 29,0 0-34,0 1 34,1-1 3,0 2-18,-1 0 28,1 1-28,-1 0 25,0 1-24,0 1 55,0 1-39,0 0 42,0 0-45,0 0 9,0 0-1,0 1 5,-1-1 0,0 0-24,1-1 19,-1 0-19,0 0-1,0 1 15,0-1-16,0 1 12,-1 1 3,0 0-6,0 0 2,-1 0 4,-1 2-11,0-1 8,0 3-10,-1-1-38,0 2 30,-1 0-32,0 2 44,0-2-42,0 2 28,1-2-32,-2 3 23,3-2 11,-2 1-15,1-2 29,0 0-12,1 0 11,-1 0-17,1-1 22,-1-1-17,0 0 18,0-2-19,-1 0-38,1-1 28,0-2-27,0-2 39,1-1-10,1-2 6,0-1-8,0-3 41,1 1-27,1-3-13,0 1 20,1-4-44,0-1 60,1-6-23,0-2 1,3-4 8,1-3 9,3-4-50,0-2-37,2-5 4,0-1-17,1-5 19,2-3 29,0-3-36,2-3 15,0-3 27,2-1-30,1-3 27,-1 2 18,-1 0-16,-1 4 16,-2 6-17,-2 3 56,-2 6 13,-2 4 6,-3 4-17,0 6 77,-2 3-28,0 4 124,-1 4-29,-1 1-64,0 3-15,-1 1-66,-2 2-6,0 4 24,-3 4 17,-1 2-9,-1 5 18,-1 3-17,-1 3 34,-1 6-24,0 3 7,0 4-17,0 5 25,0 0-19,0 6 24,1-2-79,0 2 30,0-2-30,1 0-10,1-1-13,-1-2-4,2-1 18,0-4-8,0-2-10,2-5-17,0-3 15,0-4 21,1-5 19,1-3-34,1-5 28,0-2 32,0-4-32,2-1 19,-1-6-38,0-2-7,1-9 22,-1-3 0,1-8 9,0-5-7,1-5-157,0-4 29,3-7-108,1-3 84,2-8 62,1-4 13,0-2 8,1-3-47,1 1 58,0 4-54,0 5 142,1 7-22,-2 9 5,0 6-18,-2 9-49,-1 5-1,-2 8 22,0 3-20,-2 6 213,-1 3-59,-1 6 141,0 8-98,-3 6 20,-3 9-24,-2 6 46,-4 7-89,-2 4 32,-1 4-37,0 5 22,-2 2 20,0 2-50,-1 0 19,0 1-92,0 0-13,-1-1 3,1-1 27,1-3-103,0-4 37,3-4-112,2-6 79,1-4 49,4-7 28,1-3-18,3-6-166,1-4-111,2-5-83,0-4 20,2-4-1,2-2 69,2-4-50,2-1 176,2-5 69,1-4 93,2-3 0,2-3 0</inkml:trace>
  <inkml:trace contextRef="#ctx0" brushRef="#br0" timeOffset="44.999">1250 2154 9502,'-8'0'-1147,"5"0"1147,1 0-38,1 0 30,-1-1-27,1 1 38,0-2 56,1 1 13,-1-2 8,1 2-15,-1-1-48,1 0-2,-1 0 49,0 1 26,0 0 4,0 0 5,0 0-38,0-1-11,0 1 31,1 0-14,-1-1 32,1 1 86,0-1 81,0 1-50,-1 0 12,1 0-178,-2 0 16,1 1-22,-1 0 25,0-1-24,0 0 17,0 0-18,-1 0 17,1-1-16,-1 1 7,-1 0-3,1-1 4,-2 1-8,2 0 1,-2-1-10,1 1 14,-1 0 8,1-1-8,-1 2-46,1-1 30,0 1-39,0 0 49,1 0-35,-1 0-19,1 0 3,0 0 0,0 0-10,-1 0 29,2 0-32,-2 0 38,2 0 11,-1 0-15,-1 0 43,1 0-28,-1 0 28,0 0-36,0 0 39,-2 0-31,1 0 31,-1 0-35,0 0 30,0 2-15,-1-1 20,1 1-19,-1 1-40,2 0 34,-2 1-29,2-1 36,-1 1-26,1-1 16,-1 1-23,1-1 13,0 0 8,-1 1-12,1-1 12,0 0-8,-1 0 4,0 0-10,0 2 53,0-2-38,0 1 39,-1-1-41,1 1-11,-1 0 14,1 0-11,-1 0 14,1 0-54,-1 0 35,2 0-38,-1 0-2,0 1 35,0 0-40,1 0 21,-1 1 19,0-1-21,0 1 22,0-1 1,1 1-4,-1 0-2,1-1-1,0 1-2,0-1-2,1 1-2,-1-1 0,1 1 0,0-1 4,0 0 62,0 0-33,0 0 64,0 0-66,0 0 17,-1 1-28,1 0 7,-2 0-5,1 1 0,-2 0 0,1 0-1,-1 1 0,0-1-29,1 1 23,0-1-26,1 0 32,0 0-72,0 1 50,2-1-91,-1 0 92,1 0-33,0 1 38,0-1-3,1 1 0,-1 0-4,1 0 0,-1 0 24,1-1-17,-1 0 17,1 0-25,0 1 4,0-1-3,-1 0 7,2 0-6,-1-1 8,1 0-4,-1 1 8,1-1-7,-1-1 13,0 1-9,1 0 17,-1 0-17,0 0 9,-1 0-11,1 0 5,-1 0-3,-1 0 2,0 0-3,-1 1 0,-1 0 1,-1 0 2,-1 1-1,-1-1 43,0 2 10,-2-1 6,0 0-9,1 1-35,-2-1-3,2 0-47,1 0 32,1-1-36,1 0 51,2-1-78,0-1 17,3-1-73,-1-1 74,3 0 0,-1-1 42,1 0-24,0-1 18,0 1-81,0-1 0,1 0-22,0 1 18,2-1 82,-1 0-19,2 0 68,-1 0-64,0 1 29,-1-1-38,0 1 56,-1 0-39,0 0 49,0 0-55,-1 1 43,0 1-30,0-1 35,0 2-35,0-1 3,0 1 0,0 0 14,0 0-9,-1 0 30,-1 0-26,0 1 55,-1-1-47,-1 1 33,0 0-41,-1 0 10,2 0-5,-2 1 8,1-1-6,0 0-40,1-1 31,0 1-32,1-1 41,0 0-49,1-1-11,0 0-5,1-1 8,0 0-6,0-1 27,0 0-120,0 0-917,0-1 607,-1 1-694,1-1 925,-2 2-126,0 0 65,-2 1 18,1 3 136,-3 1 129,0 2 0,-2 2 0</inkml:trace>
  <inkml:trace contextRef="#ctx0" brushRef="#br0" timeOffset="45.999">1772 2143 8935,'0'5'320,"-1"-3"-257,-1-1-70,1 1-11,0 0-7,0 1 13,0-1 34,0 0 23,1 0-30,-2 1 33,2-1-30,-1 1 15,0 0-15,-1-1 17,1 0-1,0 1-1,-1 0 12,1 1-11,-1-1 17,1 0-17,-1 1 13,1-1-10,-1 1 6,0-1-7,0 1-9,-1 1 6,1 0-6,-1 0 9,0 1 0,1 0 0,-1 0-14,0 0-44,0 1 25,1 0-28,-1-1 1,1 1 35,-1 0-37,1-1 42,0 0-28,0 1 17,0-1-24,0-1 26,0 0 25,0 0-20,0-1 21,0 0-26,0-1 46,1 0-33,-1 0 34,1-1-41,0 0-3,-1 0 7,2-1-15,-1 0 80,0 1-54,0-2 97,0 1-77,0 0-9,-1-1-12,1 0-29,0-2 23,0 0-21,0-1 15,0 0-17,-1-1 17,1 0 10,-1 0-10,1-1 16,-1 1-16,1 0 6,-1-1-8,0 2 16,-1 0-11,0 0 14,0 0-14,0 1-30,-1 0 22,0 0-23,1 1 30,-2-1 1,1 1 2,0-1-1,0 1-1,0-2-69,-1 2 46,1-2-50,-1 1 67,1-2-3,-1 1 1,0-1-5,0 0-5,-1 1-1,0-2 0,-1 1 59,0 0 21,0-1 3,0 1-6,-1 1-60,1-1 6,-1 1 3,1-1-2,-1 1 3,0 1 6,0-1-57,0 0 44,-1 0-93,1 1 82,0 0-56,0-1 56,2 1-18,-1-1 19,0 1-6,1-1 3,0-1-6,-1 0 3,1 1-4,0-2 4,0 1-3,0 0 30,0 0 22,1 0-8,-1 1 13,2-1-45,-2 0 9,1 1-8,0-1-21,0 1 16,0 0-15,0 1 22,0-1 2,-1 1-1,2 0 0,-2 0 0,2 1-52,-1-1-15,1 2-10,-1-1 15,2 0-4,-2 1 37,2-1-30,0 1 38,0 0 2,0 0-8,0-1 19,-1 1-13,1-1 12,0 0-18,0 0 26,1 1-18,-1-2 23,1 1-27,-1 1 5,1-1-3,-2 0 12,2 0-8,-1 0-37,1 0 26,0 1-35,1-1-111,-1 1-10,1-1-57,0 1 8,-1 0 78,1 0-17,-1 0-14,1 0 47,0 1 6,0 0-138,0 1 54,1 0-129,0 2 184,1-2 44,3 2 102,2 1 0,1 0 0</inkml:trace>
  <inkml:trace contextRef="#ctx0" brushRef="#br0" timeOffset="46.999">1174 2150 8749,'0'-5'302,"-1"4"26,0 1-229,-1 0 98,0 0-79,-1 0 2,0 0-49,1 0-16,-2 1 4,0-1 5,0 2 2,0 0 23,-1 1-20,0 1 13,-1 1-16,0 0 15,-1 1-11,1 2 9,-1-1-14,0 2-25,1 0 18,-1 2-12,1 0 19,-1 0-39,2 1-16,-1 0-41,1 0 36,-1 1 16,0 0 26,0 0 17,-1-1-18,1 2 9,-1-2-11,1 1 22,-1 0-18,1-1 19,0 0-25,0 1 21,0-1-15,1 0 25,0 0-31,1 0 12,-1 0-10,1 0-20,0-1 19,1 1-12,-1 0 19,1 1-47,-1-1 30,1 1-41,0 0 52,-1 0-2,1 0-1,-1 0-4,0-1-3,0 1 33,0 0-26,-1-1 31,2 1-24,-1-1-5,-1 0 5,1 0-9,-1 1 49,1-1-29,-1 1 32,1-1-14,-1 1-21,0 0 21,0 0-19,0-1-68,0 1 50,0 0-50,0-1 60,1 0-50,0 1-16,1-2 2,0 0-37,-1 0 82,1 0-45,0 0 63,0-1-26,0 1 24,0 0-35,-1 0 59,0 1-48,1-1 45,-1 0-49,0 1-2,0-1 4,1 0-1,-1-1 12,0 0-23,0 1 21,0-2-16,0 1 21,1-1-47,-1 0 32,1 0-64,0 1 59,0-1-15,1 0 13,0 0 4,0 1-9,1 0 4,-1 1-5,1 0 21,0 0-15,-1 1 15,1 0-17,0 1 1,-1 0-2,1 0 3,-1 0 1,1 1 0,-1-1 3,1-1 0,-1 1 1,1-1 1,-1 0-2,1 0 2,-1-1-3,1 1 2,0-1-4,-1 1-27,1-1 19,0 1-19,-1 1 26,1-1-26,-1 1 18,1-1-18,0 1 11,-1-1 9,0 0-11,0 0 10,1 0-4,-1-1 4,1 0-11,1 1 32,0-1-24,0 1 24,0 0-23,0 0 44,0 0-29,0 0 31,0-1-37,0 1 10,0 0-5,0 0 14,0 0-22,0-1 8,0 1-7,0-1 5,0 0-25,0 0 20,0 0-21,0-1-25,0-1 34,0 0-39,0 0 48,-1-1-3,1 0 0,-2-1-12,1 1 12,-1 1-66,0 0-9,0 0-12,1 1 84,-1 1 64,1 0 11,1 0 59,-1 1-120,1-1 63,-1 1-74,1-2 13,0 2-7,0-2 30,0 1-19,0-2-24,0 1 15,0-1-27,0-1 41,0 1-51,0-1 36,0-1-48,0 1 19,0 0 17,0 0-26,0 0 35,0 1 0,0 0-3,-1 1-3,0 1 18,0-1-12,0 2 15,0-1-20,1 1 8,-1-1-5,1 1 8,-1-2-9,1 2 40,0-2-27,0 0 31,0 0-37,1-1 4,-1 1-3,1 0-10,1-1 9,0 1-9,0-1 13,0-1-47,0 0 33,-1-1-36,0 1 46,0-2-44,0 1 32,-1-2-38,0 0 43,0 0-63,0-1-14,0 0-11,0 0-57,0-1 26,0-1 2,0 0 1,0 0-1077,0 0 652,0-3-821,0-1 1008,0-5 193,0-2 60,3-4 95,0-1 0,2-2 0</inkml:trace>
  <inkml:trace contextRef="#ctx0" brushRef="#br2" timeOffset="47.999">1042 2209 8472,'3'-6'83,"-2"4"-44,-1 0 33,0 0-34,0 1-11,-1 0-1,-1 1-35,1 0 36,0 0-24,-1 0 55,0 0-39,0 0 44,-1 0-54,1 0 7,-1 0-4,0 0 10,0 2-7,-1-1-16,1 2 10,-1-1-43,0 2 42,-1 0-20,0 1 26,-1 2-25,0-1 17,0 2-24,-1 1 28,0 0-8,-2 1 4,2 1-7,-2 1 5,1 0-5,0 0 3,1 1-4,0-1 3,-1 0 27,2 0-18,-1 0 12,1 0-19,-1-1-5,1 0 7,0 0-5,0 0 4,0-1-5,-1 0 6,1 0 1,0-1-1,1 0-1,0-2 0,1 0-10,1-2 7,0 0-7,1-1 8,1-1-3,0 0 3,0-2 3,1 1 0,-1-1 2,1-2-4,0-1-1,1-4 0,2-1 2,2-3-2,1 0-33,2-3 23,0 0-27,2-2 19,0-2 9,1 0-13,0-2-30,2 0 31,0-1-33,1-1 42,-1 1 15,1 2-12,-1 1 11,-2 3-18,0 0 25,0 3-17,-2 1 17,1 1-22,-2 1-1,1 1 1,-2 1 24,0 0-8,-1 1 14,0 1-17,-2 0 47,-1 1-37,-1 1 41,-1 0 28,0 0-54,-3 2 111,0 0-106,-4 1 39,0 2-44,-2 1-22,1 2 20,-1 1-19,1 0 2,-1 1 16,1-1-13,0 2-13,0-1 21,0 1-26,-2 1 25,2 1-11,-3 0 3,2 1-6,-2 1 6,1-1-16,-2 2 9,1 0-10,-1 0 14,-1 0-15,1 0 10,0 0-12,-1 0 18,1 0 0,1-1 1,0-1-25,2-2 16,1 0-19,2-1 20,1-2-34,0-2 21,2-1-24,1-1 30,1-1 1,0-2 2,0-2-1,3-4 5,1-1-50,3-4 32,1-2-33,2-2 17,2-1 16,1-1-17,1-1 22,1-1-27,1 0 17,-1 0-20,1 1 23,-1 1 27,0 0-23,-2 3 20,0 0-30,-2 2 49,-1 2 10,-2 1 6,-1 1-8,-1 2-47,-2 1 13,0 0 41,-2 2 32,0 1-8,-1 0 40,0 0-82,-3 2 0,0 0-16,-4 3-27,1 0 65,-3 1-25,1 1 24,-2 1-21,1 0-9,-2 1 9,1 0-10,-1 1-7,0 1 7,1 0-6,-1 0 10,1 1-28,-1 1 25,2 0-23,-2 1 27,1 0-30,0 0 19,0 0-23,0 1 11,1-2 6,-1 0-10,2-1-22,1-1 26,1-2-29,0-2 35,3-1-5,1-1-1,0-1 5,3-3-5,0-1 6,5-5-5,1-2-13,3-3 10,2-3-11,0 0 13,3-3-30,0 0 21,1-2-17,-1 1 23,-1 0 4,-1 2-7,0 1 27,-3 3-19,-1 1 20,-3 2-25,0 2 35,-2 3-26,-2 1 28,0 2-49,-2 1 2,0 2-1,-2 0 6,0 4 14,-1-3 26,-1 3-20,-2-2 19,0 1-27,-1 0-4,-1 1 2,-1 0-7,-1 2 4,1-1 45,-2 2 15,1-1 11,-1 2-13,1 0-37,-1 1-3,1 2-10,-1 0 9,1 0-6,0 0 12,1 0-26,0 0 18,2 1-22,-1-2 25,2 1-7,0-1 5,0 0-13,1-2 10,-1 1-32,1-1 25,-1 1-20,0-2 20,-2 2 1,1-2-2,-1 0 14,1-1-8,-1 0 8,2-1-11,-1-1 11,1-1-7,1-1 9,1 0-7,1-1-1,2-3-14,2-1 9,4-5-14,1-1-24,3-4-10,2 0-6,1-2-55,0-1 84,2-1-51,-3-1 55,2 1-25,-3 0 13,0 1-17,-2 1 19,-1 0 39,-1 1-34,-1 2 35,-1 1-44,-2 3 2,-1 0 1,-1 2 2,0 2 70,-1 0 9,-1 2 67,0 1-51,-3 1 6,1 2-55,-2 2 10,1 0-12,-1 3-5,-1 0 11,-1 2-8,-1 0 8,1 2 16,-2 1-14,0 1 16,0 2-30,-1-1 5,0 1-4,0 0-22,1 0 20,0 0-21,0 1 28,1-2-27,0 1 19,1-2-21,0 1 21,0-1-22,2-1 13,0-2-16,1 0 19,1-3-7,0-1 2,1-2-4,0-1 6,1-1-5,0-2 3,3-3-3,1-3 5,3-6-56,3-2 40,2-4-42,2-1 52,1-2 2,0-1-5,0-2 3,-1 1-65,0-1 58,-3 1-59,0 1 68,-1 1 35,-3 4 15,0 1 0,-1 3 46,-2 2-87,0 2 40,0 2-44,-2 2 61,1 1-33,-1 0 58,0 2-85,0-1 24,-1 1-18,2 0-45,-2 0 49,2 0-70,-2 0 116,0 0-52,-2 0 51,-2 2-52,0 0 6,-3 2-3,2 1 14,-1 1 9,0 0-16,0 2 17,0-1-50,0 2 30,1 0-19,-1 1 22,0 1-3,0 1 1,-1 1-2,1 0 0,-2 1-3,1 0 2,0 0-8,-1 1 5,1-2 22,1 1-13,0-1 20,1 0-25,1-2-14,0 1 11,2-3-9,1 0-52,0-2 49,1 0-51,0-1 38,0-1 16,0-1-24,0-2 23,1 1-9,0-3 5,2-1-11,0-2 8,2-2-11,-1-1 39,1-2-4,-1 0 12,1 0-10,1-1-12,-1 0-2,1 0 5,0-1-55,1-1 35,0-1-37,1 0 48,0 0-47,2 0 33,-2 0-38,2 1 46,-2 0-17,1 0 11,-1 2-16,1 0 16,-1 1-16,0 0 11,0 1-16,0 0 44,-2-1-29,2 1 29,-3 1 12,1 0-29,-2 1 31,0 1-38,-2 0 65,0 2-49,0 1 59,-3 2-69,-2 1 17,-2 2 39,-1 2 39,-2 3-16,-1 1 14,0 1-41,0 1-8,-1 1 11,1 0-52,-1 1 21,1 1-18,-1 1 28,1-1-31,-2 3 21,1-1-28,-1 3 34,-1-1-1,0 1 0,-2 0-10,1 0 6,-1-1 24,1-1-16,1 0-2,1-3-13,2-1-19,2-2 25,2-2-58,1-2 41,1-1-41,2-3 37,1-1 12,2-4-16,2-2 12,4-6-7,2-2 2,2-5-4,2-1-51,0-2-15,2-1-15,-1-3-3,0 1 62,-2-2-14,0 1 26,-1 0-7,0 1 3,-2 1-6,-1 3 50,-2 2-35,0 2 39,-2 3-49,-1 2 52,-1 2 19,-1 2 0,0 3 27,-1 0-64,-2 3 4,-1 1-6,-2 3-18,1-1 20,-2 3-9,0-2 5,1 2-8,-2 0 5,1 0 2,-1 1-10,0 0 7,-1 1-15,1 0 70,-2 1 10,0 2 13,0 0-17,0 1-50,-1 1 0,1 0-27,0 2 29,0-1-29,0 1 37,1 0-39,0 0 26,0 0-28,0-1 30,1 1-21,0-1 11,0 1-15,1-1 13,0 1 14,0 0-13,0-1 13,-1 0-14,1 0 2,-1 0-1,1-1-4,0 0 6,1-2-5,1-1 7,0-1-51,1-2-12,1-1-3,0-1 9,1-2 41,0-1-32,2-1 43,-1-2-42,3-2 50,-1-2 2,2-2-18,-1 0 21,1-1-13,0 0-12,0 1 13,-1-2-11,1 1 22,0-1-9,0 0 14,0 0-11,1 0-25,0-1 20,0-1-20,1 0 18,1-2-37,0 1 24,2-3-26,-1 2 35,2-4 0,-1 2-1,2-4-1,0 0-4,1-1 1,-1-1-2,1-1 10,-1 1-6,0 1 8,0 2-12,-2 2 3,-1 3-2,-2 2 8,-1 3 23,-1 1 27,-2 2-12,0 2 64,-1 2-79,-3 3 72,0 1-75,-5 6 23,1-2-25,-3 4 14,1 0-9,-1 2 11,-1 0-14,-1 4 3,0 0 0,-2 3 35,-1 1-25,0 2 58,-2 2-56,0 0-10,-1 1-1,2-2-29,-1 3 38,3-4-30,0 1 19,1-1-20,1-1 28,2 0-3,1-1 4,1-1-7,1-2-51,1 0-30,2-3-53,0-2 34,1-1 10,1-3 52,0-2 1,0-2 37,0-1-33,0-2 31,1-3-41,1-2 11,2-5-1,2-1 12,1-4-6,1-2 13,0-1-9,2-2 5,-2 0-5,1-1-30,-1-1 21,0 0-24,0 0 31,1-2-70,1 0 49,-1-3-54,2 1 65,0-2-28,1 0 19,1-1-25,-1 2 25,-1-1-4,-1 4 2,-1 1-7,-1 3 23,-2 1 21,-2 4-13,0 3 12,-2 1 24,-1 4 17,0 1 33,0 2-28,-2 3-31,0 1-23,0 4 9,-1 0-4,0 5 8,-1 0-5,1 3 7,-3 2-6,1 3 6,-2 1-4,0 1-4,-1 2 1,0 0 64,0 0 24,-1 1-21,1 0 8,0 0-86,-1 0 29,0 0-4,0 2 0,-2 0 1,-1 3 5,0 0-2,-1-1-2,1 1-1,0-3-24,0 0-9,1-1 2,1-3-3,1-1-13,2-4 25,0-2-27,2-3 34,1-2 2,0-3 0,2-2-41,0-2 20,1-5-37,2-2 7,1-9 22,3-1-17,2-6 30,2-2-2,1-2-1,0-4 2,1-1-66,-1-1 47,1-2-52,-1 1 37,1-2 14,-2 2-18,1-1 21,-2 2 1,2 0-6,-2 1 2,0 2-3,1 0 1,-2 2-2,1 1 3,-2 2 30,1 1 20,-1 2-5,-1 2 19,1 1-48,-1 3 12,-1 0-11,1 2 18,0 1-10,0 2 14,0 1-16,0 1-5,-2 2 9,1 1-6,-2 1 12,0 1 19,-2 0-15,0 2 15,0 0-28,-2 3-1,0 0 2,-1 1 57,-1-1-37,0 1 43,-1-1-48,1 3 11,-1-1-4,-1 4 9,0 0-7,-1 4-4,-2 1 11,0 3-11,-3 2 25,0 2 34,-1 2-24,-1 1 22,0 0-26,-2 2-17,1 0 21,0-1-41,1 0 16,1-1-15,0 1 23,2-1-3,1 0 9,2 0-4,1-2 9,2-1-64,0-1-18,2-2-7,0-1-86,1-3 55,0 0-98,1-3 104,-1-1-8,1-3 81,-1-1-26,0-2 41,1-1 18,0-2 0,-1-3 8,2-2-49,0-7 22,1-1-16,2-5 13,1-2-52,2-3-28,-1-1 14,0-2-8,0-1 15,1-2-16,0 0-1,1-2-10,0 0 51,0 0-20,0 1 17,0 0-4,0 1 1,1 1-6,0 0 2,0 0 47,1 0-32,0 2 39,0 1-50,0 0 41,0 1-29,-1 2 63,1 0-59,-1 1 27,1 1-30,-1 2 17,0 3-9,-1 1 11,-1 2-12,0 2 3,-2 2-2,-1 2 4,-1 1 9,-2 2 48,-2 1-32,0 2 65,-5 2-78,0 1 27,-2 1-31,1 1 41,-1 1-29,1 1 33,-1 0-38,1 3 7,-1 0-4,0 3 14,0 1-11,0 1 25,-1 1-21,1 2 15,-2 1 17,0 2-18,-1 1 20,-1 1-28,0 0-4,-1 2 3,0-1-2,1 1-29,-1-1 22,2-2-24,1 1 32,1-3-60,1 1 43,1-2-44,1 0 56,2 0-29,0 0 18,1-2-29,1 1-6,0-1 17,1-2-22,0 0 12,0-2 14,1-2-19,0-1 20,0-2-16,0-2 11,0-1-11,0-1 13,0-3-13,0 0 5,0-1-6,1-3 6,0-1-15,3-5-54,-1-1 35,2-2-99,-1-3 111,1-1-54,0-3 63,0 0-47,-1-1 29,-1-2-33,1 0 42,-1-2-25,1 0 10,0-1-16,0 3 18,-1-1-2,1 2 4,0 1-10,-1 1 43,1 1 11,-1 2 45,0 2 43,-1 1-61,0 2 22,0 1-70,0 2 46,-1 0-29,0 3 77,0 0-70,-2 4 38,-1 1-39,-1 5 0,-2 0 45,-1 3 13,0 0 2,-2 1-5,0 3 1,0-1-27,-2 3 33,1-1-39,-1 3-7,0 0 13,1-1-10,-1 1 15,2-1-58,0-1 42,1 0-43,1-2 51,0-1-2,2-1-2,0-2-60,1-1 13,0-3-25,1-1 31,1-2-64,1-1 55,0-4-65,0-2 78,1-7-39,2-1-17,1-4 2,2-1 1,1-2-22,1-2 40,1-1-77,0-2 81,2-1-19,-1-1 15,1-2 19,1 3-20,-2 0 17,1 3-20,-3 2 60,-1 4 1,-1 3 13,-3 4-14,0 2-48,-1 2 67,-1 3 33,-1 4 40,-2 1 59,-1 7-98,-2 0 27,-2 5-72,-1 1 30,0 1-13,-2 2 17,0 1-22,-1 2 51,0 0-31,-1 1 36,0 0-51,-1 1 1,1 0-1,0 0 3,0-1 6,1 0-45,2-2 37,0-1-107,1-3 88,1-1-52,2-3 67,0-3-35,2-1 24,0-4-29,2 0-10,0-3 25,1-4-77,1-3 21,2-7-1,1-2 1,2-5-21,2 0 42,1-1-111,1-3 108,0 0-52,1-1 58,-1 1-7,0 1 2,0 2-12,-1 4 10,-2 2 57,0 3-44,-3 3 49,0 3-65,-2 2 110,-1 1-68,-1 4 84,-2 1-92,-2 6-5,-3-1 18,-1 5-13,-3-1 77,1 2 5,-3 1 8,1 1-16,-2 2-36,0-1-14,0 2 20,1-2-22,1 1-7,1-3 4,2 1-1,1-4 10,2 0-49,2-3 36,1-1-91,1-4 43,1 0-8,2-3-37,2-3 75,2-3-45,3-3 49,3-6-15,2-1 9,0-4-20,2-2 15,0 0-76,-1-1 56,-1 2-57,-2 1 66,-3 3 40,-1 1-27,-2 5 110,-2 1-59,-1 3 68,-1 2-59,-2 2-15,0 2-20,-5 2-12,0 3-7,-2 2 7,-1 1-1,1 2 10,-1 0-26,1 1 19,0-1-19,1 0-9,0 0 26,2-1-31,-1-1 15,2-1 13,0 0-22,0-2 20,1 0-11,0-1 7,1-1-4,1-1 24,0-1-14,2-3 20,2-2-82,3-6-15,3 0-66,2-4-10,1 0 58,1-1 0,0 1 58,-1-1 63,-1 2-52,-2 0 55,-1 3-66,-3 3 98,0 1-19,-3 2 77,-1 1-78,-1 2-24,-2 1-8,-3 2 52,0 1-11,-3 3 43,1 1-97,-1 1 24,0 0-31,1 1 37,1-1-47,0 0 34,1-2-47,0 1 45,1-2-16,-1 1 7,0-2-15,1 1 12,0-1 17,1-1-14,0-1 21,1 0-84,0-1 47,3-1-47,1-3 61,5-3-46,2-2-14,3-3-3,2 0 4,-1 0 36,1-1-2,-2 2-3,0 1-3,-4 1 76,-1 1-60,-2 1 58,-1 2-10,-2 1 29,0 1-1,-3 2 12,-1 0-64,-4 2 12,1 1-6,-4 2 8,2 2-13,-2 0 13,1 2-12,-1 0 7,0 1-7,-1 0 3,1 2-2,0-1-27,1 1 23,1-1-27,1 0 13,1 0 9,1-2-10,2 0 14,0-1-48,2-1 33,0-1-37,0-1 45,0-1-20,1-1 10,0-1-13,2-1 13,1-1 10,0-1-10,3-1 8,-1-3-37,2-2 22,0-3-23,1-1 30,1-2-1,0 1-1,0-2 2,-1 3-1,-2 0 1,-1 3-1,-1 1-2,-2 2 64,-1 2 16,-1 1 7,-3 4 51,-1 1-36,-6 7 12,-2 3-19,-2 3-40,-1 2-18,0 1 10,0 0 5,2 0 11,1 0 5,1-2-78,3-2-1,0-2-72,2-2 71,1-2-65,2-2 13,1-2-12,0-2 1,2-2 73,1-2-24,1-1 22,3-5-15,4-2 13,-1-3 11,4-1-7,-2-1 9,0 0-14,-1 2-1,-1-1 2,-2 3 6,0 0-6,-2 2 67,-1 2 9,-2 1 10,0 2 54,-1 1-94,-2 4 60,-2 1-67,-4 5 6,-1 1-31,-1 4 17,-2 1-14,1 1 22,0 0-36,1-2 24,0 2-28,1-3 37,2 1-22,-1-2 15,2 0-26,0-3 23,1 0-27,1-1 20,0-2-16,2-1-32,0-1 11,0-1-24,3-3 31,0-1-40,4-6 45,2-1-50,2-3 60,1-1-7,1-2 4,0 0-9,1-1 7,0 0-30,-1-1 19,0 1-22,-2-1 69,-1 2-34,-1 1 38,-2 1-1,-1 3 9,-2 1 5,-1 2-11,0 2-3,-1 2-23,-1 1 29,-1 1-33,-1 2 4,-2 2 2,0 2 3,-2 2 2,0 2-2,-1 2 2,-1 0 39,0 0-27,0 2 27,0-1 7,0 1 11,-1 1 3,1-1-10,0 1-1,0-1-28,1 0 36,1-1-30,0-1-52,2-1 42,1-2-41,1-2 46,0 0 11,1-2-62,1-2-27,1-1 1,2-3-68,2-3 43,2-3-6,2-4 12,2-2 11,0-3 34,1 0-48,0-2 40,-1 0 1,0 1-12,-2 1 14,-2 1-7,-1 2 18,-1 3-14,-2 1 12,-1 3 82,-1 2 28,0 2 61,-3 2-55,-1 2-50,-4 3-31,0 3-11,-3 2 11,-1 3-3,0 0 8,0 2-21,-1 0 20,1-1-23,-2 1 21,2 0 20,-2 0-16,2-1 15,-1 0-24,1-2 0,0 0-4,2-1 3,1-1 0,0-2 2,2-1 2,1-1-60,2-1 44,1-1-64,1-2 70,2-2-19,2-1-4,4-4 9,0-1-13,2-2 12,0-1 5,0 2-12,-1 0 77,-2 2-56,-1 1 59,0 2-67,-2 0 19,0 2-2,-2 1 36,0 0-27,0 2 14,-1 1-22,0 1-24,0 1 22,0 0-21,0 0-1,0 0 15,1-1-18,1 0 12,0 0 7,2-1-7,0 1 5,0-1 57,1 1-42,-1 0 44,1 0-55,-1 2 30,0-1-21,0 0 24,0 1-27,0-1-24,-1 1 22,1-2-20,0 0-25,-1-1 35,1 0-38,-2-1 49,2 0 2,-2 0-1,1-1-3,-1 0-53,0-1 30,0 1-35,0-1 38,0 0 10,0 0-12,1-1 11,-1 1-9,2-2-26,-1 0 20,1 0-21,-2-1 41,1 0-9,-1 1 11,-1 0 2,0 0-14,0 0 14,-1 1-11,-2 0-2,0 0 4,-3 1-5,-1 0 11,0-1-7,-1 0 9,0-1-8,-1-1-32,1 0 25,0-2-24,-1-2-5,1 0 24,-1-1-27,1 0 83,0 1-39,-1 0 38,0 1-51,0 2 0,0 1-2,0 0-1,0 2-1,0 0 96,1 1-16,-1 1 91,3 0-91,-1 2-40,3 0-60,0 2 13,2-1-73,0 1 100,1-1-65,2 0 64,1 0 2,2 0-9,2 0 6,2 0 41,1 0 12,1-1-5,0 2-8,0-1-10,1 1-23,-1-1 30,0 1-37,0 0 32,-1-1-19,-1 1 35,1 0-66,-1 0 41,0-1-39,-1 0-8,-1-1 31,0 0-36,-1-1 44,0-1-46,0 1 31,-1-2-38,-1 1 44,1-1-11,-2 0 5,0 0-13,0 0 10,-1-1-50,-1-1 37,1 0-36,-1 0 48,-1-1-8,1 1 7,-1-1 1,-1 2-4,0-1 5,-2 1-7,-1 0-1,-3 0 0,-1 0 0,-1 1 1,-1 0 12,0 0-8,-1 0 12,0 0-13,1 0-66,-1-1 48,1-1-54,1-1 11,-1 0 36,1-2-42,0 0 58,0 0-4,1 0 1,-1-1-6,2 1 50,-1 0 16,1 2-2,0 0-10,1 1 1,1 2 16,1-1 8,0 1-13,2-1-25,-1 1-10,3 1-9,-1 1 7,2 1-20,3 1 27,1 1 43,2 2-33,1-1 30,0 1-42,2 0 30,1 0-23,0 0 23,1 0-31,1 0 3,1-1 7,-1 0 16,2 0-23,0 0 21,-1 0-30,-1 0 27,-1 0-7,-1 0 12,-1 0-8,-2-1-10,-2 1 5,0-1-13,-1-1 9,-1 0-42,0 0 28,-1-1-31,1 0 40,-1-2-39,0 1-15,1-2 2,0 0 5,0 0 41,-1 0-4,0-2-94,1-1 14,-2 0-84,1-3 75,-2 2 45,0-1 10,-1 0 29,1-1-41,-2 1 61,-1 0-45,-2 1 50,-2 0-56,-2 1 52,0 0-34,-2 1 39,1 1-37,-2 0-6,1 0 23,-1 0-76,0-1 59,1 1-59,0-2 61,0 0-60,1-2 40,0 0-47,-1 0 50,2-2 6,-1 0-8,1 0 6,-1-1-13,1-1 51,0 1-41,0 1 43,0 0-5,1 1 12,0 1 3,0 1 44,0 2-72,0 0 39,1 1-39,0 0 4,0 1 6,1 0-1,2 0 4,0 0-106,1 0 70,2 2-81,2-1 81,4 5 7,-1-1-16,3 2 12,-2 0 91,0 1-12,1 0 96,0 1-81,2-1-5,1 0-44,0-1 10,2 0-59,-1-1 50,1-1-51,0 0 18,-1-1 18,0-1-22,-2 0 4,0 0 15,-2-1-19,0 0 17,-2-1-9,-1 1 2,-1-1-8,-1 0 2,-1 0 8,1 0-44,-1-1-34,0-1 18,0 0-21,0-2 62,-1 0 1,0-1-7,0-1 8,-1 1-7,-1-1 1,-1 0-8,-3 0 5,-2 1 38,-1 1-24,-1-1 31,-1 1-41,-1 1 31,0 0-22,0 0 29,0-1-38,0 0 12,2 0-12,0-1-34,0 0 31,3-1-34,-1-1 45,2 0-13,0-2 6,1 1-9,1-1 8,0 2-2,0-1 3,1 1-9,0 1 5,0 0 52,0 2-37,0 0 44,0 1 2,0 0 17,-1 2 2,1-1 16,0 1-72,0 0 27,1 0-25,1 1-7,0-1 9,0 2-6,1 0 12,0 1-10,0 0 7,2 2-7,1-2 12,3 2-7,0-1 4,3 1-10,0-1 77,-1 1-55,2 0 57,-2 1-30,1 0 11,-1 1 6,-1 0-11,1 1-24,-1-1-3,1 0 10,-1 0-6,0 0 9,0-1-8,1-1 19,0-1-11,0-1-62,0-1-24,0-1-14,0 1-34,1-2 42,-2 0 3,0-1-52,0-2 94,-1-1-54,0-2 56,-1 0-40,-1-2 26,0-1-30,0-1 32,-1 0-61,0-1 45,0 0-47,-1-2 54,0 0-8,0 0 4,-1 0-5,1-1-10,-1 2 9,1 0-15,-1 1 15,0 1 0,-1 0-6,1 1 6,0 1 45,-1 0-33,1 0 41,0 0-51,0 0-2,0 0 5,2 0-2,-1-1 2,0 1 7,1 0-4,-1 1 31,1 1-20,-1 1 42,-1 0-46,0 2 118,0 1-50,-2 2 51,-1 2-52,-5 4 2,0 1 19,-4 5-3,1 0 2,-2 3-8,1 0 22,-3 1-6,2 0 10,-3 2-45,2-1 17,0 0-52,0-2 33,1-1-35,2-3 44,1-1-45,2-2-11,1-2-4,2-2 1,2-2-86,1 0 91,2-4-111,2-3 28,3-5 6,4-3-87,2-4 79,2-2 20,2-1 16,0 0 44,-1-2-41,-1 1 35,-1 1-36,-2 2 67,-3 3 8,-1 2 10,-2 4-13,-2 1 41,-1 4 36,-1 1 18,-2 3-8,0 2-88,-5 3-5,0 3 1,-2 1 1,-1 3 6,-1 1 3,-1 2-3,-1 0 1,1 1 36,-1 0-29,2 0 29,-1-1-45,3 0 12,0 0-12,1-2 13,1 0-6,1-1-31,2-1 28,1-2-29,0-2-17,2-2-12,0-1-5,0-1 13,1-2 42,1-1 2,3-2-13,2-4-48,3-2-29,1-3 7,2-3-3,1-2 7,0 0 26,-1-1-35,-1 0 42,0 0 33,-3 1-28,0 0 74,-2 0-62,0 0 33,-3 2-40,-1 0-4,-1 1 4,-1 2-1,0 2 0,-1 2 65,0 0 23,0 3 3,0 1 2,-1 1-125,0 1 55,0 0-48,-1 1 55,-1 2 9,1 0-10,-2 4 6,0 3-11,-2 3-3,0 4 0,0 1 97,-1 2-19,1 1 87,0 1-90,1 0-7,1 0-46,2-1 13,0-3-8,2 1-33,-1-2 24,2-2-17,-1-2 34,2-2-53,0-1 34,1-3-53,0-1 46,0-2 4,0-1-8,-1-1 0,1-1 7,0-1-10,1-2 10,0-5-4,1-1 2,1-3 0,0-2 0,0-2-49,1-2-14,-1 0-3,-1-2 12,0 1-12,0-2-13,1 0-12,-1-1-29,1 0 30,0 1 3,0 1 7,0 1 42,0 4-5,-1 0-3,0 4 39,-2 1 17,0 3-1,-1 2-7,0 1-94,-1 2 114,-2 4-17,0 1 70,-3 4 42,0 3-34,-3 2-8,0 4 50,0 1-53,-1 3 14,1 0-16,1 2 6,0 1-39,0 0 45,2-1-49,0 1 13,1-2-8,2 0 29,-1-2-78,1-1 39,1-1-47,-1-1-33,1-2 71,0-2-54,0-1 68,0-1-51,0-2 33,0-1-45,0-2 50,0-2-64,0 0 34,0-1-42,0-3 46,0-2 7,0-5-51,1-2 37,0-3-88,1-2 36,0-2-7,1-1 12,0-3-33,0-1-18,1-2-13,0-1 18,2-1 59,-1-1 6,1 1-20,0 2 18,0 2-28,-1 3 8,-1 2-8,0 4 1,-1 2 0,-1 2 5,-1 2 61,1 1 24,-2 2 77,1 2-34,-1 0-18,1 4-35,-2 2-17,0 7 56,0 0 15,-3 4-1,1 0-12,-1 3 19,1-1-48,-1 2 53,1-1-43,-1 2-16,1-1 24,-1 1 34,1 0-30,0 0 36,-1-1-35,0 0-16,1-1 18,0-3-15,1 0 9,0-2-4,1-1 5,-1-2-5,2-2-38,-1-2-32,1 0-48,-1-3 37,1 0 7,0-1 51,0-3-9,0-2-68,0-4 42,0-2-47,0-4 62,1 0-53,0-4-21,0-1 2,3-2 5,0-2-13,0-1-27,2-1-32,-1 0 28,2 0 46,-2 1 16,1 2 24,-1 1-26,-1 1 21,0 4-39,-1-1 62,-1 4-1,-1 1 16,0 2-9,0 2-46,-1 2 4,0 1 72,0 2 3,-1 1 74,0 2-59,-3 1-10,0 3-40,-2 4 62,0 2-42,-2 4 47,1 2-59,0 2 50,0 1 21,0 2-1,1 0-5,0 0-6,0 2 26,2-1-6,-1-1 9,2 2-61,0-3 21,1 0-54,2-2 5,-1-2-9,1 0 15,0-4 34,0 0-2,0-2 1,1-3-6,0-1-68,0-2-27,1-2-1,0-1-1,-1-1 76,2-1-29,-1-2 2,0-3-3,1-3-43,-1-3 46,0-3-31,0-2-20,0-2-12,0-2-5,-1-1-32,-1-2 44,0 0-9,0 0 9,0 2 48,0 1-9,0 5-1,-2 0-6,1 5 35,-1 1 14,0 3 0,0 2-11,0 2 27,0 0-44,0 2 33,0 0-50,0 0-8,-1 0 18,1 0 49,-2 2-33,1 0 36,-1 3-43,-1 1 6,0 2-5,-2 1-1,0 2 2,-2 1-15,0 0 10,-1 3-24,1-2 19,0 2 221,0-2-33,1 0 158,1-1-167,1-2-57,1-1-55,2-2-52,0-1-19,2-3-2,0 0 5,1-5-18,1-1 39,2-7-66,3-1 72,1-5-99,1 1 27,2-3-88,0 0 55,0 1 19,-1 1 25,0 3 61,-3 2 12,0 3-7,-2 2-5,-1 2 67,-2 2-33,0 4 53,-3 3-71,-2 5-40,-3 3 26,-2 4-17,-2 1 159,0 1-46,-1 1 110,1-1-108,1 0-17,1-2-46,2-3-50,1-1-20,1-3 4,3-2 10,-1-1 55,3-4 3,-1 0-10,2-2-134,2-2 20,3-4-138,2-3 133,2-4-57,1-2 115,1-2-38,-1-1 43,-1 0 9,1 1-18,-3 0 54,0 2-39,-2 2 36,0 2-49,-2 3 72,-2 3 15,0 1 18,-1 4-10,-3 2-66,0 4 73,-4 2-9,0 1 62,-2 2-83,1-1 14,-1 0-60,1 0 36,0-2-61,1 1 45,2-2-48,0-1 54,0-2-42,2 0-21,0 0-1,1-2 3,1 0-23,0-2 31,1 1-99,1-3 93,2-1-46,3-3 57,0-2-7,2-2 5,0-1 33,-1 1-28,-1 1 24,-1 2-32,-2 1 73,0 1 20,-2 2 0,-1 1 35,0 2-100,-1 1 48,0 4-39,-2-1-10,2 2 9,-1-1-6,1 0-46,-1-1-11,2 1-8,-1-1 5,2-1 40,0-1 0,2 0-7,-2-1 4,1 0 62,0 0-48,-1-1 226,-1 0-163,-1 0 181,-1 0-133,-3 0-7,1-1 7,-2 0-115,0 0 55,0 0-57,0 0 66,1-1-2,-2 0 6,0-3-4,0-1-9,0-2-138,-1-1 19,0-1-130,1 0 89,0-1-3,0 1 63,1 1 19,0 1 18,2 1 11,0 1-21,1 2-29,1 0 20,2 5 55,0 1-18,4 6 61,0 0-72,2 3 3,0-2 0,1 2 5,1-2 42,-1 1-22,0-1 29,1-1-43,-1 0 8,0-1-5,-2-2 5,1 1 2,-2-2 1,-1 0 1,-1-2 3,0-1-2,-1 0 91,-1-1-73,-1-2 59,1 0-115,-2-4 10,1 2-13,0-1 18,0 1 2,-1 0 0,1 0 9,0 1-7,0 0-130,0 0 85,1 1-49,-1 0 250,2 1-61,-1-1 71,1 0-145,-1-1-1,-1-3 11,0-1-3,0-3-47,0-1 34,0-2-112,0-1 39,0-3-8,1 0 16,0-2-20,0-1 16,0-2-81,1 0 79,0-2-72,0 0 92,1-1-67,2-1 57,-1 1 0,2 0-4,0 1-7,1 0 43,0 2 3,0 0 45,0 3 50,-1 2-67,0 1 27,0 2-74,-1 0 72,-1 2-46,0 1 52,-1 0-52,-1 2-13,0 0 14,0 2-9,0 0 11,-1 0-56,1 1 41,0 0-46,0 0 53,1 0-23,0-1 10,1 1-19,1-1 20,0 0 3,-1 1-3,1 0 66,-2 1-52,1 0 52,-2 2-66,-1 0 150,1 1-113,-3 2 127,0 0-143,-3 3 7,1-1 9,0 0-10,0 1 5,0-1 20,-1 2-17,0 1 17,0 0-18,-2 2 25,0 1-16,0 2 17,-2 0-23,-1 2 0,-1 2 5,0 0 67,-2 1-45,0 2 50,-2 0-62,-1 2-9,1 2 12,-2 0-9,2 0 11,-1 1-5,1-1 4,0 1-3,3-2 11,2-1-40,1-1 29,3-2-31,1-2-21,2-1-72,1-2-16,0-3-97,1 0 79,1-3-38,-1-1 79,2-2-148,2-2 62,1 0-95,2-1 51,0-2-104,2-1 21,-1-1-73,2-2 198,-1-2 76,1 0 102,0-3 0,1 0 0</inkml:trace>
  <inkml:trace contextRef="#ctx0" brushRef="#br0" timeOffset="48.999">1754 2262 9502,'3'8'-1067,"-2"-6"1679,0 0-410,0-3 443,-1 1-599,1-4 16,-1 2-28,0-1 35,0 2-24,0-1 15,0 0-20,0-1 22,0 1-9,0 0 6,0 0-6,0-1-9,0 1 9,0 0-12,-1 0-19,1 0 23,-1 1-19,0 0 27,0-1-47,0 1 28,0 0-38,-1 0 9,0 1-13,1-1-4,-1 1 6,-1 0 0,1 0 26,-1 0-34,0 0-4,0 0 18,-1 1-24,1 0 27,-1 2 7,0-1-8,0 2 2,0-1 23,0 1-17,0 1 20,0-1-23,0 1 33,0 0-23,0 0 27,1 0-29,-1 0 34,1 1-23,-1-1 29,1 0-33,0 0-6,0 0 5,2 0-43,-2 0 34,2 0-24,-1 0 33,2 0-71,-1 0 48,1 0-54,0 0 68,0 0-38,0 1-15,0-1-3,0 0 0,1 1 28,1 0-1,1 0-5,0 0 3,1-1 5,0 1-11,0-1 9,-1 0-15,1 0 11,0-1-16,-1 1 78,1-1 12,-1 0 13,0 0-8,-1 1-77,1-1 17,0 0-14,-1 0 21,0 1-53,0-1-9,1 0-6,-1 0 10,0 0 46,1-1-5,-1 0-9,1 0 0,0-1-7,-1 1 2,0-2 52,0 1-40,-1-1 42,0 1 80,0-1 57,0-1 0,0 1-41,1-1-109,-1 1-17,0-2 31,0 0 13,1-3-4,-2 1 16,2-2-98,-1-1 24,0-2-85,0 0 72,0-2-41,0-1 12,1 0 4,1-1-11,-1-1 48,1 0-11,0 1 2,0 1 64,-1 1-36,0 0 41,1 2 20,-2 1-54,1 1 57,0 1-69,-1 1 8,-1 1 0,1 0 4,-1 0 6,0 0-48,0 0 38,0 0-37,0 0 47,0 0-61,0 0 47,-1 0-53,1-1 48,-1 1 1,-1-1-5,0 1 13,1-1-6,0 1 2,0 0-8,0 0-5,0-1 4,0 1-2,1-1 2,0 1 74,-1-1-52,1 1 62,0 0-73,0 1 60,0-1-43,-1 2 51,1-1-68,-1 1 16,0 0-87,-1 1 69,1-1-98,0 1 101,-1 0-39,1 0 39,-1 0-9,0 0 4,1 0-13,-1 0 10,1 0-19,-1 0 12,0 0-14,0 0-33,1 1 30,-1 1-32,0 2-5,1 1 34,0 0-37,0 2 46,1 0 4,0 1-3,0 1-1,0 0-5,0 0-5,0 0 2,0 0-10,0 0 10,1 0 50,-1-1 20,0 0 8,0 1 41,0-2-31,0 1 2,0-2 12,0 1-69,0-1 23,0 0-19,0-1-19,0-1 15,0 0-14,-1-1 23,1 0 6,0 0-4,0-2-85,-1 1 54,1-3-66,0 0 98,0-5-15,0 2 19,0-2-22,1 0-31,-1 0 24,0 0-22,-1 0 34,1-1 4,-2 1-3,0 0-2,-1 0 1,0 1-75,0 0 53,0 1-23,1 1 41,0 0 22,0 1-33,1-1 35,0 2-170,0-1 145,1 2-153,1-2 167,1 2-45,0-1 28,0 1 10,-1 1 36,0-1 6,2 0-8,-1 0-36,1 0 2,0-1 55,1-1 20,1 0 1,-2-2-4,2 2-16,-2-2 21,1 2-4,-2 0 7,1 1-102,-1 0 53,1 0-52,-1 1 61,0-1-58,1 1-8,0 0-7,1 0 10,-1 0 1,2 0-17,-1 0-16,0 0 13,1 0 35,-1 0-4,1 0 71,-1 0-62,1 0 59,-2 0-71,1 0 65,-2 0 88,0 0-99,0 0 44,-1 1-178,-1 0 38,0 1 9,0 0 29,0 0 5,0-1-7,0 1 83,0-1-62,0 1 63,0-1-14,0 0-40,0 1 48,0-1-56,0 1 3,0-1 1,0 0 6,0 1-3,0-1 14,0 1-9,0-1 18,0 2-68,0-1 46,-1 0-50,-1 1 49,1-1-13,-1 0 5,0 1-9,-1 0 7,1 0 15,-1 0-14,0-1 32,0 1-25,-1 0 17,1-1-20,-1 1 1,-1-1 0,1 0 0,-1 1 6,0-1 25,0 0-16,0 0 19,-1 0-26,1 0-23,0-1 18,0 1-18,0-1-3,1 1 17,-1-1-19,1 0 7,0 0 10,0 0-13,0-1 15,2 0 8,-2 0-6,1 0 4,0 0-9,0 0 14,0 0-10,0 0 11,0 1-14,-1 0 10,1 0-6,-1 0 10,0 1-23,1 1 11,0-1-11,-1 1-25,1 0 28,1-1-30,-1 1 38,1 0-15,-1-1 9,1 1-12,0-1 13,0 1-5,0-1 3,0 1-11,-1-1 9,0 2 62,0-1-44,1 0 51,-1 0-25,-1 1-26,1-1 30,-1 1-43,0 0 5,0 0-1,0 1 6,1-1-21,-1 1 15,1 0-15,0 0 23,-1-1-27,2 2 18,-1-2-24,0 2 28,0-1-5,0 0 3,1 0-13,-1-1 27,1 1-22,0-1 21,-1 0-3,1 0-10,-1 1 12,1-2-14,-1 2-7,1-1 6,0 0-4,-1-1 7,2 1-10,-1-1 7,1-1-7,0 0 10,-1-1-11,2 1 8,-1-1-9,1 1 0,-1-1 2,1 0-5,0 1 9,0-1 45,-1 1-28,2-1 30,-1 0-16,2-1-19,-1 1 22,1-1-18,-1 0-5,0 0-14,1-1 8,-1 1-14,0-2 22,0 1-1,0-1 2,1-1 0,0-1-3,0-1-53,1 1-21,2-2 0,0 0 4,1 0 28,0-1 13,1 0-18,0 0 21,-1 0 4,0 0-11,1 1 40,-2 0-29,1 0 30,-1 0-34,-1 1-35,1 0 26,-1 0-28,0 1 40,1 0-55,0 0-9,0 0-6,1 0 11,1 0-20,0 0 44,0 0-52,0-1 56,0 1 35,0-1-34,0 0 63,-1 1-60,1-1 28,-2 0-39,1 1 52,-1-1 9,-1 1 4,1 0 1,-2 0-9,1 0 27,-1 1-6,0 0 9,-1 0-24,0 0-1,0 0 7,0 1-19,0 0-3,0 0 4,0 1 0,-1 0 5,0-1 82,0 2-58,-1 1 65,0 0-82,-2 4-9,1-2 7,0 1-7,-1 0 18,2-1-4,-1 0 6,0 0-1,1 1-5,-1 0 4,1-1-8,-1 1-2,1 0 3,0 0-3,0 1 2,0-1 8,1 0-6,1 0 9,0 1-7,2-1-10,0 1 7,0 0-8,0 0 11,0 0-3,0 0 5,-1 0-3,0 0 0,0 0 0,0-1-2,-1 1-12,1-1 10,0 0-9,0 0 12,0-1-1,0 1 0,1-1 0,0 0 1,0 0-27,0 0 19,1 0-24,-1 0 54,0 1-21,0-1 22,0 0-25,0 0 0,-1 1 1,1-1-3,-2 1-23,0-1 20,0 0-19,0 0 23,-1 0 2,0-1-1,1 1 4,-2-2-2,1 1-74,-1-1 40,1 1 102,0-1-45,0-2 89,-1 0-120,0-4-35,-2 1 38,-1-2-34,0 0 22,-1-1-24,0-1 23,0-1 0,0-1-1,0 0-2,-1-3 3,1 1-2,-1-3 2,2 1 0,-1 0 3,1-1-3,0 2 3,1 1 64,-1 1-48,0 2 52,1 0-66,-1 3 12,1-1-4,-1 2 8,0 1-9,0 1-44,0 0-10,0 1-1,0 0 13,0 2-70,0-1 22,0 1-99,0 0 58,1 0 3,0 0 30,1 0 8,-1 0-289,1 0 263,-1 0-208,1 0 293,0 0-34,-1 0-8,1 0-20,0-1 55,0 0-1,0-1-6,1 0-1,0-1-4,0 0-1,-1 0 101,0 0-28,0 0 91,0 1-84,-1-1 45,1 2-17,-1-1-2,0 1 12,0 1-67,0 0 44,0 0-160,0 0-341,1 0 155,-1 0-233,3 2 390,0 0 0,2 2 0</inkml:trace>
  <inkml:trace contextRef="#ctx0" brushRef="#br0" timeOffset="49.999">1132 3134 10086,'-8'-2'643,"5"2"-472,0-1 12,0 1-1,1-1 4,0 0-19,-1 0-13,1 0 9,0-1-32,0 0 55,0 0 0,0-1 11,-1 0 23,1-1-28,-1 1-1,0 0 57,0 0-99,0 0 51,0 0-69,-1 0 0,-1 1 0,0 0 15,-1-1-11,-1 2-62,0 0 41,0 0-55,-1 0 72,1 0-74,1 0 10,-1 0-65,2-1 54,-1 1 21,1-1 0,1 0-73,-1-1-10,1 0-68,-1 1 54,0-1-16,-1 0-4,0 0 24,-2 1 6,-1-1 72,-1 2-19,-1-1 21,-1 2-33,-2-1 61,0 0-42,-1 1 50,0 0-107,-1 0 44,1 0-44,0 1 17,1-1-15,2 1 0,0-1 6,2 1 36,2-1 1,-1 0-5,2 0 4,0 0-37,1 0 22,0-1-34,0-1 33,0 0-26,0-2 19,1 0-17,-2 0-12,1 0 22,0 1-23,-1-1 9,0 1 15,0 1-16,-1-1 21,1 1-46,-2 0 33,2 0-36,0 0 43,0 0-44,0 1 31,0-1-40,1 0 44,0 0-6,-1 0 5,1 0-5,0 0 48,0 0-37,0 0 38,0 0-2,0 0-31,-1 1 35,1-1-43,-1-1 18,0 2-12,0-2 17,-1 1-17,1 0 10,0 0-6,0 0 16,1 0-12,0-1 14,-1 1-13,1 0 5,0-1-5,-1 1-1,2 0-1,-3-1 24,2 2-16,-1-1 20,1 0-23,-1 0-44,1 0 31,-1 1-31,1 0 42,0-1 2,1 1-2,0 0-2,0-1 2,0 1-62,1-1-14,0 1-15,-1-1 19,1 2 42,0-2 9,-1 1 33,1 0-26,-2 0 29,0 0-39,-1 0 37,-1 1-26,1-1 30,-2 1-35,1-1-8,0 1 7,0-1-3,1 1 9,0-1-15,1 1 11,1-1-9,0 1-3,2-1 14,-1 1-16,2 0 12,0-1 1,0 0-2,0 0 0,0 1 63,1-1-46,-1 0 46,1 0-60,0 0 20,0 0-13,-1 1 18,0-1-19,0 0 10,0 0 1,-2-1-26,2 1-13,-2 0-2,1-1 1,0 1-26,0 0 42,-1 0-47,2 1 53,-1-1 0,0 0-2,1 0-3,0 0-6,0 0 42,1 0 7,0-1 8,1 1-10,-1-2 23,1 1-40,0 0 45,0-1-55,0 0 0,0-1 9,0 1-2,0-1 18,0 0-12,0 0 23,0 0-66,1 0-1,0-1-16,0 0 8,0 0 0,1-1 25,-1 0-31,0 1 33,0-2-3,1 1-2,-1 0-2,-1-1 5,1 1 2,0-1-5,0 0-49,-1 0 35,0-1-39,0 1 51,0-2-73,0 1 48,0-1-53,0-1 65,0 1-61,0-1 40,0 1-45,0-2 49,0 2 4,0-2-10,0 1 6,0 0 58,-2 0-41,1-1 39,-1 1-27,-1 1-22,0 0 25,1 0-22,-1 2 27,0-1-17,0 1 21,0 0-20,0 0-49,0 1 41,1-1-41,0 1 49,0 0-53,0 0 36,1 0-40,-1 0 47,2 0-17,-2 0 2,2 0-7,-1 1 4,1-1 10,-1 1-16,0 0 61,1 1 0,-1-1 13,0 1-11,1 0 24,0 1-41,-1 0 46,1 0-56,-1 1 43,1-1-25,0 1 30,0 0-11,-1-1-22,1 2 26,-1-1-45,1 0 17,0 0-14,0 0 17,0 0 3,0 0-2,0 0 1,0 0-3,0 0 2,0 0-1,0-1 1,0 1-4,0-1-13,0 1 9,0 0-10,0 1-39,0-1-30,0 1-2070,0-1 1440,0 3-1398,0 1 1993,2 5 124,0 2 0,2 3 0</inkml:trace>
  <inkml:trace contextRef="#ctx0" brushRef="#br0" timeOffset="50.999">769 3120 8992,'0'5'453,"0"-3"-157,0-4 279,0 2-443,0-4 23,0 2-73,0-2 33,0 2-46,-2-1 10,1 0-8,-1 0 6,-1-1-42,0 1 40,-1-1-41,1 1 51,-2-1-11,1 1 2,-1-1-6,0 1 13,-1 0-59,0-1-1,-1 1-21,0-1-23,-2 0 61,1 0-21,-1-1 30,0 1 3,-2-1-10,1 0 5,-1-1-50,0 0 0,-1 0-10,-1 1 15,1-1-1,-1 1 26,0 0-28,0 0 33,0 1-10,1 0 6,-1-1-8,1 2 5,1-1 3,0 2-3,2-2-21,0 2 14,2-1-18,-1 0 24,1 0-44,1 0 29,-1 1-32,1-1 39,-1 0-33,1 1 22,0-1-24,0 0 28,-1 0-25,2 0 14,-1 0-18,1 1 16,0 0 6,0-1-11,-1 1 8,1-1-4,1 1 3,-1 0 0,0 1-27,1-1 20,-1 1-21,1 0 26,-1 0-34,1 1 22,0-1-25,-1 1 30,1-1-2,0 1 0,-1 0-2,1 0 1,-1-1 24,1 0-20,-1 0 34,1 0-32,0 0 10,0-1-13,-1 0 65,2 0-44,-1 0 47,0 0-55,0-1 48,1 2-30,0-2 35,-1 1-41,1 0-16,0 1 15,-1-1-13,1 2-13,-1-1 19,0 0-19,0 0 13,0 0 9,1 0-10,-1 0 10,0 0-19,0 0 11,0-1-14,0 0 13,1 0 21,-1 0-18,1-1 17,0 1-22,0 0 72,0 0-50,0-1 53,1 2-62,0-1 30,0 1-17,0 0 5,1 0-6,-1 0-18,1 1 8,0-1 6,-1 1-14,1 0 4,0-1 4,0 1-4,-1-1 4,1 0 57,0 1-39,0-1 34,0 0-30,0 0-32,1-1 9,-1 1 18,0 0-13,1-1 29,-1 1-25,1-1-28,-1 1 13,1 0-11,-1-1 15,1 1 3,0-2-1,-1 1 6,1-1-5,0 0-36,0 0 24,0-1-33,0 0-2,0 0 26,0-1-29,0 0-13,0 0 36,0-1-41,0-1 50,0 0-2,-1-2-1,1 0-1,-1-1-1,0-1 4,0 0-3,0-1-1,0 0-2,0-1-37,0-1 28,0 0-27,0-1-15,0-2 30,-1-1-33,0-1 58,0 0-8,0 3 9,0-2-14,1 3 22,-1 1-17,1 2 16,0 2-22,0 1-4,0 1 3,1 1-5,-1 2 4,0 1-19,0 0 17,0 1-104,0 1-1308,0 1 865,2 2-861,-1 0 1313,3 5 121,1-2 0,2 3 0</inkml:trace>
  <inkml:trace contextRef="#ctx0" brushRef="#br0" timeOffset="51.999">2431 2902 8355,'-6'-2'0,"3"0"0,1 0 0,1 0 0,-1-1 31,1 1 83,-1 0 6,1-1 64,-1 1-67,1 1-24,-1-1-28,1 2-5,0-1 14,-1 1 10,1 0 82,-1 0 149,1 0 795,0 0-569,1 1 469,1-1-879,4 2 14,-2 0-10,2 1 11,-1 0-56,-1 0-12,1 1 1,0-1 18,0 0 33,0 1-1,1-1-67,-1 1-26,2-1 4,-1 1 12,2-1 4,-1 1 32,3-1-41,-1 0 39,2 0-14,0-1 15,1 0-16,0 1 20,0-2-34,0 1 15,0 0-18,0 0-21,-2 1 35,0-1-38,-2 1 21,0 0 14,-1 0-16,0 1 25,-2 0-55,1 0 36,0 0-42,-2 1 42,1-1 6,0 0-10,-1 1 7,1-1-16,0 0-42,0 0-25,-1 0 7,1-1 16,1 1 44,-1-1 2,1 0-6,-1 0-6,1-1 4,0 1-2,0-1 38,0 0-26,0-1 29,-1 1-38,1 0-23,-1 0 24,1 0-21,0 0 30,0 0-58,0 1 37,0-1-89,1 1 89,0 0-41,0 0 48,1 0-9,-1 0 4,2 0-12,-2 0 11,2-1-50,-1 1-3,2 0-15,-2-1 13,2 1 27,-2-1 10,2 1-10,-1-1-7,1 1 38,0-1-32,0 0 38,0 0-32,2 0 0,-1 0 1,1 0-11,1 0 10,-1 0-7,0 1 10,-1 0 3,1 0-2,-2 0 2,0 1-1,-1-1-59,-2 2 40,1-1-47,-2 1 59,0 0-72,-1-1 51,-1 1-60,1-2 9,-1 1 36,0-1-41,1 0 70,0 0-10,0-1 4,0 0-12,1-1 54,0 1-39,0-2 43,-1 1-57,1 0-2,-1-1 2,0 1 3,-1-1 68,-1 0 29,1 0-2,-1 0-35,-1 0-88,0 1-61,1-1 28,-1 1-14,0-1 60,1 1 35,0-1-29,-1 0 53,1-1-56,-1 0 31,0-1-17,1-1-1,-1 0 4,0-1-1,1 0 30,-1-1-21,1 1 24,-1 0-28,1 0 1,-1-1-1,1 1-4,-1-1 3,1 1-76,0-1 56,1 1-60,0-1 20,0 0-20,1 0 2,0 0 3,0 0 55,0-1-13,1 0 8,0 0 52,0 1-38,0-1 41,0 0-57,1 0 50,0-1 20,0 1 3,-1-1-4,2 0 6,-1-1-39,3 1 54,-2-1 4,3 0-36,-1 0 46,1 0-64,1 0 3,0 0 8,2 0-1,0 1-25,0-2 18,0 1-22,1 0 29,0 0 0,-1 0-5,0 0 4,0 1-30,0 0 10,-1 0-17,0 0 17,-1 0 19,1 0-6,-1 1 9,2 0-9,-1 0-3,1 0 5,-1 1-4,1 0-9,-1-1 8,0 1-8,0 0 10,-1-1-41,0 1 29,-2-1-31,0 0 38,-1 0-32,-2 0 21,0 1-24,-1-1 14,0 0 11,-1 0-15,-1 0 0,0 1 5,1-2-8,-1 2 9,1 0 3,-1-1-3,1 1 3,1 0-2,-2 0 0,2 1-1,-2-1 1,2 1 2,-1 0 4,1 0-3,-2 1 0,0 0-1,0 1-2,-1 0 2,1 0 9,-2 0-6,1 1 6,-1-1-9,0 2 4,0-2-2,-1 1 4,1 0-4,0 0 11,1 0-6,-2 0 7,2 0-7,-1-1-8,0 1 7,1 0-27,-1-1-1754,0 2 1218,0-1-1496,0 0 1902,0 0-95,1 1 264,2-1 0,0 1 0</inkml:trace>
  <inkml:trace contextRef="#ctx0" brushRef="#br0" timeOffset="52.999">2639 2977 10390,'7'0'307,"-3"2"-276,-1-1 49,1 1-6,-1 1 17,2 0-68,-1 1-7,1 0-14,-1 0 1,2 1 44,-2-1 3,2 1-12,0 0-1,1 0 4,0-1-11,2 0-24,0 0-11,2 0-3,0 0 12,1 0 35,-1 0 0,2 0 0,-1 1 2,0-1-52,0 2-12,-1-1-16,0 0 16,0 0 12,-1 0 21,-1 0-28,0 0 6,1-1 9,0 1-10,0-1 6,-1 1 11,0-1-10,-1 1 12,-1-2 8,0 1-6,-1-1 6,-1 0-9,0-1 17,-1 1-13,-2-2 12,0 1-17,0 0 25,0-1-16,-1 0 19,0 1-16,1-1-3,-1 1 4,1-1-20,-1 0 12,0 1-11,1-1 16,-1 0-24,1 1 16,-1-1-19,1 1 24,-1-1-3,1 0 2,0 0-7,0 0 5,-1 0-28,0-1 20,1 1-21,-1 0 44,0-1-18,0 1 18,1-1-25,0 0 3,0 0-2,1-1 5,1-1-19,0 0 13,1-2-15,0 1 20,1-1-4,-1 1 3,1-1-4,0 1 27,-2 0-18,2 0 18,-2 0-19,2 0-3,-1-1 3,0 0-4,1-1-4,0 1 4,1-2-3,1 1 6,0-2-8,1 0 6,0 0-5,1 0 6,0-1 1,1 1 0,-1-2-8,1 1 46,-1-1-36,0 0 37,-1 1 8,1 0 16,-2 0 2,1 1-10,-1 1-4,-1 0-29,0 0 39,0 0-40,1 2-33,0-2 29,0 1-29,2 0 39,-1-1-34,2 0 27,0-1-26,0 1 39,0-1-10,0-1-1,-1 1-5,0-1-1,-2 1-10,1 0-8,-2 0 73,0 0-53,0 0 71,0 0-63,0 2-53,-1-2 42,1 2-42,-2-2 51,3 1-52,-2 0-11,1 0-6,-1 0 8,2 0 47,-1 0-17,0 0-34,0 0 15,-1 1-21,0 0 29,0 1 42,-1 0-34,-1 1 32,0 1-36,-1 0 35,-1 0-23,-1 0 27,1 1-27,-1 0-32,1 1 27,-1-2-26,1 1-43,0-1 52,0 0-56,1 0 63,1 0 3,-1-1-5,2 0 0,-1 0 29,0 0-27,0 0 23,-1 0-32,0 0 54,0 1 8,-2 0 9,1 1-15,0 0-19,-1 0-17,0 0 59,0 0-94,1 0-2,0 1-86,1-2 41,2 1 19,-2-1 53,2 1 4,0-1-16,0-1 72,0 1-59,-1 0 58,0-1-75,-1 1 72,0 0 14,-1 0 8,1 1 13,-2-1-77,1 1 27,1-1-51,-1 0 29,0 1-24,0-1 34,0 0-37,1 0 31,-1 1-30,0-1 33,0 0-38,-1 1 20,0 0-1079,0 1 621,-1 0-761,0 2 996,-2 2 103,-2-1 123,-1 1 0,-2-1 0</inkml:trace>
  <inkml:trace contextRef="#ctx0" brushRef="#br2" timeOffset="53.999">522 3075 8554,'0'-9'55,"0"6"-43,0 1 63,1 0 15,-1 0 8,1 0 175,-1 1-121,0 0 134,-1 0-156,-2 0-28,1 1-37,-2 1-45,0 0 35,1 1-33,-1 1 48,2-1-65,-2 1 45,1-1-48,0 1 62,0 0-9,0 1 2,-1 1-25,1 0 19,-2 2-60,0 1 45,0 1-54,-1 1 54,1 1-16,-1 1 17,0 0-28,0 1 20,1 0-19,0-1 24,1 0-67,1-3 48,0-1-48,1-1 62,2-2-1,-1-1-55,1-2-1,0-3-19,1-1 21,0-6 31,2-1-59,1-4 43,1 0-45,1-1 50,0-1-6,1 0 3,0-1-5,-1 1 5,1 0-21,-1 1 14,1 1-14,-2 1 16,1 2 0,-2 1-8,-1 2 37,0 1-27,0 1 30,-2 2-31,0 0 105,0 1-5,-2 2 36,-1 2-50,-2 2-53,-1 2 51,-1 1 21,0 3 11,-1-1-17,-1 2-44,1 1-3,-1 0-37,0 0 31,0 1-30,1-1 40,0 1-70,1-1 53,0-2-50,1 0 61,1-3-65,1 0 39,1-4-49,1 1 6,0-3 37,2-2-52,2-3 54,4-6-16,2-2-89,2-3 13,2-1-83,1-2 84,-1 0 21,0-1 29,-2 1 13,-1 1-22,-2 2 62,-2 2 1,-1 2 12,-2 4 64,-1 1-62,-1 3 74,-1 0-5,-1 3-51,-1 2 14,-4 2-51,-2 4-6,-2 2 19,-1 4-11,1-1 23,-1 2-60,1 0 50,0 0-49,1-2 51,1 1-45,1-1 27,-1 0-32,2-1 29,0 0 12,1-2-17,1-1-8,1-1 4,1-3-12,0 0 19,2-2 2,-1 0-35,2-4 26,0-1-29,4-5 34,1-3-90,2-2 18,2-2-78,0-1 73,2 0-32,-3 0 23,2-1 30,-2 2-15,-1 0 62,-1 1-43,-1 1 80,-1 2 12,-2 1 9,-1 2-18,0 1-70,-1 2-19,-1 2 99,-1 1 7,-1 3 48,-4 1-25,1 3-64,-2 1-3,0 2 9,0 0-1,0 2 13,-1-1-13,1 2 69,0 0-49,-1 0 48,1 1-68,0 0 8,0-1-3,2 1 6,0-2-7,2 0-20,1-2 15,0-1-8,2-2 21,-1-1 9,1-2-5,1-1-82,0-1 11,1-1-78,2-2 80,2-3-50,2-3 27,2-3-14,-1-1 16,2-3 35,0 0 8,-1 0-19,0 0 14,-1 2-28,-1-1 23,-2 3-20,0 0 15,-2 2 43,-1 2 13,-1 2 76,-1 1-69,-1 2 70,-1 3-107,-1 0 53,-4 4-48,-1 2 30,-2 3-18,-1 0 23,0 2-24,-1 1 39,-1 1-28,-1 1 30,-1 1-34,0 2 50,0-2 13,1 2-20,1-2 6,1 0-62,2-3 28,3-1-89,1-3 22,2-2-80,2-1 84,1-3-38,1-1 30,3-2-12,2-2 15,3-3 23,2-4 12,2-3-39,1-2 28,1-2-82,0-2 9,0 0 15,0 0-6,-1 1 64,-1 0-28,-1 3 61,-2 1 15,-1 3 11,-2 1-16,-1 3 13,-3 2 16,0 1 21,-1 2 3,-2 3-63,-1 0 23,-2 6-19,-2-1-25,0 2 17,-1 1-27,0 1 31,-1 1 37,-1 0-26,0 2 22,0 0-43,-1 2 45,0 0-33,0-1 36,1 1-35,0-2-42,2-1 33,0-1-31,2-1 43,1-3-3,2 0 11,0-2-110,1-2 25,0-1-98,0-1 69,1-1 20,1-3 31,4-2 3,1-3-40,3-5-27,0-1 8,2-3 0,2-2 8,0-1 23,0-1-32,0-1 92,0 0-37,0 1 39,-2 1 25,-1 2-52,-1 3 52,-3 3-71,-2 4 103,-1 2-19,-2 2 100,-1 2-98,-3 4 18,-1 1-69,-6 8 68,0 0 50,-4 6 21,1-1 58,-1 3-75,1 1-31,-1 1-26,1 0-23,0 2 19,0 0 3,0-1-7,0 1-49,0-3-26,3-2 0,1-2 8,2-4-108,3-3 27,1-3-103,1-3 62,1-1 15,3-4 3,2-3-17,4-5 46,3-4-26,3-5-1,3-3 65,1-3-39,2-3 76,-2 0-56,1 0 56,-2 0-47,-1 2 54,-1 1-58,-1 3 72,-3 2-3,-2 5 63,-2 3-47,-2 4 59,-2 2-5,-2 2 13,-1 4 15,-3 3-34,-1 4 27,-5 5-28,-2 5-5,-2 1-40,-2 5-5,1 0 7,-2 3-9,0 1 19,0 1 19,-1 2-13,1-2 15,-1 1-25,2-3-50,0 2-13,2-5 1,2 2 8,2-6-114,3-2 32,1-3-214,3-5 125,1-1-65,0-4 136,2-1-13,2-4 85,3-3-53,3-4 37,2-4 19,1-5 49,3-4-23,0-4 2,0 0 7,1-4 30,0 0 10,-1-2 67,-1 1-77,-1 2 77,-3 2 18,-1 5-27,-3 4 49,-1 4-85,-2 4 18,-1 3-57,-1 3 20,-2 5-15,-2 5 18,-3 8-11,-3 6 25,-3 6-20,-2 5 77,-1 2 6,-1 1 19,-1 3-23,1 0-69,-1 2 3,0 0-56,-1 3 9,2-4 2,-1 2 6,3-7-153,1 1 38,4-8-130,1-2 104,4-7 76,1-3 21,4-7-2,1-2 34,4-8-245,5-4 72,4-8-171,5-9 110,1-4 119,4-10 34,-3 1 27,1-6 3,-4 3-101,-3 3 44,-2 3 469,-5 8-71,-3 5 340,-2 6-314,-2 4 13,-1 3-124,-4 10 39,-2 3-61,-6 15-54,-3 3 58,-4 10-150,0 0 30,-1 6-135,1-3-17,-1 2 39,2-2-63,0-1 113,2-3-164,1-3 92,4-5-128,1-4 87,4-5-103,1-3 49,2-5-85,0-3 87,3-3 33,2-4 32,4-3-46,2-7 10,3-3-47,0-3 32,0-1 70,0-1-7,-2 2 19,-3 1-40,0 3-99,-3 3 35,0 3-74,-3 3 70,0 2 71,0 2 44,-2 4 63,0 4 0,0 3 0</inkml:trace>
  <inkml:trace contextRef="#ctx0" brushRef="#br0" timeOffset="54.999">454 3041 8951,'-11'1'872,"6"1"-741,-1 0-42,0 1-10,-1 2 14,1 0 0,-2 2 53,1-1-15,0 2-140,0 0 27,1 0-114,0-1 117,1 1-41,-1-1 34,2 0-19,-1 1 20,1 0 51,0 0 6,2 1-30,-1 0-25,1 0-51,0 1 34,0 0-36,1 0 71,0-1-27,0 1 30,1-1-41,0 0 29,0 0-29,1 0 34,1 1-8,1-2 4,-1 1-7,2 0 7,-1-1 16,0 0-12,0 0 13,-1 0-17,0 0 23,-1 1-17,0 0 69,0 1-16,-2 0 9,0 1-17,-2 2 5,-3-1 10,-1 2 16,-1-1-17,0 1-77,0 0-21,0-1 5,0 1 9,0-2 62,1 1-7,0-1 7,1 0-6,0 1-143,0-1 30,0 0-138,0 1 65,0-1-27,0 1 55,-1-1 30,0 0 45,0 0 14,-1-1-18,1 0 40,0 0-29,0-1 41,0 0-39,2-2 43,0 0-23,0-1 28,2 0-29,0-1-4,0 1 5,0-1 5,0 2-8,0-1 5,0 1-5,-1 0-8,0 1 6,0 1-5,-1-1 7,1 1-36,0 0 25,0 0-28,-1 0 33,1-1 1,0 2-5,-1-2 5,0 2-25,0-1 48,0 1-39,1 0 41,-1-1-32,1 0 2,0-1-5,1-1 29,0 0-19,1-1 21,0 0-19,2-2-55,-1 0-11,1-1-5,0-1 13,0 0 29,0 0 11,0-1-15,0 0 12,0-1 21,0 1-23,0-1 43,0 1-39,1-1 21,-1 0-6,1 1-12,0-1 13,0 1-11,1 0 23,-2 0-8,1 2 12,-1 0-14,0 1-5,0 0 8,0 1-7,0 1 33,0-1-21,0 1 21,-2-1-25,1-1-9,-2 1 4,1-1-4,-1-1 6,2 0 1,-1-1 0,1-1 1,1 1-13,0-1 8,0-1-5,1 0 8,1 0 3,2 0-6,2-1 52,3 0-37,0-1 42,1 0-9,0 0 13,1-1 2,0 1 32,0-1-64,0 1 32,1 0-37,-1 0 5,1 1-4,0-1 11,-1 0-3,1 0 11,-1 0-7,1 1 12,-1-1-77,-1 0 3,0 1-66,-1 0 51,-1 0 16,0 0 28,-2 1 11,0 1-88,-1 0 63,-1 1-65,0 2 74,-1-1-11,1 0 6,-2 0-13,1-1 9,-1 0 15,0 0-9,1-1 18,0 0-21,1-1 14,0 1-11,0-1 15,1 0 23,0 0-22,0 0 24,0 1-26,-1-1-5,1 1 7,-1 1-8,0-1-12,0 2 8,0-1-7,0 1 12,0-1 2,0 0 0,1 0 2,0-1-13,0 0-18,0 0 9,1 0-11,0 0 16,0 0 3,0-1-6,-1 0 5,0 0 3,-1-1-5,0 1 4,0-1 2,0 1-2,-1-1 3,0 1-4,0-1 1,0 1 0,0 0 0,0-1 1,0 1-19,0 0 14,0 0-15,0 1-14,0 0 23,1 0-26,0 0-36,1 0 47,1 0-52,0 0 65,0 0-54,1 0-11,-1 0-10,-1-1 13,1 1 38,-1-1 6,-1 1-16,1-1-60,-2 0-106,1 0-30,0 0-235,-1 1 130,1-1-94,0 0 131,1 0 166,1 1 29,3 0 116,1 2 0,3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9T18:50:14.904"/>
    </inkml:context>
    <inkml:brush xml:id="br0">
      <inkml:brushProperty name="width" value="0.075" units="cm"/>
      <inkml:brushProperty name="height" value="0.075" units="cm"/>
    </inkml:brush>
  </inkml:definitions>
  <inkml:trace contextRef="#ctx0" brushRef="#br0">1274 82 8892,'-1'-11'115,"0"8"-115,-1 0 32,1 0 22,1 1-25,-1-1 29,1 2-33,-2-2 23,2-1-19,0 1 24,-1 0 6,1 0-7,-1 2-4,-1-4 2,1 3 2,0-1-1,-1 2-9,1-1 4,-2-1-10,1 3 12,0-2-16,-2 1 11,3-1-11,-3 1 14,1 1-25,-2-2 22,3 1-24,-4-1 3,4 2 10,-4-2-18,2 1-31,-1-1 43,1 2-47,-1-1 57,1-1-8,0 2 3,-1 0-6,1 0 7,-2 0-11,1-1 9,-2 1-21,2 0 14,0-2-64,-2 2 0,1 0-11,-1 0 15,0 0 41,1 0 3,-1 0 1,2 0 1,-2 0-1,2 0 0,-2 0-1,2 0 0,-2 0 1,1 0 1,0 2-8,-2-1 6,3 1-8,-3-1 8,2 2-16,-2-1 13,1 1-14,-1-1 8,0 1 4,0-2-6,0 2 40,0 1-22,0 0 23,0-1-31,1 2 8,-1 0-5,1-1 7,-1 0-8,3-1 2,-2 0 0,2 2 4,-2-2-4,3 0-50,-1 2 36,1-2-39,-1 0 2,1 1 33,-2 1-38,2 0 42,-2 1 3,1-1-9,-1-1 6,0 1 5,0 1-4,0-1 3,-1 1-8,0 1-2,1-1 1,1 0-1,-2 0 2,0 1 48,1-1-34,-1 0 43,-1 0-38,2 2-1,0-3 4,1 3-6,0-4-3,-1 3 3,1-1-3,0 0 31,1 1-23,-1 0 25,-1 0-29,0 0 30,0 1-21,1-2 22,-2 4-29,2-4 2,-2 4 4,2-1 10,-1 2 25,-1 0-15,3 0 11,-3 1-23,1 1 1,0-1 2,0 1-1,1-1-24,-1-1 15,1 3-16,1-3 23,-1 5 5,1-5-3,1 1 2,-1 1-7,0-1-2,0 1 2,2-1-2,-2 1 0,1-1 0,-1 1-2,1-2-22,1 1 19,-2 1-19,1-2 26,0 1 0,1 1-1,-1-4 2,0 4-4,1-2-8,-1 1 5,0-1-8,1 2 6,-1-1 3,1-1-1,-1 2 1,0-2 6,1 1-7,-1 1 7,0-1 2,2 1-3,-2-2 4,2 0-6,0 0 3,-1 0-4,1-1 4,1 3-2,0-2 21,0 0-14,0 1 15,0-1-22,0 2 39,0-2-23,0 0 25,0 1-31,0-1-5,0 2 5,0-2-45,1 1 37,1 1-37,-1-1 45,0-1-51,3 3 33,-1-4-36,1 4 45,0-5-37,1 4 24,0-2-28,-1-2 27,2 3 12,-1-1-13,0 0 11,1 0 5,-1 2-10,0-2 11,1 1-10,-1-2-1,1 2 3,-2-2-3,2-1-15,-1 0 13,2 1-12,-2-1 16,0-1-24,2 1 18,-1-1-19,1 2 22,0-1-1,-1-1-3,2 0 2,-1-1-11,1 3 8,-2-4-9,1 2 4,1 0 1,-1 0-2,1-2 4,-2 2-11,1-2 9,1 0-8,0 0 10,0-1 17,0 0-13,-1 1 12,3-1-15,0 1 12,0-1-8,1-1 9,0 1-13,1 0 1,0-1-1,0 1-6,0 0 5,0-2-2,0 0 6,-2 0-50,2 0 34,0 0-39,0-1 50,-2 1-5,2 0 2,2 0-11,-2-1 9,-1 1-32,1-1 24,2 1-23,-3-2 39,3 1-13,-1-1 13,0 3-3,0-4-6,2 0 8,-2 0-10,2 0 5,-2 0-3,2 0 6,-2 0-6,-1 0 6,1 0-4,-1 0 3,1 0-3,-2 0 31,1 0-23,-3 0 24,0 0-9,-1 0-14,1 0 15,1 0-27,-1 0 6,0 0-5,2-4 9,-1 3 2,2-2-1,0 0 5,0 0-4,1-4-7,1 3 4,-3-3-8,3 1 9,-1 0 8,-1-2-6,0 2 4,0-2 5,0 2-10,-2-2 11,1 2-16,-2-2 3,0 0-2,1 2 5,-1-2-15,0 0 11,-1 2-11,1-2 15,-1 2-8,1-2 5,1 0-8,-1-1 9,0 1 0,1-2-1,-1 1-1,0 1 42,0-3-33,2 2 35,-2 0-11,0-2-22,1 1 25,-1-1-29,-1 2-8,0-2 6,0 2-2,0-2 7,-2 3 6,1-3-4,0 3 7,-2 0-6,1 0-51,0 1 35,-2-1-44,1 0 20,-1 2 20,0-2-24,1 0 19,-1 0 8,0-1-11,2-1 12,-1 1 26,0-4-19,-1 4 21,1-3-29,1 1 0,-2 0 0,0 0 1,1 0-1,-1 0 49,0 0 8,-2 1 11,1 0-16,1 0-34,-3-1-5,2 0-16,-2 0 13,1 0-13,0 0 20,-2 0-34,3 1 24,-2-1-26,1-2 32,-1 2-4,0-3 2,1 3-13,-1-1 9,2-1-37,-2 1 26,2 1-22,-2 0 27,0 0 0,1 0 0,-2 1-3,1 1 1,-1 0-2,0-1 2,0 2 10,0-1-5,0 1 6,0 0-7,0 1-6,0-1 3,0 0-3,0 0 5,0 0 0,-1 0 0,1 1-4,-2-1-9,2 0 5,-1-1-5,1-1-13,-3 1 16,2 1-18,0-1 23,-2-1-8,2 2 4,-1-1-7,0 1 7,-1 0 0,2 1-2,-2-1 2,0 0-6,1 2 19,-1-2-14,0 2 28,1-1-18,-1 1 7,1-2-9,-1 0 3,-1 2-5,1-2 6,1 1-4,-2-1-1,0 0 2,1-2-1,-1 3-1,0-1-9,0-2 7,0 3-7,1-1 8,0 2-12,0-2 9,0 0-14,-1 2 13,2-2-3,-1 2 3,-1 1 1,1-1-1,1-1 0,-1 3-1,-1-3 9,1 4-7,-1-3 6,2 1-7,-2 1 0,1-1 0,-1 0 0,2 1 1,-2-1 6,1 0-4,-1 2 5,1-2-5,-1 1 0,2-1 0,-1 0-30,0 2 22,-1-2-24,2 1 28,-1 1-28,-1-2 17,2 2-19,-1-2 22,0 0 5,1 2-6,-1-1 4,0-1-4,1 2 9,-1 0-6,0-2 29,1 2-24,-1 0 18,0 0-23,1-1 12,-1 1-8,0-1 10,1 2-8,-1-1 15,1 0-9,-1 0 11,-1 0-13,1 1-2,1-3 6,-2 2-5,1-2 7,-1 4-27,1-2 21,-1 0-69,2 0 55,-2 1-50,0-1 50,0 1-9,0 1 9,1-2-3,-2 1 4,2 0 17,-2-1-13,1 2 16,-1-1-23,1 1 18,-2-1-11,3-1 16,-4 1-18,2 1 8,-2-1-5,2 1-7,-1-1-30,1-1 17,-2 1-16,2-1 30,1 2 1,-1-1-2,0 1 2,1-1 10,-2 0-9,1 1 6,0-2-10,1 3-3,-1-2 4,-1 1-7,2-1 47,-1 1-1,1-3 12,-3 3-10,3-1-51,-1 1 19,0-1-17,-2 2-30,2-1 35,0-1-37,1 2 47,-3-2-18,3 2 11,-1-1-18,-1 1 20,1 0-4,0 0 3,1 0-7,-1-2 1,1 2 13,-2 0-9,1 0 17,0-1-19,-2 1 4,2 0-6,-3-2-10,1 2 8,-2 0-6,1 0 12,-1 0 3,1 0-4,-1 0 3,-1 0-2,1 0-21,1 0 16,-1 0-22,1 0 0,0 0 8,1 0-9,1 0 41,-1 0-33,1 0 32,-1 0-41,-1 0-21,1 0-13,-1 0-1,0 0 12,-1 0-143,0 0 35,0 3-118,-1-1 92,0 4-57,1 0 41,-2 5 20,3-1 95,-1 4 105,-2 1 0,2 3 0</inkml:trace>
  <inkml:trace contextRef="#ctx0" brushRef="#br0" timeOffset="1">1591 597 8600,'-2'-8'892,"2"10"-217,0 1-613,0 6 3,0-3-54,0 4-15,0-2-1,0 0 14,0-1-4,0 3 35,2-1-41,-1 0 40,2 1-40,0 1 26,1-2-29,0 1 32,0-1-58,2-1 33,-1 0-188,0-2 163,1 0-110,-1-1 140,0 0-51,-1-2-21,1 0 2,-1-2-5,0 2-98,-1 1 22,0-3-130,-1 1 108,0-2 9,0 1 36,1 1 1,1-1 0</inkml:trace>
  <inkml:trace contextRef="#ctx0" brushRef="#br0" timeOffset="2">1502 885 8902,'-9'1'111,"6"-1"-68,0 0-25,1 0 18,-2 0-21,1 3 13,0-1 5,-1 1-12,3 0-3,-3 2 2,1 0-4,1-1 9,-1 1 24,1 1-17,0-1 20,0 1-23,2-1 12,-2 3-9,1-2 7,1 2-8,-1-2-9,1 2 7,0-2-6,0 0 8,0-1 1,0 1 1,1-1 8,0 1-24,1-1 19,0 0-23,1-1-18,1 0 24,0-1-23,1-2 28,-1 1-37,1-1 23,1-1-29,-1 0 37,0 0-34,1 0 21,-1-1-24,-1-2-3,0 0 26,0-2-30,0 0 7,-2 0 14,1-1-16,-2 2 18,1-4-14,-1 3 7,-1-1-11,0-1 14,0 0-22,0 0 14,0 0-16,0 0 19,0 1 3,0 0-4,0 1 1,0 0 16,0 2-11,-1 0 12,-1 0-17,1 1 1,-3 1 1,1-1 1,-1 2 5,0-1-2,0 1 1,-1 0-2,1 0 12,0 0-6,0 0 9,0 0-12,0 1 8,0-1-5,0 3 5,-1 1 38,1 0-33,1 3 34,0-1-44,0 0 3,0 2-2,1 0 7,-1 1 43,0-1 20,2 0 7,0 1-14,-1 1 35,2-3-60,0 3 60,0-4-64,0 2 8,0-2-1,2-1 8,-1 1-48,3-3 29,0 0-29,3-1-20,-2-1 38,1-1-42,1 2 51,0-4-43,-1 1 27,1-2-32,0-4 37,-1 1-90,1-3 20,-2 1-79,0 0 73,-1 0-64,0-1 87,-1 1-65,0 0 120,-2 0-44,0 2 40,-1 0-2,0 0 16,0 1-1,-1-1-8,-2 1-6,-1 2-25,0 0 34,-1 1-37,0 1 44,-1-1-30,2 2 44,-1 0-42,0 0-18,1 0 13,-1 0-18,1 0 6,0 0 15,-2 0-18,2 0 16,0 2 3,0-1-11,0 2 7,1 2 9,-1 0-6,0 1 9,1 2-14,0 0 107,1-2-21,-1 2 106,0 0-107,2-1 65,0 3-104,1-4 67,-2 2-77,2 0 20,0-2-16,0 0-21,2-1 21,-2 1-20,4-3 29,0 0-42,2 1-7,2-3-12,-1-1 16,3 0-9,-2-1 30,4-3-37,-2-2 42,1-2-106,-1-1 27,-1 0-100,0-2 29,-2 1-20,-1 1 48,-2-2-3,0 1 88,0 1-30,-2 0 25,-1 1 36,-1 0-44,-1 2 45,-1 0-62,-2 1 26,-1 0-16,-2 0 22,0 2-28,-1 2 57,0-2-39,0 3 56,-2-2-21,4 1-9,-2 1 12,1 0-4,1 0-19,-1 0 19,0 0-21,2 1 39,0 2-29,0 2 30,-1 1-38,1 0 4,1 2-2,0 0 7,0-2-5,1 4 95,1-2-24,0 2 90,1-2-30,0 2-41,1-2 0,0 2-46,0-2-5,0 2 19,0-2-17,1-1-40,0 0 30,3-1-40,2-1 55,0-2-43,2 0-12,0-2-8,0 1 10,1-4-15,-1 1 35,2-2-44,-1-5-34,0 0 7,-2-3-78,1 0 9,-2 0 48,0 2-5,-2-2 63,-2 1 27,0-1-28,-1 4 21,0-3-33,-1 2-2,-1-1 3,0 3-16,-2 0 1,-2 1 65,-1-1 20,-2 2 14,2 1 16,-2 2-73,0-1 25,1 1-48,-1 1 22,2 0-23,-1 0 25,2 0 7,-2 1-7,2 2 4,-2 4-10,3-1 73,-1 2-54,1 0 55,0-1-69,3 3 66,-2-1 16,3 0 9,-1 2 13,1-1-78,0-1 33,0-1-38,0 0 19,1-2-15,3 0 21,0-2-69,4-3 56,0 1-57,1-2 65,-1-2-106,3-1 20,-2-2-90,-1-1 82,0-3-45,0-1 16,-3 1 4,-1-1 10,-1 1 55,-2 0-15,-1 1 64,0 0-64,-1 2 64,-1 0-71,-3-1 51,0 3 4,-3-1 10,0 2-6,0 0 20,0 3-31,0-2 40,1 2-40,1 0-1,1 2 10,-1-1-6,4 2 1,-1 2-7,0 1 6,2 1-18,0 0 12,-1 1-12,2-2 12,0 2-48,0-2-13,0-1-2,0 0 7,0-2-117,2 0 31,0-1-106,1-1 138,4 1 54,1-4 53,3 1 0,3-2 0</inkml:trace>
  <inkml:trace contextRef="#ctx0" brushRef="#br0" timeOffset="3">897 1124 10309,'0'9'138,"0"-5"-94,0-1-17,0 1 13,0 0 6,0-1-8,0 1 12,0 0-6,0 0 6,0 1-7,0-2 1,0 2-2,0-1 6,0 1-7,0 1 6,1-3 43,-1 4-33,2-3 38,-1 3-21,0-1-15,2-1 18,0 1 7,-1 0-23,0-1 26,0 1-24,0-1-17,0-1 14,0 1-15,-1 1 14,1-1 3,1-2 4,-2 2-2,2 0 3,0-1-70,1 1-17,-2-2-10,1 2-53,1 0 105,-3-2-51,3 1 32,-2-1 22,2 4-32,-3-4 28,2 0 11,-2 2-11,2-2 10,-2 0-11,1 0 11,0 0-5,0 0 9,0-1-10,0 1-3,1-1 1,0 1-10,-2-2 14,2 1-54,-1 1 45,0-1-80,0 1 70,0-2-31,0 1 37,0 1-28,-1-1 17,2 1-20,-2-2 24,2 1-16,-2 1 10,0-2-14,2 3 15,-2-3 19,2 2-14,-2 0 14,2-1 3,-2 1-15,0-1 17,2 1-17,-2-2-1,1 1 2,-1 1 1,0-3-18,2 2 18,-2-1-15,1-1 3,0 0 10,0 2-40,-1-1-2,2-1-83,-2 2-89,2-2-267,-2 0-554,0 0 461,2 0-245,0 0 770,0-2 0,1 1 1</inkml:trace>
  <inkml:trace contextRef="#ctx0" brushRef="#br0" timeOffset="4">1936 1678 8519,'0'9'-164,"0"-4"164,0-4 0,0 1 0,0 1 0,0-1 0,0 1-54,0-2 87,0 1-73,0 1 91,0-1-46,0 1 7,0-2 52,0 1-36,0 1 43,0-1-85,-1 1 29,1-2-29,-2 1 37,2 1-6,0-1 5,-1 1-4,1-2 3,0 1-145,0 1 42,0-1-16,0-1 112,-1 2 60,-1-3 118,0 0-142,0 0 160,0 0 10,0 0 348,1 2-237,0-2 154,1 3-424,2 0 9,1-1-8,1-1-3,0 1-25,1-1 23,1 1-23,-1-1 34,2-1-57,-1 4-10,2-4-5,-1 1 15,2-1-1,-1 0-10,0 0-15,1 0-47,-1 0 73,1 0-37,-1 0 3,2 0 36,-1 0-43,0 0 45,3 0-21,-3-1 15,3 1-18,-1-4 19,-1 1-9,1-3 6,-1 1-6,2 1-11,-1-3-6,-2 3 1,2-3 2,-2 3-49,2-1 43,-2 0-46,0-1 58,0 0 1,1 0-5,-2-1 5,1 1-24,-1-2 14,0 2-19,0-2 19,0 2 21,0-2-13,-2 0 15,1-1-23,1 0 8,-2 1-5,1-3 9,0 3 12,-2-3-11,0 3 12,-1-1-1,2-1-12,-2 1 13,-1 0-14,1-1 9,-1-1-6,0 2 7,-1 0-8,0-1 0,-1 1 0,0 1 2,1-1 2,-2 1 4,0-2-2,0 3 2,0-1-4,0 0 0,-2 2 0,1-2-1,-2 0 0,1 0 0,-1 0 0,-1 1 7,1 0-5,1-1 6,-1 1-8,-1-1 10,2 2-7,-1-2 8,-1 0-9,1 0 26,1-1-19,-2 1 22,0 0-25,-2 0 3,2 0-2,-1 2 14,0-2-10,-2 2 11,1-2-13,0 4 15,0-4-10,-1 1 11,2 1-14,-3 0 1,3 0-1,-2-1 1,0 1 1,2 0-12,-2 1 9,1 1-10,1-1-2,-2 0 11,0 2-11,1 0-7,-1 1 14,2-1-16,-3 2 18,1-1-14,-1 1 10,2 1-12,-2-2 14,1 2-11,-1 0 8,0 0-8,0 0 8,0 0-3,-1 0 1,1 0-1,-1 0 0,0 0 0,1 0 0,-2 0 0,2 2 0,-1 1 1,1 0 0,-1 1-6,1 0 4,-1 0-3,2 1 5,-1 0-1,0-1 1,2 1-1,-2 0-3,1-2-2,0 2 0,2-2 2,-1 1 4,0 0-1,0 0 2,0-1 0,0 2-2,0-2 3,1 2-3,-1 0 2,0-1-2,1 1 4,-2 0-4,2-1 2,-2 3-1,2-3 1,0 3-1,0-1 0,-2 0 1,2-1 7,-1 1 19,2 0-12,-1 0 10,0 1 15,-1 1-26,1-1 29,1 0-33,0 0-8,0 1 8,0-1-7,0 0 11,0 0-3,2 0 7,-2 1-3,1 0-19,2 1 32,-2-1-31,0 2 34,2-2-24,0-1 5,-1 3-7,2-2 24,0 1-16,0-1 16,0 1-17,0-1 17,0 1-10,0-1 12,0 2-13,0-4-19,0 3 16,0-3-14,3 2 17,-2 0-32,1-2 20,-1 1-24,2-1 29,-2 0 3,2 0-4,-2 1-11,2-3 5,-1 3-10,1-3 10,0 1 32,-1 1-25,2-1 26,0 0-30,-1-1 1,1 3 1,0-3 0,1 1 34,-1 0-40,0-1 39,1 1-45,-1 0-7,0-1 19,0 1-21,0 0 22,0-2 1,0 2-4,0-2 1,0 1-17,1-2 9,-1 1-12,2 0 14,-1 0-8,0-1 4,-1 1-5,2 0 7,-1 0-2,0-1 1,0 1-1,1-1-31,0-2 24,1 1-25,0-1 7,0 0 18,1 0-20,2 0 21,-2 0-46,0 0-15,0 0-2,-1 0 8,1 0 47,0 0-16,-1 0-1,0-1-103,-2-1-134,1 2-22,-2-2-38,2 2-77,-2-1 105,0 1-106,-2 0 223,2 0 79,0-2 106,2 1 0,2-4 0</inkml:trace>
  <inkml:trace contextRef="#ctx0" brushRef="#br0" timeOffset="5">599 1262 8355,'7'-7'0,"-6"4"48,0 2-30,1-1 117,-1 1-83,-1-2 49,0 1-50,0-1-25,0 1 46,0-1-31,1 0 26,1 1-24,-1-1-23,0 2 308,1-1-207,-4 1 218,2 1-264,-4 0-26,3 1 71,-2-1-72,2 0 68,0 0-84,-2 0 15,1 0-36,-2 0 18,1 0-21,0 0 31,1 0-15,-2 0 10,0 0-13,1 0 11,-1 0-12,0 0 9,0 0-10,0 0-4,2 0 11,-2 0-15,0 0 9,0 2 8,0-2-8,0 1 9,0 1-8,0-2 2,0 3-3,-2-3 6,2 3 10,-1-1-7,0-1 6,0 1-11,-1-1 6,1 3-2,-2-3 4,2 2-22,0-1 10,0 2-12,-1-2 17,1 3 4,0-2-3,-1 0 4,2 2-61,-1-1 39,0 1-43,-1-2 55,3 2-41,-3 0 28,2-1-31,-1 1 33,1 0 2,-1 1-9,1-1 34,-2 1-25,2 0 31,-1 0-32,0 1-3,0-1 2,-1 0-6,1 2 9,0-2-11,-1 1 8,1-1-6,0 2 10,-2-2-24,2 0 17,-2 2-22,2 0 24,-2-2-20,1 2 15,0 0-19,0 1 13,-1-1 0,2 1-1,-2-1 24,2 1-14,-2 1 14,2-1-18,-2 1-1,2-1 1,-1 0 0,-1-1 0,2 2 32,-2-1-23,0 0 27,2 1-32,0-2-9,-2 1 8,2 0-8,1 1 23,-1-1-7,1 0 6,-2 1 20,1-2-21,0 3 23,-2-2-29,2 4 32,-2-4-23,1 3 26,-1-1-31,0 2 2,2-1 0,-1 1 4,2-2-4,-2 1 9,1-1-4,1 0 6,-1 0-24,1 2 15,0-2-17,0 0-13,0 1 24,1-1-26,1 0 32,0 0-12,0 0 6,0 0-9,1 0 10,-2 0 4,3 0-3,-2 0 1,0 0-6,0 1 14,-1 1-8,2-1 10,-2 1-13,0-2-2,1 3 2,-1-2 12,0 1-7,1 1 10,-1-2-12,0 1 4,1-1-3,-1 2 4,2-3-3,-2 3-2,3-1 2,-2 0-3,0 1 0,1 0 29,0-2-18,1 1 22,-3-1-60,3-1 24,-1 0-26,1 0 5,-2 2 21,2-2-24,0 1 29,-1-1 2,1 1-4,0 1 2,0-2-3,0 1 15,0-1-11,0 3 10,0-3-17,0 2-11,0-1 9,0-1-8,0 0 14,0 2 0,0-4 1,0 4 12,0-4-11,0 2 12,0 0-14,0-2 1,0 1-1,0-1 2,0 2-2,0-1-19,0 1 13,0-2-16,0 2 20,1 0 15,-1 0-10,2 0 11,-1 1 4,-1 1-14,3-1 15,-2-1-16,0 2-1,2-2 2,-2 0-1,1 1-7,0-3 5,0 2-2,0-1 6,-1-2-24,2-1 18,-2 1-22,1-1 24,-1-1 2,0 0-6,-1 0-10,2 1 3,-2-3-13,1 1 13,0 1-17,-1-1 14,2 1-10,-1 0 14,0 1-15,1-1 10,-1-1-11,0 1 13,1 0 2,-1 0-4,0-1 2,1 1-2,-2-1-58,0 0-18,1-1-3,-1 0-27,0-1 85,0 0-37,0 0-2,0 0-17,0-1-1325,0 1 956,1-5-906,1 1 1292,3-7 58,3-2 0,2-5 0</inkml:trace>
  <inkml:trace contextRef="#ctx0" brushRef="#br0" timeOffset="6">2225 1410 8730,'0'-11'-66,"0"7"113,0-1 9,0 0 1,0 1 2,0-1-3,0 0 18,0 1-17,0-1 18,0 2-15,-2-2-6,1 2 7,-2 0-62,1 1 41,-1-1-41,0 0 60,1 1-70,-1 1 50,-1-1-59,1 1 65,1-1-29,-2 1 23,1-1-31,-1 0 33,1-1-27,0 2 16,-3-1-21,2-1 21,-1 1-11,0 1 7,-1 1 5,0-3-6,0 3 9,1-2-5,0 1-16,0-1 14,-2 2-14,2-1 14,-1 1-4,0 0 6,0 0-5,0 0 2,1 0-1,-2 0-3,0 0 1,1 0-20,-1 0 13,2 0-15,-3 1 5,3 1 10,-2-1-12,0 2 17,1 0-29,0 1 20,0 0-22,-1-1 23,2 1 0,0 0-2,-1-1 1,1 2 4,0 0-3,1-2 1,-2 2 12,1-1-10,1 1 11,0 0-12,0-1-3,0 1 2,0 0-1,2 1 6,-2-1 21,0 1-13,0 0 15,1 0-22,0 1 9,1-1-3,0 0 4,1 2-7,0-2-3,1 2 1,-2 2 26,2-4 3,0 3 4,0-1-8,2 0-16,-1 1-1,2-1 3,-1 0 1,4 1-17,-2-3 15,1 1-15,2-1 14,-3 2-7,1-2 5,-1 0-7,1-1-44,-1 1 36,0 1-39,0-3 51,0 1-28,0 1 20,0-3-26,0 2-9,0-2 21,0 2-23,1-2 27,-1 0-16,3 0 7,-2-1-12,2 1 15,-1 0 10,2 0-10,0-1 9,0-1-10,-1 2-1,1-1 1,0 0-1,0-1 4,-2 1 0,1-2 0,1 0-3,-2 0 3,1 0-3,1 0 3,0 0 2,1 0-1,0-2 1,2-3-2,-2 1 7,2-3-6,-1 1 6,1-2 45,-2 2-38,-1 0 41,0 0-51,-1-1 33,-2 3-23,0-1 27,-2 2-26,1 0 0,-1-2 4,-1 3 0,0-1-32,-1 0 25,0 0-26,1 0 32,0-2-60,0 1 43,-1-1-46,1-3 11,0 2 31,-1-2-38,2 0 27,-2 0 7,0 1-11,2-1 11,-2-2 4,-1 2-7,0 2 1,0-2-2,0 2 29,0 0-20,0 0 24,0-1-30,-1 1 25,0 0-16,-2 1 22,-1-1-26,1 0 4,0 1-3,-1-1 5,0-1-15,1 1 12,0 0-12,-1 1 13,3-1 0,-2 0 0,1-1 0,-1 3-73,2-1 52,-2 0-59,2 2 71,-2 0-75,0 0 54,-1 0-59,2 0 71,-2 1-12,0-1 8,0 1-71,0 1-85,0-1-24,0 1-60,0-1-44,1 2 51,-2 0-63,1 0 94,0 0-35,0 0 137,-1 0-24,-2 5 142,1 1 0,-4 5 0</inkml:trace>
  <inkml:trace contextRef="#ctx0" brushRef="#br0" timeOffset="7">1256 1606 9229,'5'6'203,"-4"-4"-138,1-1 7,-2 1-6,1-1-5,2 1-13,-2 0 14,0-1 28,2 2-12,-2-1 33,2 1-11,0 0-21,-1 2 23,-1-1-35,2 1-14,-2 0 20,2-1-15,-2 1 23,1 0-11,0 1 9,0 0-6,0 1 15,0-1-74,-1 0 49,2 0-86,-2 2 31,0 0 8,1 0-5,-1 0 26,-1 1 9,1-1-12,-1 3 7,2-2 5,-1 1-1,-1 1 0,1 0 2,1-2-23,-1 2 13,0-2-13,-1 2 23,3-3-31,-2 3 24,1-2-26,-1 2 3,0 0 17,0 0-16,1 2-32,0-2 37,0 1-41,0-1 43,0 0-34,-1-2 24,2 2-28,-2 0 31,-1 0 1,1 0-10,1 0 9,-2 0-26,1 0 38,-1-2-31,0 2 34,0-1-24,0 1 3,0-2-2,0 1-21,0-1 20,0 2-21,0-2 25,0 1-11,0-1 10,0 2-11,0-2 11,0 1-9,0-1 3,0 1-5,0-1 5,0 0 2,0 1-4,0-2 2,0-1-1,0 3 0,0-4 1,-1 2-6,1 0 6,-2-1-6,2 0 7,-1-1-13,1 0 9,0 0-10,0 1 12,0-1 0,-1 0-1,1 0 0,-2 1-13,1-1 5,0 0-8,1 1 6,-2 0 5,1 1 0,0-2 1,-1 2 0,1 0 0,-2 0 0,3 0 0,-1 0 0,1-1 0,-2 3 0,2-2 0,-2-1 0,1 1 0,-2 2 0,3-3 0,-2 3 10,0-2-7,1 1 7,-2-1 1,2 3-8,-2-3 9,2 1-10,-2 0 1,2 1 1,-2-1-1,2 1 11,0 0-8,1-2 10,-2 2-11,1-4 3,0 3-2,-1-2 5,2 2-4,-1-3 4,0 2-4,-1 0-22,2-2 11,-1 3-16,1-2 19,-1 1 2,1-1 0,-2 3-2,2-2 1,-1-1 1,1 1 1,0 0 1,0 0 0,-1 0-4,0-2 2,-1 2-3,2-2 5,-1 2-6,0-2 4,-1 0-4,1 1 24,0 0-14,-2 0 15,3 1-3,-1-2-12,-1 0 13,1 0-15,0 2-3,-1-2 2,1 1 0,1-1 2,-1 0 4,1 0-3,-2 2 7,2-2-23,-1 2-6,1 0-3,-1 0 0,1 0 14,0 0 3,0-2-5,0 2 3,-2-2 4,2 0-5,-1 0 4,0-1-3,-1 1 1,2 1 0,-2-1 0,2-1 0,-3 1 0,3-1 0,-3 1 3,3-2 4,-1 1-2,1 0 3,-1 0-6,1-2 1,0 0-1,0 2-6,-2-2 4,2 1-3,0-1 5,-1 2-46,1 1 33,-1 1-34,0-1 43,-1 2-2,1-2 1,0 0-4,-1 1-22,1 0-24,0-2 10,-1 1-36,1-1 58,1 0-28,-1-1 31,1-1-50,0 1-6,0-3-110,0 2-205,0-1-110,1-5-190,2-2 0,1-4 1</inkml:trace>
  <inkml:trace contextRef="#ctx0" brushRef="#br0" timeOffset="8">1907 1698 9610,'0'8'157,"0"-5"-137,-1-1-5,1 1 3,-2-2 1,2 2 16,-1 1-8,0-1 3,-2 1-15,2 1 14,-2 0-12,2 0 12,-3 1-4,2 0 0,-2 0 2,2 2 2,-1 0 0,-1 0 1,0 1-2,1-1 0,0 1 0,0-1 3,0 2-31,1-1-9,-2-1-2,2 1 3,0-1 28,-1 1 5,0 1-10,1-2 8,-1 1-64,0-1 43,1 1-45,-1 1 55,-1-3-20,1 1 14,1 2-17,-2-3 18,1 1-4,1-2 3,-2 2-9,1-1-3,-1 0 1,0-2-1,1 1 8,-1 1 0,2-1-2,-2 0 0,1 0 51,0 1-35,0-1 40,1 0-47,-2-1 5,2 3-1,-1-4 3,2 4-3,-2-3-10,0 1 10,2-1-9,0-1-1,-2 1 5,2-2-7,-1 4-12,1-4 16,0 1-18,1-1 18,-2 2 7,1 0-8,0-4 9,-1 4-9,1-2 1,0 0-4,-1 2 3,2-2-3,-1-1 12,0 1-5,-1 0-17,1 0-213,1-1-73,1-5-199,3-4 0,2-5 1</inkml:trace>
  <inkml:trace contextRef="#ctx0" brushRef="#br0" timeOffset="9">741 1770 8791,'5'5'278,"-4"-2"-214,-1-1 58,0-1-45,0 2-10,0-1 0,0 1-13,0 0 17,0-1-6,0 1 7,0-2-14,0 2-10,0 1 11,0-1-9,0 1 9,0 1-23,0 1 13,0-1-14,2 1 21,-1 2-30,2 0 22,-2 0-25,2 0-20,-2-1 32,2 3-31,-1-2 41,1 1-2,0-1-2,-1 1-8,2-1-45,-1 1 35,1-1-37,0 0 46,0-2-24,1 2 12,-1 0-15,1-2 20,1 0-37,-1 1 24,2-3-27,-2 3 1,0-3 26,0 3-28,-1-3 33,0 1-6,0 0 3,-1-1-8,1 3-27,-1-3 17,-1 1-19,1 0 26,-2-1 5,2 3-6,-2-3 5,2 3-6,-2-3 19,1 3-14,0-1 14,-1 0-7,1 0-6,0 1 7,-2-1-17,2 2 7,-1-2-7,0 0 10,1 0 2,0 1 0,0-3 0,-1 4-1,2-3-11,-2 0 6,2-1-6,-2 1 8,2 0-1,-1-1-1,1 1-1,-2-2-6,2 2 6,-2 0-7,2-1 2,0 1 4,0 0-5,-1-1 6,2 1-13,-2 0 10,1-1-10,0 1 10,-1 0-7,1-2 5,-2 2-7,2-1 8,0 1-28,-1-2 21,0 0-20,0 2 5,0 0 13,0-2-15,0 1-5,0 0 17,0-1-17,0 0 19,1-2-2,-2 3 0,2-3-3,-2 2 3,2-1-1,-2-1 1,0 2-9,1-1-1,-1 0 50,-1 1-38,1-2 70,1 1-68,-1 1 20,0-3-15,-1 2 1,2 1 1,0-3 0,0 1 0,0 1 1,0-2 52,-1 0-4,2 1 16,-2-1-31,2 0-25,-2 0-4,0-1 9,2 1-9,-2-2 7,2 1-3,-2-2 6,0 1 6,1 0-5,-1 1 2,2-2-55,-2 3 38,0-2-51,1 1 55,-1-1-10,2 2 8,-2-2-1,2 1 0,-1-1 1,0 2 0,-1-1 0,2-1 0,-2 1 0,2-1 0,-2 1 0,3-3 0,-1 3 3,-1-1-3,1 1 4,-1-1-4,1 1 0,0-1 0,-1 2 0,2-2 0,0 2 0,-1-1 0,1 1 0,0-2 0,0 1 0,1-1 0,-1 1 0,1-3 1,1 3-1,-1-2 0,2 1-1,-2-1 1,2 0 0,-2 0 0,1 0 0,0 0 0,2-1 0,-3 1 0,2-1 1,1-1 0,-2 2-1,1-2 0,1 2 0,-2 0 0,1 0 0,0 0 12,1-1-8,-1 0 9,0 1-11,2 0 1,-1-2-1,0 2 2,0 0-1,1-2 2,-1 2-3,2-2 4,-2 2-3,1-2 4,-1 2-4,1-2 9,-1 1-6,1 1 7,-2-1-9,1 1-3,0 0 2,-2 0-2,2 0-1,0 0 4,2 0-3,-1 0-5,0-1 7,2 0-8,-1 1 8,1-2-15,-1 0 11,2 1-12,-1 0 12,-2 0 1,2-1-1,-3 0 0,1 1-1,-2 1 30,-1-2-20,1 3 21,-2-1-27,-1 2-1,0-3 2,-1 3-5,1-2 5,0 1-4,0-1 6,1 0-15,0 0 12,2 0-13,1-2 15,0 0-9,0 1 6,0 0-7,0 0 6,-2 1-1,2 0-2,-1-2 1,-1 2 0,0 0 0,-1-1 0,-1 1 20,-1 2-14,1-1 15,-2-1-18,2 1-1,-1-1 2,-1 2-1,2-1 1,0-1-31,0 2 23,-1-3-25,1 3 31,0-1-13,-1-1 7,1 2-9,-2-1 16,2 0-3,0 1 2,-1-1 2,1 1-7,0-1 6,0 2-8,-2-1 16,1 1-11,0-2 13,-1 2-13,1 0 9,-2-1-5,1 1 8,0 0-8,0-2-4,0 2 3,0-2-127,-1 1-9,0-1-129,-1 1 36,0-2-3,3 1 23,-1-1 0,1 0 0</inkml:trace>
  <inkml:trace contextRef="#ctx0" brushRef="#br0" timeOffset="10">1418 2217 9629,'-6'0'639,"7"0"-374,1 0-219,4 0 23,-2 0-28,3 0 1,1 0 18,-3 0-21,6 0-7,-4 0 25,3 0-30,0 0 35,1 0-59,0 0 41,-1 0-38,2 0 49,-1 0-44,-1 0 28,-1 0-40,1 0 47,-2 0-48,0 0-11,0 0-9,-2 0-58,2 0 81,-3 0-44,2 0 8,-2 0 39,1 0-46,-2 0 51,1 0-42,-2 0 28,0 0-32,0 0 36,1 0-7,-3 0 0,2 0 1,-2 0-3,1 0 17,-1 2-10,0 1 9,-1-1 35,0 1-34,0-2 37,0 3-45,0-1 34,0 0-23,0-2 28,-1 4-32,-2-3 1,1 2 0,-2-1 2,-2 1 2,1-1 3,0 1-2,0 1 7,-1 0-20,-2-1-11,3 3 4,-3-3-24,2 1 36,-2 1-16,1-1 18,-1 1-6,0 1 4,0-1-9,0 0 7,-1 0 23,1-1-16,-1 3 20,1-3-26,0 1 9,0 0-5,1 0 7,-1 1 7,2-1-9,-2 0 11,2 0-22,0 1 6,1-1-5,-1-1 8,1 1-18,0-1 14,2 1-15,-2-2 18,2 1-17,-2 1 11,1-1-15,0 0 16,0-1-1,0 0-4,-1 0 4,2-1-8,-1 2 16,1-2-11,-1 2 34,2-2-26,-1 0 18,0 2-23,1-4 10,0 4-5,0-2 6,1 0-4,-2 1 35,2 0-25,-1-2 28,1 2-33,-2-2-2,3 3 6,-1-4-5,1 2 102,0-1-15,0 1 37,0-1-50,1-1-49,3-1-59,0 0 41,1 0-45,-1 0 53,0 0-55,2 0 35,-2 0-40,1 0 24,0 0 18,2 0-24,0 0-34,-1 0 33,2 0-38,1-1 47,-1-1-20,3 1 10,-3-1-13,1 2 18,-1-2 1,0 2-3,0-1 1,0-1-2,0 1-40,-2 1 26,2-2-28,-1 2 38,0 0 3,-1-1-6,1 1-37,-1 0-15,0-2 2,-2 2 4,0 0-2,-2 0-22,2 0 4,-2 0-3,0 0-49,0 0-61,0 0-177,0 0-20,-1 0 12,2 0 50,-1 0 81,1-2 0,1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5-04T15:05:54.0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2412 266 4736,'3'-3'1760,"-3"0"-960,0 0-384,0 3 544,0 0-64,-3 0 32,3-3-96,0 0 32,-4-3-480,1 0 128,0 1 128,-1-4 64,-2 0 64,-4-3-160,0 0 31,-3 1 1,-4-1 0,1-3-224,-8-5 0,-2 2-192,-1 3-64,4 1-64,-6-1 0,2 0 0,1 3 32,-1 1 0,1 2 0,-1 0 64,1 3 32,-1 3-192,-2 0 0,-5 0-32,1 3 64,4 0-32,-1 0-32,0 3 32,0 0-32,-3 3 128,4 0 160,-1 3-96,-3 6-32,0 2-64,0 10-96,3 2 32,0 3 32,0 4-32,0-4 64,4 3 0,3-2 96,3-4-96,-3 3 0,3 1 32,0-1 0,4 3 0,-1 3 0,1 7 0,-1-1 0,7-3-64,0 0 32,0-3 0,0-3 32,4 1-64,2-1 32,4 0 0,0 4 32,0-4 0,0 0 0,4 3-64,-1 1 32,4-4-64,-1 0 64,7-3 0,1 1 96,6-4-96,-1-2-64,5-1 64,-1-2 0,0-4 32,0 1 0,0-4-64,0 1 32,4-3 0,3-4 32,6 4-64,0-3 32,4 0-64,0-6 64,3-1-64,0-5 64,-4 0-64,1-2-32,0-1 96,-1-3 0,8 0-32,-1 0-64,4 0 32,-1-3-32,-2 0 0,-1 1 64,-6-4-32,-1 0-32,-2 0 96,6-2 0,-4-13 32,-6 7 0,4-1-160,-4-2 32,0-1 0,-3 0 0,-4 1 0,-3-4 64,-3-5 32,0 3 96,-4 2-32,1 1 0,0-4-96,-4 4 32,0 0-64,-3 2-32,-3 0 32,2-2 32,-2 5-32,-4-11 64,-3-3 0,-3 0-32,0-1-64,-4-2 32,1 3 32,-4 2-32,0 1-32,0 3 32,3 2-32,-3 4 0,-3 2 0,0 4 0,0 2 0,-7-3 0,3 3 64,-6-8-192,3 2 96,0 1 0,4-1 32,-1 4 64,4-1-96,0 0 0,3 4 32,-3 2 0,3 3 0,0 0 0,-3 0-96,3 6 64,0 3-544,0 0-160,3 0-640,1 0-256,6 0-960,0 0-416,0 0-1503,3-2-1729,-6-1 2208</inkml:trace>
  <inkml:trace contextRef="#ctx0" brushRef="#br0" timeOffset="13675.5084">222 155 3328,'4'-17'1216,"-1"11"-640,0-15-32,-3 12 512,0 0 96,0 4 0,0-1-128,0 0-64,0 0-544,0 0 160,0 3 160,0 0-192,0 3-64,0 0-352,0 0-64,0 9 0,0 6 96,-3 2 128,0 4 160,-4 2-64,1 10 96,-4-4-128,0 6 31,0 1-95,-3-1 64,-1 0-64,-2 1 0,-1 2-96,1 3 32,-1 3-64,1 0 0,2-3 96,-2 0 96,3-2-128,3-4-64,0-6 0,3-2 32,4-1-32,3-2 64,0-4-64,3 4 0,4-7-32,3-2 64,3-3 32,3 0 32,1-6-128,3-1-32,3-2-32,7 0 32,3 0-64,3 0-32,7 0 32,0 0-32,4 0 0,-4 0 0,-4-3 0,-2 0 0,-8 3 0,-2 0 64,-1 0-96,1 0 0,-4-3 32,0 0 64,-3 0-32,-4 0-32,1 0 32,-4 3-32,0-3 0,-3 0 64,-3 0-32,0 0 64,-1-3 0,1 0 32,-4-3-64,4 0 32,-1-3-128,1-3 0,-4 1 32,1-4 64,-1 0-32,0-5-32,0-7 32,4-2-32,0-6 0,3-4 0,3-5 0,0 3 0,4 3 0,-4 3 0,3-1 0,1 4 64,-1 0-96,-2-4 0,2 1 32,1 0 0,-1 0 0,-2 2 0,-5 4 0,1 2 0,-3 4 0,0-1 0,-4 1-96,0 2 64,1 1 32,-1 5 0,0 0 0,0 3 64,-3 4-32,0-1-32,0 3-64,0 0 32,-6 0-32,-1 0 0,1 0 64,-4 1 64,-4-1-96,1 3-64,-3-3 64,-4 3 64,0 0 0,0 0 64,-3 0-128,-3 0 0,-1 0 32,1 3 64,-4 0-96,0 0 0,0 0 32,1 3 0,-5 0 0,1 0 0,0 0 0,0 0 0,0 0 0,3 0 0,4 0-96,0 0 64,2-3 32,5 0 64,2 0-32,4 0-32,0 3 32,3-3 32,0 3-256,0 0-32,0-1-640,0 1-256,0 0-992,0 0-319</inkml:trace>
  <inkml:trace contextRef="#ctx0" brushRef="#br0" timeOffset="2656.0102">6994 690 1664,'0'-3'704,"-4"3"-384,4 0 256,0 0 448,0 0 128,0 0 0,0 0-352,0 0-160,0 0 0,0 0 32,0 0-352,0 0 32,4 0 0,-1 0-128,4 0-64,-7 0 64,6 3 0,1 0 32,-1 3 0,1 0-64,-4 3 32,1 0 64,-1-1 160,-3 1-256,0 6-32,0-3 32,-3-4 32,-1 1-32,1 0-32,0-3-32,-4 0 0,4-3-64,-4-3 32,4 0-64,-4-3 64,4-3-64,-4-3 64,1 0-64,-1 1 64,4-1-64,0 0-32,6 0 32,-3 0-32,3 0 0,0 1 64,1 2-32,-1 0-32,4 3 96,-4 0 0,4 0-128,-1 0 32,1 6 0,3 3 64,-4 0 32,1 3-32,-4-1 32,-3 1-64,0-3 64,-3 3 0,0-6 96,-4 0-32,0-3 0,-6-3-96,3-3 32,4 0-64,-1-3-32,4 3 32,3 1 31,0-1-31,6 3-32,1 0-319,0 3-193,-4 3-1600,0 3-608,-6-3-992</inkml:trace>
  <inkml:trace contextRef="#ctx0" brushRef="#br0" timeOffset="3529.7227">6656 743 3840,'-6'-3'1472,"9"0"-768,-6 0-192,3 3 512,0-3-128,0 0-64,0 3-96,3 0-96,0-3-320,4 3 0,-4 0 96,4 0-224,-4 0-32,4 0-96,-4 3 32,4 3 64,-1 0 64,1 9 160,0 0 96,-1 2-192,-3-2-96,-3 0-32,-3-1-32,-3-5 0,-4-3 0,-4-3 0,1-6 0,0-3-64,0-6-64,3-2 32,3 2-32,4 0-96,6 3 64,4 3-32,3 4 0,3 2 64,0 2 0,0 7 0,-3-3 0,0 3-96,0 0 64,-7 0 32,1-3 0,-8-1 0,-2 1 64,-4-3-32,0-3 64,0-3-64,0 0-32,4-3 32,-1-5 32,0-1-32,4 0-32,3 0 32,3 4-32,1-1 0,-1 0 0,4 3-96,-1 3 64,1 0-32,-1 3 0,4 0 64,-3 3 0,-4 0-96,-3-3 64,0 6-1184,0 0-448,-3 0-1984</inkml:trace>
  <inkml:trace contextRef="#ctx0" brushRef="#br0">6465 508 4736,'-3'-3'1760,"3"0"-960,0 0-384,0 3 544,0 0-64,3 0 32,-3-3-96,0 0 32,4-3-480,-1 0 128,0 1 128,1-4 64,2 0 64,4-3-160,0 0 31,3 1 1,4-1 0,-1-3-224,8-5 0,2 2-192,1 3-64,-4 1-64,6-1 0,-2 0 0,-1 3 32,1 1 0,-1 2 0,1 0 64,-1 3 32,1 3-192,2 0 0,5 0-32,-1 3 64,-4 0-32,1 0-32,0 3 32,0 0-32,3 3 128,-4 0 160,1 3-96,3 6-32,0 2-64,0 10-96,-3 2 32,0 3 32,0 4-32,0-4 64,-4 3 0,-3-2 96,-3-4-96,3 3 0,-3 1 32,0-1 0,-4 3 0,1 3 0,-1 7 0,1-1 0,-7-3-64,0 0 32,0-3 0,0-3 32,-4 1-64,-2-1 32,-4 0 0,0 4 32,0-4 0,0 0 0,-4 3-64,1 1 32,-4-4-64,1 0 64,-7-3 0,-1 1 96,-6-4-96,1-2-64,-5-1 64,1-2 0,0-4 32,0 1 0,0-4-64,0 1 32,-4-3 0,-3-4 32,-6 4-64,0-3 32,-4 0-64,0-6 64,-3-1-64,0-5 64,4 0-64,-1-2-32,0-1 96,1-3 0,-8 0-32,1 0-64,-4 0 32,1-3-32,2 0 0,1 1 64,6-4-32,1 0-32,2 0 96,-6-2 0,4-13 32,6 7 0,-4-1-160,4-2 32,0-1 0,3 0 0,4 1 0,3-4 64,3-5 32,0 3 96,4 2-32,-1 1 0,0-4-96,4 4 32,0 0-64,3 2-32,3 0 32,-2-2 32,2 5-32,4-11 64,3-3 0,3 0-32,0-1-64,4-2 32,-1 3 32,4 2-32,0 1-32,0 3 32,-3 2-32,3 4 0,3 2 0,0 4 0,0 2 0,7-3 0,-3 3 64,6-8-192,-3 2 96,0 1 0,-4-1 32,1 4 64,-4-1-96,0 0 0,-3 4 32,3 2 0,-3 3 0,0 0 0,3 0-96,-3 6 64,0 3-544,0 0-160,-3 0-640,-1 0-256,-6 0-960,0 0-416,0 0-1503,-3-2-1729,6-1 2208</inkml:trace>
  <inkml:trace contextRef="#ctx0" brushRef="#br0" timeOffset="13675.5084">8655 396 3328,'-4'-17'1216,"1"11"-640,0-15-32,3 12 512,0 0 96,0 4 0,0-1-128,0 0-64,0 0-544,0 0 160,0 3 160,0 0-192,0 3-64,0 0-352,0 0-64,0 9 0,0 6 96,3 2 128,0 4 160,4 2-64,-1 10 96,4-4-128,0 6 31,0 1-95,3-1 64,1 0-64,2 1 0,1 2-96,-1 3 32,1 3-64,-1 0 0,-2-3 96,2 0 96,-3-2-128,-3-4-64,0-6 0,-3-2 32,-4-1-32,-3-2 64,0-4-64,-3 4 0,-4-7-32,-3-2 64,-3-3 32,-3 0 32,-1-6-128,-3-1-32,-3-2-32,-7 0 32,-3 0-64,-3 0-32,-7 0 32,0 0-32,-4 0 0,4 0 0,4-3 0,2 0 0,8 3 0,2 0 64,1 0-96,-1 0 0,4-3 32,0 0 64,3 0-32,4 0-32,-1 0 32,4 3-32,0-3 0,3 0 64,3 0-32,0 0 64,1-3 0,-1 0 32,4-3-64,-4 0 32,1-3-128,-1-3 0,4 1 32,-1-4 64,1 0-32,0-5-32,0-7 32,-4-2-32,0-6 0,-3-4 0,-3-5 0,0 3 0,-4 3 0,4 3 0,-3-1 0,-1 4 64,1 0-96,2-4 0,-2 1 32,-1 0 0,1 0 0,2 2 0,5 4 0,-1 2 0,3 4 0,0-1 0,4 1-96,0 2 64,-1 1 32,1 5 0,0 0 0,0 3 64,3 4-32,0-1-32,0 3-64,0 0 32,6 0-32,1 0 0,-1 0 64,4 1 64,4-1-96,-1 3-64,3-3 64,4 3 64,0 0 0,0 0 64,3 0-128,3 0 0,1 0 32,-1 3 64,4 0-96,0 0 0,0 0 32,-1 3 0,5 0 0,-1 0 0,0 0 0,0 0 0,0 0 0,-3 0 0,-4 0-96,0 0 64,-2-3 32,-5 0 64,-2 0-32,-4 0-32,0 3 32,-3-3 32,0 3-256,0 0-32,0-1-640,0 1-256,0 0-992,0 0-319</inkml:trace>
  <inkml:trace contextRef="#ctx0" brushRef="#br0" timeOffset="15137.1936">312 384 4480,'10'-2'1664,"-20"2"-896,3 0-352,7 0 608,0 0-96,0 0 96,0 0-160,0 0 32,-3 0-512,3 0 128,0 0 64,0 0-192,0 0 32,10-3-192,3 0 32,4 0-160,2-3 0,1 0-32,0 0 32,0 0-128,-4 6 0,-2 0-32,-1 6-64,0 0 96,-3 0 0,-3 0 32,-1-3 0,1 0 64,3 0 32,3-1 32,0-2 64,1 0-32,-1 0 0,0 0-96,-3 0-64,-3 0 32,-1 0-32,-3 0-96,1 3 0,-1-3 64,4 3 64,-1-3 0,4 0 64,0 0-1184,-3 0-544,-1 0-2336</inkml:trace>
  <inkml:trace contextRef="#ctx0" brushRef="#br0" timeOffset="2656.0102">1883 449 1664,'0'-3'704,"4"3"-384,-4 0 256,0 0 448,0 0 128,0 0 0,0 0-352,0 0-160,0 0 0,0 0 32,0 0-352,0 0 32,-4 0 0,1 0-128,-4 0-64,7 0 64,-6 3 0,-1 0 32,1 3 0,-1 0-64,4 3 32,-1 0 64,1-1 160,3 1-256,0 6-32,0-3 32,3-4 32,1 1-32,-1 0-32,0-3-32,4 0 0,-4-3-64,4-3 32,-4 0-64,4-3 64,-4-3-64,4-3 64,-1 0-64,1 1 64,-4-1-64,0 0-32,-6 0 32,3 0-32,-3 0 0,0 1 64,-1 2-32,1 0-32,-4 3 96,4 0 0,-4 0-128,1 0 32,-1 6 0,-3 3 64,4 0 32,-1 3-32,4-1 32,3 1-64,0-3 64,3 3 0,0-6 96,4 0-32,0-3 0,6-3-96,-3-3 32,-4 0-64,1-3-32,-4 3 32,-3 1 31,0-1-31,-6 3-32,-1 0-319,0 3-193,4 3-1600,0 3-608,6-3-992</inkml:trace>
  <inkml:trace contextRef="#ctx0" brushRef="#br0" timeOffset="3529.7227">2221 502 3840,'6'-3'1472,"-9"0"-768,6 0-192,-3 3 512,0-3-128,0 0-64,0 3-96,-3 0-96,0-3-320,-4 3 0,4 0 96,-4 0-224,4 0-32,-4 0-96,4 3 32,-4 3 64,1 0 64,-1 9 160,0 0 96,1 2-192,3-2-96,3 0-32,3-1-32,3-5 0,4-3 0,4-3 0,-1-6 0,0-3-64,0-6-64,-3-2 32,-3 2-32,-4 0-96,-6 3 64,-4 3-32,-3 4 0,-3 2 64,0 2 0,0 7 0,3-3 0,0 3-96,0 0 64,7 0 32,-1-3 0,8-1 0,2 1 64,4-3-32,0-3 64,0-3-64,0 0-32,-4-3 32,1-5 32,0-1-32,-4 0-32,-3 0 32,-3 4-32,-1-1 0,1 0 0,-4 3-96,1 3 64,-1 0-32,1 3 0,-4 0 64,3 3 0,4 0-96,3-3 64,0 6-1184,0 0-448,3 0-1984</inkml:trace>
  <inkml:trace contextRef="#ctx0" brushRef="#br0" timeOffset="15137.1936">8565 625 4480,'-10'-2'1664,"20"2"-896,-3 0-352,-7 0 608,0 0-96,0 0 96,0 0-160,0 0 32,3 0-512,-3 0 128,0 0 64,0 0-192,0 0 32,-10-3-192,-3 0 32,-4 0-160,-2-3 0,-1 0-32,0 0 32,0 0-128,4 6 0,2 0-32,1 6-64,0 0 96,3 0 0,3 0 32,1-3 0,-1 0 64,-3 0 32,-3-1 32,0-2 64,-1 0-32,1 0 0,0 0-96,3 0-64,3 0 32,1 0-32,3 0-96,-1 3 0,1-3 64,-4 3 64,1-3 0,-4 0 64,0 0-1184,3 0-544,1 0-2336</inkml:trace>
  <inkml:trace contextRef="#ctx0" brushRef="#br0" timeOffset="6513.7692">1389 1364 5760,'0'-3'2176,"3"3"-1152,-3 0-576,0 0 704,0 0-160,0 0-32,0 0 32,0 0 0,0 0-512,0 0-160,0 0 32,-3 3 128,-1 3 95,-2 0 193,-1 0 64,-3 0-288,0 0-96,0 3-128,0 2 32,0 7-64,-3 0 0,-3 2 32,-4 7 128,0 2-192,3 3-64,1 7 96,3-7 64,-1 0-128,1 1-64,0-1 0,0 0 32,3 7-96,0-1 0,0 0-32,0 3 32,0-3-64,0 4 64,0-1-64,4-3-32,-1-3 96,0 0 0,1 1 32,3-4 0,-4 9 0,4 0 0,-1-2 0,1-1 0,0-3 0,-4 0 0,4-2 0,-1 2 0,-2-3-64,3 1-64,3-1 32,-4-3 32,4 1 96,0-1 128,0 1-192,4 2-64,-1 0 96,0 1 64,0-7-64,1 4-96,-1-7 64,0 1 0,1-7-128,-1 1-32,-3-3 96,0 11 32,0-3 64,-3-5-64,-1-3 32,4 0-64,-3-4-32,0-2-480,-4-3-160,7-18-1312,3 0-480,1-8-1792,6-12-671,0-7 255</inkml:trace>
  <inkml:trace contextRef="#ctx0" brushRef="#br0" timeOffset="12475.8432">1105 1812 5888,'-3'0'2272,"0"0"-1216,-1 0-608,4 0 640,-3 0-64,0 0 32,-1 0-96,-2-3-32,-1 0-512,0 0 320,1 0 191,-1 1-63,-3-1-32,-3 0-96,0-3-96,-4 0-128,1 0-64,-4 0-192,0 0-96,0 0-64,0 0-96,4 1 32,-1-7 32,1 3 32,3 0 32,3 0-64,-4 4-128,4-4 32,1 3 32,-1 0 0,3 0 0,-3 0 0,3 3 0,1-3 0,-1 3 0,1 0 64,-1 1-96,0-1 0,4 3 32,-4-3 0,4 0 0,-3 0 64,2 0-32,-2 0 64,2 0 0,1 0 96,0 0-32,-1 0 0,-2 0-96,-1-3 32,1 3-64,2-2 64,-2-1-64,-1 0-32,4 0 32,-1-3 32,1 3-32,0 0 64,-1-3-64,1-2-32,0 2 96,0-3 64,-1-3 0,1-2 64,0-1-192,3-2-32,0-1 0,0 0 0,0 1 0,0-1 64,0 4-32,-4-1-32,1-6-64,0 4 32,3-1 32,0 1 64,0-1-32,0 1 64,0-1-128,0 0-64,0 1 64,-4-1 64,1 1 0,3-7-32,-3 4-64,3 2 32,-3 6 32,3 1 64,0 2-32,0 0-32,0 3 32,0 1 32,0 2-32,-4 0-32,4 0-64,0 3 32,0 0 32,0 0 0,0 0 0,0 0 64,0 3-32,0 0-32,0 0 32,0 0-32,0 0-512,0 0-192,0 0-928,0 0-320,4 0-672,-1-3-191,3-3-1665</inkml:trace>
  <inkml:trace contextRef="#ctx0" brushRef="#br0" timeOffset="9996.0722">2851 1624 4736,'0'-3'1760,"0"3"-960,0 0-384,0 0 608,0 0-224,0 0-64,0 0 0,0 0 64,0 3-416,0-3 192,3 0 96,1 0-96,2 0 64,1 0-64,6 3-64,-3-3-128,10 6-1,-4-3-223,8 3-32,-5 0 64,8-1 32,-4 1 96,3 0 32,-2 0-160,-1 3-64,-3 0 0,6 0 0,-3-1-64,0 1-64,-3 0-192,0 3-32,-3-3 288,-4 5 256,0-2 160,-3 3 0,0-4-160,-4 10-64,-2-3-64,-1 2 32,-3-2-64,0 2 0,0-2 32,-3 3 32,-1-4-96,-9 7-32,3-4 96,-6 7 96,3-7-128,-7 4-32,3-3-64,-6-1 32,3-2 0,-6-1 32,6-2-64,-7 3-64,8-4 32,-8 4 32,7-3 32,-6 0 32,3-4 0,-4 10 0,4-6-64,-7 2 32,7-2-64,-7 0 64,4-4-64,-4 1-32,4 0 32,-4-3 32,7-1-32,-7 1-32,4 0 32,-4 0-32,-10 3-96,14-3 64,2-4 32,-2 1 64,6 0-32,-10 0-32,-6 0 32,13-3 32,3 0-96,-3 0 0,-10-3 32,0 0 64,0 0-32,3 0 64,-3 0-128,3 0-64,4 0 64,2 0 0,1 0-64,3 0 64,1 0 32,-1 0 64,0 0 32,3 0 32,1 0-64,3-3-64,-4 0 32,4-3-32,0 0 0,-1 0 64,4 0-96,1 0 0,-1 1 32,0-1 64,0-3-96,0 3 0,0 3 32,0-3 64,0-3 32,0 1 32,0-4-224,0 3 0,0 0 160,1 0 128,2 1-192,0-1 32,1 3 32,-1 0 96,0-3-128,1 3-96,-1 0 32,1-2 64,-1 2-64,0 0 0,1 0 96,-1 0 32,1-3-128,-1 3 32,-3 0 64,0 1 32,3-1 32,1 0 0,-1 0-160,1 0-32,2 0 96,1 0 32,0 3 0,-1 0-64,1 0 32,0-5-32,-1 2-96,1-6 0,0 3 128,0 3-32,-1 0 96,1 1-128,3 2 0,-3 0-32,-1 0 0,1 3 64,0-3 64,3 0-96,0 3 0,0 0-32,-4 6 0,1 0 64,3-6 64,-3-3-32,-1 6 64,4-3-352,0 0-64,0-3-1312,4 0-608,-1 0-352,0 0-1631</inkml:trace>
  <inkml:trace contextRef="#ctx0" brushRef="#br0" timeOffset="7792.9719">2535 1302 5888,'-13'0'2272,"13"0"-1216,0 0-448,3 0 736,1 0-256,-1 0 0,0 0-64,0 0 0,1 0-544,-1 3 64,4 0 31,3 0 97,-4 2 64,4 1-32,0 3-64,3 0 32,1 3-32,-1-1-160,0 1-32,0 3-64,0 6 0,1-1-64,-4 4-32,3 2-32,-3 1 0,0-4 0,0 9 64,0-2-96,-4 2-64,1-2 64,3-1 0,0 0-32,-4 1-32,1-1 32,-7 6 32,0 4 32,3-1 0,-3 3-64,0 0-32,0 3 32,0-3 32,0-5-32,-3 2-32,0-3-32,-1 0 0,1-2 0,3 2 64,0-3-32,0-2 64,0-4-128,-3 1-64,-1-1 0,1 1 32,0-1-32,-1 1-32,-2-1 32,2 3-32,-2-2 0,-1-1 64,1-2 32,-1-1 32,0 1-64,1-4 32,2-2 0,1-3 32,0 2-64,0 1-64,-4 0 32,4-1-32,-1 1 64,-2 0 32,-1 2-32,0 1-64,1-4 32,-1 4-32,1-3 0,-1-4 64,4 1-32,3-3 64,0 3-128,0-7 0,0 1 32,0 0 64,0-3-96,0 0 0,0 0 32,0-6 64,0 3-32,0-3-32,0 2 32,0 1 32,0-3-96,0 0-64,0 0-224,0 0-128,0-3-608,0 1-192,3-4-832,-3-3-288,0 3-1440,3-3-3615</inkml:trace>
  <inkml:trace contextRef="#ctx0" brushRef="#br0" timeOffset="15670.8265">281 625 4864,'0'2'1824,"0"-2"-960,0 3-512,0-3 576,0 0-128,0 6 96,-3 0-160,-1 0-64,1 3-352,0 0 0,-1 0 32,4-4 0,0 1 32,0-6 160,4 3 32,-1-6-160,0-3 0,4 1-192,6-7-64,4 0-64,3 0-96,-1-2-64,5 5 32,-1-3-32,-3 9-64,-4 0 0,1 12 96,-4 3 0,-3-1 96,0 1 32,0 0 160,3-6 96,3-3-129,1-3-63,3-3-64,3 0 0,-3 0-64,0 0 64,-4 3-288,-3 0-32,1 3-1215,-4 3-481,-1 3-2272</inkml:trace>
  <inkml:trace contextRef="#ctx0" brushRef="#br0" timeOffset="15670.8265">8596 867 4864,'0'2'1824,"0"-2"-960,0 3-512,0-3 576,0 0-128,0 6 96,3 0-160,1 0-64,-1 3-352,0 0 0,1 0 32,-4-4 0,0 1 32,0-6 160,-4 3 32,1-6-160,0-3 0,-4 1-192,-6-7-64,-4 0-64,-3 0-96,1-2-64,-5 5 32,1-3-32,3 9-64,4 0 0,-1 12 96,4 3 0,3-1 96,0 1 32,0 0 160,-3-6 96,-3-3-129,-1-3-63,-3-3-64,-3 0 0,3 0-64,0 0 64,4 3-288,3 0-32,-1 3-1215,4 3-481,1 3-2272</inkml:trace>
  <inkml:trace contextRef="#ctx0" brushRef="#br0" timeOffset="4444.7614">1764 861 2816,'-3'0'1120,"0"0"-576,3 0-160,0 0 512,0 0 32,0 0 96,0 0 0,0 0 0,0 0-128,0 0-96,0 0-416,0 0 192,0 0 128,0 0-64,0 3 0,3 0 0,4 0 0,-1 0-224,4-1-1,0 1-127,3 0 64,1 0-128,2 0-64,1 0 0,-1 0 32,1 0-96,-1 0-64,1 0 0,-1 0-32,1 0-96,-1 0 64,-2 0 96,-1 0 32,0 0-128,-3 0 32,0-1 64,0 1 32,3 0-192,-3 0 0,3 0 224,-6 0-64,3 0 64,-4 0-128,1 0-32,-4 0 160,1 0 160,-4-3-32,0 0-32,0 0 0,0 0-128,-4 3 0,1 0-32,-4 6 32,1 2 0,-1 1-32,0 0 32,1 0-128,-1 2 0,4 1 96,0-3 96,-1 0-64,1-1-64,0 1 64,-1 0 0,1-3-32,-4 2 32,1 1-64,-1 0 64,1 0 64,-4-1 64,0 1-96,3-3-32,-3 3-32,0 2-64,0-2 32,-3-3-32,0 0 64,0 0 32,-1-1 32,1-2-64,0 0-64,-3 0 96,-1 0 0,4-3 32,-4 0 0,1 0-64,2-3 32,1 0 64,0 0-64,3-3 0,-3 0 32,3 0 0,0 0 0,-7 0 0,8-3-64,-5-6-64,4 4 32,0-1-32,4 0 0,-1-3 0,1 1 64,2-1-32,1-3-32,0 0 32,-1 1-32,1-4 0,0 3 0,-1 4 0,1-4 0,3 0 0,0 3 0,0-8 0,0-1 64,0 4 32,0 2-128,3 0-32,1 3-64,-1 1 96,0 2-64,1 0 32,-1 0 64,4 3 64,-4-2-32,7 2-32,-4 0-64,1 0 32,0 0 32,-1 0 64,1 0-32,0 0-32,-4 3 32,0 0-32,0 1 0,1-1 0,-1 0 0,-3 3 0,0 0 0,0-3 0,0 3 0,0 0 64,0 0-96,-3 0-64,3 0 64,-4 0 64,1 0 0,3 0-32,0 0-256,0 0-160,0-3-832,0 3-416,0 0-864,0 0-351</inkml:trace>
  <inkml:trace contextRef="#ctx0" brushRef="#br0" timeOffset="4444.7614">7113 1102 2816,'3'0'1120,"0"0"-576,-3 0-160,0 0 512,0 0 32,0 0 96,0 0 0,0 0 0,0 0-128,0 0-96,0 0-416,0 0 192,0 0 128,0 0-64,0 3 0,-3 0 0,-4 0 0,1 0-224,-4-1-1,0 1-127,-3 0 64,-1 0-128,-2 0-64,-1 0 0,1 0 32,-1 0-96,1 0-64,-1 0 0,1 0-32,-1 0-96,1 0 64,2 0 96,1 0 32,0 0-128,3 0 32,0-1 64,0 1 32,-3 0-192,3 0 0,-3 0 224,6 0-64,-3 0 64,4 0-128,-1 0-32,4 0 160,-1 0 160,4-3-32,0 0-32,0 0 0,0 0-128,4 3 0,-1 0-32,4 6 32,-1 2 0,1 1-32,0 0 32,-1 0-128,1 2 0,-4 1 96,0-3 96,1 0-64,-1-1-64,0 1 64,1 0 0,-1-3-32,4 2 32,-1 1-64,1 0 64,-1 0 64,4-1 64,0 1-96,-3-3-32,3 3-32,0 2-64,0-2 32,3-3-32,0 0 64,0 0 32,1-1 32,-1-2-64,0 0-64,3 0 96,1 0 0,-4-3 32,4 0 0,-1 0-64,-2-3 32,-1 0 64,0 0-64,-3-3 0,3 0 32,-3 0 0,0 0 0,7 0 0,-8-3-64,5-6-64,-4 4 32,0-1-32,-4 0 0,1-3 0,-1 1 64,-2-1-32,-1-3-32,0 0 32,1 1-32,-1-4 0,0 3 0,1 4 0,-1-4 0,-3 0 0,0 3 0,0-8 0,0-1 64,0 4 32,0 2-128,-3 0-32,-1 3-64,1 1 96,0 2-64,-1 0 32,1 0 64,-4 3 64,4-2-32,-7 2-32,4 0-64,-1 0 32,0 0 32,1 0 64,-1 0-32,0 0-32,4 3 32,0 0-32,0 1 0,-1-1 0,1 0 0,3 3 0,0 0 0,0-3 0,0 3 0,0 0 64,0 0-96,3 0-64,-3 0 64,4 0 64,-1 0 0,-3 0-32,0 0-256,0 0-160,0-3-832,0 3-416,0 0-864,0 0-351</inkml:trace>
  <inkml:trace contextRef="#ctx0" brushRef="#br0" timeOffset="9996.0722">6026 1866 4736,'0'-3'1760,"0"3"-960,0 0-384,0 0 608,0 0-224,0 0-64,0 0 0,0 0 64,0 3-416,0-3 192,-3 0 96,-1 0-96,-2 0 64,-1 0-64,-6 3-64,3-3-128,-10 6-1,4-3-223,-8 3-32,5 0 64,-8-1 32,4 1 96,-3 0 32,2 0-160,1 3-64,3 0 0,-6 0 0,3-1-64,0 1-64,3 0-192,0 3-32,3-3 288,4 5 256,0-2 160,3 3 0,0-4-160,4 10-64,2-3-64,1 2 32,3-2-64,0 2 0,0-2 32,3 3 32,1-4-96,9 7-32,-3-4 96,6 7 96,-3-7-128,7 4-32,-3-3-64,6-1 32,-3-2 0,6-1 32,-6-2-64,7 3-64,-8-4 32,8 4 32,-7-3 32,6 0 32,-3-4 0,4 10 0,-4-6-64,7 2 32,-7-2-64,7 0 64,-4-4-64,4 1-32,-4 0 32,4-3 32,-7-1-32,7 1-32,-4 0 32,4 0-32,10 3-96,-14-3 64,-2-4 32,2 1 64,-6 0-32,10 0-32,6 0 32,-13-3 32,-3 0-96,3 0 0,10-3 32,0 0 64,0 0-32,-3 0 64,3 0-128,-3 0-64,-4 0 64,-2 0 0,-1 0-64,-3 0 64,-1 0 32,1 0 64,0 0 32,-3 0 32,-1 0-64,-3-3-64,4 0 32,-4-3-32,0 0 0,1 0 64,-4 0-96,-1 0 0,1 1 32,0-1 64,0-3-96,0 3 0,0 3 32,0-3 64,0-3 32,0 1 32,0-4-224,0 3 0,0 0 160,-1 0 128,-2 1-192,0-1 32,-1 3 32,1 0 96,0-3-128,-1 3-96,1 0 32,-1-2 64,1 2-64,0 0 0,-1 0 96,1 0 32,-1-3-128,1 3 32,3 0 64,0 1 32,-3-1 32,-1 0 0,1 0-160,-1 0-32,-2 0 96,-1 0 32,0 3 0,1 0-64,-1 0 32,0-5-32,1 2-96,-1-6 0,0 3 128,0 3-32,1 0 96,-1 1-128,-3 2 0,3 0-32,1 0 0,-1 3 64,0-3 64,-3 0-96,0 3 0,0 0-32,4 6 0,-1 0 64,-3-6 64,3-3-32,1 6 64,-4-3-352,0 0-64,0-3-1312,-4 0-608,1 0-352,0 0-1631</inkml:trace>
  <inkml:trace contextRef="#ctx0" brushRef="#br0" timeOffset="7792.9719">6342 1544 5888,'13'0'2272,"-13"0"-1216,0 0-448,-3 0 736,-1 0-256,1 0 0,0 0-64,0 0 0,-1 0-544,1 3 64,-4 0 31,-3 0 97,4 2 64,-4 1-32,0 3-64,-3 0 32,-1 3-32,1-1-160,0 1-32,0 3-64,0 6 0,-1-1-64,4 4-32,-3 2-32,3 1 0,0-4 0,0 9 64,0-2-96,4 2-64,-1-2 64,-3-1 0,0 0-32,4 1-32,-1-1 32,7 6 32,0 4 32,-3-1 0,3 3-64,0 0-32,0 3 32,0-3 32,0-5-32,3 2-32,0-3-32,1 0 0,-1-2 0,-3 2 64,0-3-32,0-2 64,0-4-128,3 1-64,1-1 0,-1 1 32,0-1-32,1 1-32,2-1 32,-2 3-32,2-2 0,1-1 64,-1-2 32,1-1 32,0 1-64,-1-4 32,-2-2 0,-1-3 32,0 2-64,0 1-64,4 0 32,-4-1-32,1 1 64,2 0 32,1 2-32,0 1-64,-1-4 32,1 4-32,-1-3 0,1-4 64,-4 1-32,-3-3 64,0 3-128,0-7 0,0 1 32,0 0 64,0-3-96,0 0 0,0 0 32,0-6 64,0 3-32,0-3-32,0 2 32,0 1 32,0-3-96,0 0-64,0 0-224,0 0-128,0-3-608,0 1-192,-3-4-832,3-3-288,0 3-1440,-3-3-3615</inkml:trace>
  <inkml:trace contextRef="#ctx0" brushRef="#br0" timeOffset="6513.7692">7488 1606 5760,'0'-3'2176,"-3"3"-1152,3 0-576,0 0 704,0 0-160,0 0-32,0 0 32,0 0 0,0 0-512,0 0-160,0 0 32,3 3 128,1 3 95,2 0 193,1 0 64,3 0-288,0 0-96,0 3-128,0 2 32,0 7-64,3 0 0,3 2 32,4 7 128,0 2-192,-3 3-64,-1 7 96,-3-7 64,1 0-128,-1 1-64,0-1 0,0 0 32,-3 7-96,0-1 0,0 0-32,0 3 32,0-3-64,0 4 64,0-1-64,-4-3-32,1-3 96,0 0 0,-1 1 32,-3-4 0,4 9 0,-4 0 0,1-2 0,-1-1 0,0-3 0,4 0 0,-4-2 0,1 2 0,2-3-64,-3 1-64,-3-1 32,4-3 32,-4 1 96,0-1 128,0 1-192,-4 2-64,1 0 96,0 1 64,0-7-64,-1 4-96,1-7 64,0 1 0,-1-7-128,1 1-32,3-3 96,0 11 32,0-3 64,3-5-64,1-3 32,-4 0-64,3-4-32,0-2-480,4-3-160,-7-18-1312,-3 0-480,-1-8-1792,-6-12-671,0-7 255</inkml:trace>
  <inkml:trace contextRef="#ctx0" brushRef="#br0" timeOffset="12475.8432">7772 2054 5888,'3'0'2272,"0"0"-1216,1 0-608,-4 0 640,3 0-64,0 0 32,1 0-96,2-3-32,1 0-512,0 0 320,-1 0 191,1 1-63,3-1-32,3 0-96,0-3-96,4 0-128,-1 0-64,4 0-192,0 0-96,0 0-64,0 0-96,-4 1 32,1-7 32,-1 3 32,-3 0 32,-3 0-64,4 4-128,-4-4 32,-1 3 32,1 0 0,-3 0 0,3 0 0,-3 3 0,-1-3 0,1 3 0,-1 0 64,1 1-96,0-1 0,-4 3 32,4-3 0,-4 0 0,3 0 64,-2 0-32,2 0 64,-2 0 0,-1 0 96,0 0-32,1 0 0,2 0-96,1-3 32,-1 3-64,-2-2 64,2-1-64,1 0-32,-4 0 32,1-3 32,-1 3-32,0 0 64,1-3-64,-1-2-32,0 2 96,0-3 64,1-3 0,-1-2 64,0-1-192,-3-2-32,0-1 0,0 0 0,0 1 0,0-1 64,0 4-32,4-1-32,-1-6-64,0 4 32,-3-1 32,0 1 64,0-1-32,0 1 64,0-1-128,0 0-64,0 1 64,4-1 64,-1 1 0,-3-7-32,3 4-64,-3 2 32,3 6 32,-3 1 64,0 2-32,0 0-32,0 3 32,0 1 32,0 2-32,4 0-32,-4 0-64,0 3 32,0 0 32,0 0 0,0 0 0,0 0 64,0 3-32,0 0-32,0 0 32,0 0-32,0 0-512,0 0-192,0 0-928,0 0-320,-4 0-672,1-3-191,-3-3-1665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1A408-37DD-4B4F-8091-C13F8D6EDA4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A54E0-AE31-46EF-ACD5-14DFD926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dirty="0"/>
              <a:t>Note with these definitions, we don’t need to distinguish between per-protocol versus as-treated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B70F5-7A6D-4012-AF8B-2867F01876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60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8A88D-5451-DB45-A14C-3218B5721A3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98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8A88D-5451-DB45-A14C-3218B5721A3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63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8A88D-5451-DB45-A14C-3218B5721A3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25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8A88D-5451-DB45-A14C-3218B5721A3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4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8A88D-5451-DB45-A14C-3218B5721A3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53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8A88D-5451-DB45-A14C-3218B5721A3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89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8A88D-5451-DB45-A14C-3218B5721A3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0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8A88D-5451-DB45-A14C-3218B5721A3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88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8A88D-5451-DB45-A14C-3218B5721A3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88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8A88D-5451-DB45-A14C-3218B5721A3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71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04F61-DC77-4F9B-B208-BC2971719C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67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8A88D-5451-DB45-A14C-3218B5721A3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8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8A88D-5451-DB45-A14C-3218B5721A3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1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going to make two additional copies</a:t>
            </a:r>
            <a:r>
              <a:rPr lang="en-US" baseline="0" dirty="0" smtClean="0"/>
              <a:t> of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B70F5-7A6D-4012-AF8B-2867F018765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23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going to make two additional copies</a:t>
            </a:r>
            <a:r>
              <a:rPr lang="en-US" baseline="0" dirty="0" smtClean="0"/>
              <a:t> of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B70F5-7A6D-4012-AF8B-2867F018765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532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going to make two additional copies</a:t>
            </a:r>
            <a:r>
              <a:rPr lang="en-US" baseline="0" dirty="0" smtClean="0"/>
              <a:t> of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B70F5-7A6D-4012-AF8B-2867F018765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75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going to make two additional copies</a:t>
            </a:r>
            <a:r>
              <a:rPr lang="en-US" baseline="0" dirty="0" smtClean="0"/>
              <a:t> of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B70F5-7A6D-4012-AF8B-2867F018765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09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going to make two additional copies</a:t>
            </a:r>
            <a:r>
              <a:rPr lang="en-US" baseline="0" dirty="0" smtClean="0"/>
              <a:t> of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B70F5-7A6D-4012-AF8B-2867F018765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07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going to make two additional copies</a:t>
            </a:r>
            <a:r>
              <a:rPr lang="en-US" baseline="0" dirty="0" smtClean="0"/>
              <a:t> of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B70F5-7A6D-4012-AF8B-2867F018765A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058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going to make two additional copies</a:t>
            </a:r>
            <a:r>
              <a:rPr lang="en-US" baseline="0" dirty="0" smtClean="0"/>
              <a:t> of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B70F5-7A6D-4012-AF8B-2867F018765A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51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going to make two additional copies</a:t>
            </a:r>
            <a:r>
              <a:rPr lang="en-US" baseline="0" dirty="0" smtClean="0"/>
              <a:t> of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B70F5-7A6D-4012-AF8B-2867F018765A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40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addition there were several other studies using different lag times that we excluded as their interpretation does not correlate to a relevant target trial</a:t>
            </a:r>
          </a:p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3B82C-6D33-4AC2-96E9-426C35F03A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510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going to make two additional copies</a:t>
            </a:r>
            <a:r>
              <a:rPr lang="en-US" baseline="0" dirty="0" smtClean="0"/>
              <a:t> of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B70F5-7A6D-4012-AF8B-2867F018765A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133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Delete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footnote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8A88D-5451-DB45-A14C-3218B5721A37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483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443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467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8A88D-5451-DB45-A14C-3218B5721A37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454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8A88D-5451-DB45-A14C-3218B5721A37}" type="slidenum">
              <a:rPr lang="en-US" smtClean="0">
                <a:solidFill>
                  <a:prstClr val="black"/>
                </a:solidFill>
              </a:rPr>
              <a:pPr/>
              <a:t>86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9637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8A88D-5451-DB45-A14C-3218B5721A37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798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8A88D-5451-DB45-A14C-3218B5721A37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63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8A88D-5451-DB45-A14C-3218B5721A37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363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8A88D-5451-DB45-A14C-3218B5721A37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61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400737" y="930227"/>
            <a:ext cx="4055129" cy="31868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46350" y="4425181"/>
            <a:ext cx="4770904" cy="35360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76930" indent="-76930">
              <a:lnSpc>
                <a:spcPct val="93000"/>
              </a:lnSpc>
              <a:spcBef>
                <a:spcPct val="0"/>
              </a:spcBef>
              <a:buSzPct val="45000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</a:tabLst>
            </a:pPr>
            <a:r>
              <a:rPr lang="en-GB" altLang="en-US" dirty="0">
                <a:latin typeface="Arial" charset="0"/>
                <a:ea typeface="msgothic" charset="0"/>
                <a:cs typeface="msgothic" charset="0"/>
              </a:rPr>
              <a:t>Fig 1 Immortal time bias is introduced in cohort studies when the period of immortal time is either incorrectly attributed to the treated group through a time fixed analysis (top) or excluded from the analysis because the start of follow-up for the treated group is defined by the start of treatment and is, by design, later than that for the untreated group (bottom)</a:t>
            </a:r>
            <a:r>
              <a:rPr lang="ar-SA" altLang="en-US" dirty="0">
                <a:latin typeface="Arial" charset="0"/>
              </a:rPr>
              <a:t>‏</a:t>
            </a:r>
            <a:endParaRPr lang="en-GB" altLang="en-US" dirty="0">
              <a:latin typeface="Arial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2193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8A88D-5451-DB45-A14C-3218B5721A37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79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8A88D-5451-DB45-A14C-3218B5721A37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516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8A88D-5451-DB45-A14C-3218B5721A37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563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CC8D-82F7-46BB-B3C6-009070C11955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41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Positive and Negative Syndrome Scale (range: 30-210)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D189B-C236-4528-B63D-FB7859C977F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21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8A88D-5451-DB45-A14C-3218B5721A3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46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7F05A-6406-46F5-9EA7-29EB712FB2E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7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7F05A-6406-46F5-9EA7-29EB712FB2E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33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8A88D-5451-DB45-A14C-3218B5721A3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08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8A88D-5451-DB45-A14C-3218B5721A3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7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8A47D50-A4AA-47B2-B1FD-BAE8AE75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236524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9823B3B-8F9A-48DC-AE3D-720156B529C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84154" y="3454623"/>
            <a:ext cx="4303925" cy="1062294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733EF4-A167-4BD8-863A-DCBB7BBE1385}"/>
              </a:ext>
            </a:extLst>
          </p:cNvPr>
          <p:cNvCxnSpPr/>
          <p:nvPr/>
        </p:nvCxnSpPr>
        <p:spPr>
          <a:xfrm>
            <a:off x="1207659" y="3124200"/>
            <a:ext cx="987552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7BC7B2C-FD70-4B95-A883-CA74838E95A0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410159" y="5645144"/>
            <a:ext cx="8093725" cy="1062294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A3E2566-BD0C-491C-A956-F2E6A2BA9DC3}"/>
              </a:ext>
            </a:extLst>
          </p:cNvPr>
          <p:cNvGrpSpPr/>
          <p:nvPr/>
        </p:nvGrpSpPr>
        <p:grpSpPr>
          <a:xfrm>
            <a:off x="9720976" y="6204247"/>
            <a:ext cx="1157820" cy="487632"/>
            <a:chOff x="6997392" y="6311283"/>
            <a:chExt cx="1145325" cy="5155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FEEC87-A325-4662-88E2-FB880DCCC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392" y="6311283"/>
              <a:ext cx="515587" cy="515587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3488ED-45F1-46D4-804D-814EF730E82E}"/>
                </a:ext>
              </a:extLst>
            </p:cNvPr>
            <p:cNvSpPr/>
            <p:nvPr/>
          </p:nvSpPr>
          <p:spPr>
            <a:xfrm>
              <a:off x="7341776" y="6384411"/>
              <a:ext cx="8009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@</a:t>
              </a:r>
              <a:r>
                <a:rPr lang="en-US" sz="1800" dirty="0" err="1"/>
                <a:t>EpiEllie</a:t>
              </a:r>
              <a:endParaRPr lang="en-US" sz="18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154" y="4586585"/>
            <a:ext cx="3244410" cy="90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3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3" y="6459789"/>
            <a:ext cx="2472271" cy="365125"/>
          </a:xfrm>
          <a:prstGeom prst="rect">
            <a:avLst/>
          </a:prstGeom>
        </p:spPr>
        <p:txBody>
          <a:bodyPr/>
          <a:lstStyle/>
          <a:p>
            <a:fld id="{E431896C-DD5D-4FD6-9164-66CFC037C808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7" y="6459789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61" y="6459789"/>
            <a:ext cx="1312025" cy="365125"/>
          </a:xfrm>
          <a:prstGeom prst="rect">
            <a:avLst/>
          </a:prstGeom>
        </p:spPr>
        <p:txBody>
          <a:bodyPr/>
          <a:lstStyle/>
          <a:p>
            <a:fld id="{9D093E99-77F6-42D0-AACA-5F347AA07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2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3" y="6459789"/>
            <a:ext cx="2472271" cy="365125"/>
          </a:xfrm>
          <a:prstGeom prst="rect">
            <a:avLst/>
          </a:prstGeom>
        </p:spPr>
        <p:txBody>
          <a:bodyPr/>
          <a:lstStyle/>
          <a:p>
            <a:fld id="{E431896C-DD5D-4FD6-9164-66CFC037C808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7" y="6459789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61" y="6459789"/>
            <a:ext cx="1312025" cy="365125"/>
          </a:xfrm>
          <a:prstGeom prst="rect">
            <a:avLst/>
          </a:prstGeom>
        </p:spPr>
        <p:txBody>
          <a:bodyPr/>
          <a:lstStyle/>
          <a:p>
            <a:fld id="{9D093E99-77F6-42D0-AACA-5F347AA07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21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3" y="6459789"/>
            <a:ext cx="2472271" cy="365125"/>
          </a:xfrm>
          <a:prstGeom prst="rect">
            <a:avLst/>
          </a:prstGeom>
        </p:spPr>
        <p:txBody>
          <a:bodyPr/>
          <a:lstStyle/>
          <a:p>
            <a:fld id="{E431896C-DD5D-4FD6-9164-66CFC037C808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7" y="6459789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61" y="6459789"/>
            <a:ext cx="1312025" cy="365125"/>
          </a:xfrm>
          <a:prstGeom prst="rect">
            <a:avLst/>
          </a:prstGeom>
        </p:spPr>
        <p:txBody>
          <a:bodyPr/>
          <a:lstStyle/>
          <a:p>
            <a:fld id="{9D093E99-77F6-42D0-AACA-5F347AA07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8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896C-DD5D-4FD6-9164-66CFC037C808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3E99-77F6-42D0-AACA-5F347AA07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94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651" y="1752600"/>
            <a:ext cx="5232400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1251" y="1752600"/>
            <a:ext cx="5232400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755651" y="3962400"/>
            <a:ext cx="10668000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fld id="{FA7411FD-276B-478F-A783-A008CB8788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7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27319"/>
            <a:ext cx="10058400" cy="890547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 marL="384048" indent="-182880">
              <a:buFont typeface="Wingdings" panose="05000000000000000000" pitchFamily="2" charset="2"/>
              <a:buChar char="§"/>
              <a:defRPr sz="3200"/>
            </a:lvl2pPr>
            <a:lvl3pPr marL="566928" indent="-182880">
              <a:buFont typeface="Wingdings" panose="05000000000000000000" pitchFamily="2" charset="2"/>
              <a:buChar char="§"/>
              <a:defRPr sz="2400"/>
            </a:lvl3pPr>
            <a:lvl4pPr marL="749808" indent="-182880">
              <a:buFont typeface="Wingdings" panose="05000000000000000000" pitchFamily="2" charset="2"/>
              <a:buChar char="§"/>
              <a:defRPr sz="2400"/>
            </a:lvl4pPr>
            <a:lvl5pPr marL="932688" indent="-182880">
              <a:buFont typeface="Wingdings" panose="05000000000000000000" pitchFamily="2" charset="2"/>
              <a:buChar char="§"/>
              <a:defRPr sz="2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3" y="6459789"/>
            <a:ext cx="2472271" cy="365125"/>
          </a:xfrm>
          <a:prstGeom prst="rect">
            <a:avLst/>
          </a:prstGeom>
        </p:spPr>
        <p:txBody>
          <a:bodyPr/>
          <a:lstStyle/>
          <a:p>
            <a:fld id="{E431896C-DD5D-4FD6-9164-66CFC037C808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91149" y="6459788"/>
            <a:ext cx="467066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61" y="6459789"/>
            <a:ext cx="1312025" cy="365125"/>
          </a:xfrm>
          <a:prstGeom prst="rect">
            <a:avLst/>
          </a:prstGeom>
        </p:spPr>
        <p:txBody>
          <a:bodyPr/>
          <a:lstStyle/>
          <a:p>
            <a:fld id="{9D093E99-77F6-42D0-AACA-5F347AA07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6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3454623"/>
            <a:ext cx="10058400" cy="1825567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6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3124200"/>
            <a:ext cx="987552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43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8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3" y="6459789"/>
            <a:ext cx="2472271" cy="365125"/>
          </a:xfrm>
          <a:prstGeom prst="rect">
            <a:avLst/>
          </a:prstGeom>
        </p:spPr>
        <p:txBody>
          <a:bodyPr/>
          <a:lstStyle/>
          <a:p>
            <a:fld id="{E431896C-DD5D-4FD6-9164-66CFC037C808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7" y="6459789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61" y="6459789"/>
            <a:ext cx="1312025" cy="365125"/>
          </a:xfrm>
          <a:prstGeom prst="rect">
            <a:avLst/>
          </a:prstGeom>
        </p:spPr>
        <p:txBody>
          <a:bodyPr/>
          <a:lstStyle/>
          <a:p>
            <a:fld id="{9D093E99-77F6-42D0-AACA-5F347AA07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6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3" y="6459789"/>
            <a:ext cx="2472271" cy="365125"/>
          </a:xfrm>
          <a:prstGeom prst="rect">
            <a:avLst/>
          </a:prstGeom>
        </p:spPr>
        <p:txBody>
          <a:bodyPr/>
          <a:lstStyle/>
          <a:p>
            <a:fld id="{E431896C-DD5D-4FD6-9164-66CFC037C808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7" y="6459789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61" y="6459789"/>
            <a:ext cx="1312025" cy="365125"/>
          </a:xfrm>
          <a:prstGeom prst="rect">
            <a:avLst/>
          </a:prstGeom>
        </p:spPr>
        <p:txBody>
          <a:bodyPr/>
          <a:lstStyle/>
          <a:p>
            <a:fld id="{9D093E99-77F6-42D0-AACA-5F347AA07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6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3" y="6459789"/>
            <a:ext cx="2472271" cy="365125"/>
          </a:xfrm>
          <a:prstGeom prst="rect">
            <a:avLst/>
          </a:prstGeom>
        </p:spPr>
        <p:txBody>
          <a:bodyPr/>
          <a:lstStyle/>
          <a:p>
            <a:fld id="{E431896C-DD5D-4FD6-9164-66CFC037C808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7" y="6459789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61" y="6459789"/>
            <a:ext cx="1312025" cy="365125"/>
          </a:xfrm>
          <a:prstGeom prst="rect">
            <a:avLst/>
          </a:prstGeom>
        </p:spPr>
        <p:txBody>
          <a:bodyPr/>
          <a:lstStyle/>
          <a:p>
            <a:fld id="{9D093E99-77F6-42D0-AACA-5F347AA07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7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27319"/>
            <a:ext cx="10058400" cy="890547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996" y="1616180"/>
            <a:ext cx="10058401" cy="4611756"/>
          </a:xfrm>
        </p:spPr>
        <p:txBody>
          <a:bodyPr>
            <a:normAutofit/>
          </a:bodyPr>
          <a:lstStyle>
            <a:lvl1pPr>
              <a:defRPr sz="3600"/>
            </a:lvl1pPr>
            <a:lvl2pPr marL="384048" indent="-182880">
              <a:buFont typeface="Wingdings" panose="05000000000000000000" pitchFamily="2" charset="2"/>
              <a:buChar char="§"/>
              <a:defRPr sz="3200"/>
            </a:lvl2pPr>
            <a:lvl3pPr marL="566928" indent="-182880">
              <a:buFont typeface="Wingdings" panose="05000000000000000000" pitchFamily="2" charset="2"/>
              <a:buChar char="§"/>
              <a:defRPr sz="2400"/>
            </a:lvl3pPr>
            <a:lvl4pPr marL="749808" indent="-182880">
              <a:buFont typeface="Wingdings" panose="05000000000000000000" pitchFamily="2" charset="2"/>
              <a:buChar char="§"/>
              <a:defRPr sz="2400"/>
            </a:lvl4pPr>
            <a:lvl5pPr marL="932688" indent="-182880">
              <a:buFont typeface="Wingdings" panose="05000000000000000000" pitchFamily="2" charset="2"/>
              <a:buChar char="§"/>
              <a:defRPr sz="2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3" y="6459789"/>
            <a:ext cx="2472271" cy="365125"/>
          </a:xfrm>
          <a:prstGeom prst="rect">
            <a:avLst/>
          </a:prstGeom>
        </p:spPr>
        <p:txBody>
          <a:bodyPr/>
          <a:lstStyle/>
          <a:p>
            <a:fld id="{E431896C-DD5D-4FD6-9164-66CFC037C808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7" y="6459789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61" y="6459789"/>
            <a:ext cx="1312025" cy="365125"/>
          </a:xfrm>
          <a:prstGeom prst="rect">
            <a:avLst/>
          </a:prstGeom>
        </p:spPr>
        <p:txBody>
          <a:bodyPr/>
          <a:lstStyle/>
          <a:p>
            <a:fld id="{9D093E99-77F6-42D0-AACA-5F347AA07EC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10B4E6-1AE3-473C-A1F3-52DF7D4B3E44}"/>
              </a:ext>
            </a:extLst>
          </p:cNvPr>
          <p:cNvGrpSpPr/>
          <p:nvPr/>
        </p:nvGrpSpPr>
        <p:grpSpPr>
          <a:xfrm>
            <a:off x="1372647" y="4036774"/>
            <a:ext cx="1527100" cy="515587"/>
            <a:chOff x="6997392" y="6311283"/>
            <a:chExt cx="1145325" cy="5155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A7D918-F866-4AF3-AA3E-B8793156C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392" y="6311283"/>
              <a:ext cx="515587" cy="515587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78D616-9194-4E10-B146-58613E0E1C3A}"/>
                </a:ext>
              </a:extLst>
            </p:cNvPr>
            <p:cNvSpPr/>
            <p:nvPr/>
          </p:nvSpPr>
          <p:spPr>
            <a:xfrm>
              <a:off x="7341776" y="6384411"/>
              <a:ext cx="8009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@</a:t>
              </a:r>
              <a:r>
                <a:rPr lang="en-US" sz="1800" dirty="0" err="1"/>
                <a:t>EpiEllie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77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3" y="6459789"/>
            <a:ext cx="2472271" cy="365125"/>
          </a:xfrm>
          <a:prstGeom prst="rect">
            <a:avLst/>
          </a:prstGeom>
        </p:spPr>
        <p:txBody>
          <a:bodyPr/>
          <a:lstStyle/>
          <a:p>
            <a:fld id="{E431896C-DD5D-4FD6-9164-66CFC037C808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7" y="6459789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61" y="6459789"/>
            <a:ext cx="1312025" cy="365125"/>
          </a:xfrm>
          <a:prstGeom prst="rect">
            <a:avLst/>
          </a:prstGeom>
        </p:spPr>
        <p:txBody>
          <a:bodyPr/>
          <a:lstStyle/>
          <a:p>
            <a:fld id="{9D093E99-77F6-42D0-AACA-5F347AA07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9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4" y="6459789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E431896C-DD5D-4FD6-9164-66CFC037C808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9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61" y="6459789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093E99-77F6-42D0-AACA-5F347AA07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19367"/>
            <a:ext cx="10058400" cy="8984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574359"/>
            <a:ext cx="10058401" cy="46117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324376"/>
            <a:ext cx="996696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94CB827C-89CF-4CA3-BC40-39B569D50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99646" y="6459788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5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7.jpe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NULL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5.emf"/><Relationship Id="rId9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7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a target trial with the g-formula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Ellie Murray</a:t>
            </a:r>
          </a:p>
          <a:p>
            <a:r>
              <a:rPr lang="en-US" dirty="0" smtClean="0"/>
              <a:t>Department of Epidemiology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>
          <a:xfrm>
            <a:off x="1410159" y="5852160"/>
            <a:ext cx="8093725" cy="855278"/>
          </a:xfrm>
        </p:spPr>
        <p:txBody>
          <a:bodyPr/>
          <a:lstStyle/>
          <a:p>
            <a:pPr algn="ctr"/>
            <a:r>
              <a:rPr lang="en-US" dirty="0" smtClean="0"/>
              <a:t>Novel Epi Methods, BU</a:t>
            </a:r>
          </a:p>
          <a:p>
            <a:pPr algn="ctr"/>
            <a:r>
              <a:rPr lang="en-US" dirty="0" smtClean="0"/>
              <a:t>March 23,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the target trial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some examples….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497388" y="2827338"/>
              <a:ext cx="3195637" cy="1201737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6146" y="2805737"/>
                <a:ext cx="3238121" cy="12488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058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721340" cy="1107853"/>
          </a:xfrm>
        </p:spPr>
        <p:txBody>
          <a:bodyPr>
            <a:normAutofit/>
          </a:bodyPr>
          <a:lstStyle/>
          <a:p>
            <a:r>
              <a:rPr lang="en-US" dirty="0" smtClean="0"/>
              <a:t>SAS code: graph standardized survival curves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1667934"/>
            <a:ext cx="5086350" cy="461856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latin typeface="SAS Monospace" panose="020B0609020202020204" pitchFamily="49" charset="0"/>
              </a:rPr>
              <a:t>data</a:t>
            </a:r>
            <a:r>
              <a:rPr lang="en-US" dirty="0">
                <a:latin typeface="SAS Monospace" panose="020B0609020202020204" pitchFamily="49" charset="0"/>
              </a:rPr>
              <a:t> qsmk0_gf qsmk1_gf ;</a:t>
            </a:r>
          </a:p>
          <a:p>
            <a:r>
              <a:rPr lang="en-US" dirty="0">
                <a:latin typeface="SAS Monospace" panose="020B0609020202020204" pitchFamily="49" charset="0"/>
              </a:rPr>
              <a:t>	set </a:t>
            </a:r>
            <a:r>
              <a:rPr lang="en-US" dirty="0" err="1">
                <a:latin typeface="SAS Monospace" panose="020B0609020202020204" pitchFamily="49" charset="0"/>
              </a:rPr>
              <a:t>mysurv_gf</a:t>
            </a:r>
            <a:r>
              <a:rPr lang="en-US" dirty="0">
                <a:latin typeface="SAS Monospace" panose="020B0609020202020204" pitchFamily="49" charset="0"/>
              </a:rPr>
              <a:t> ;</a:t>
            </a:r>
          </a:p>
          <a:p>
            <a:r>
              <a:rPr lang="en-US" dirty="0">
                <a:latin typeface="SAS Monospace" panose="020B0609020202020204" pitchFamily="49" charset="0"/>
              </a:rPr>
              <a:t>	if </a:t>
            </a:r>
            <a:r>
              <a:rPr lang="en-US" dirty="0" err="1">
                <a:latin typeface="SAS Monospace" panose="020B0609020202020204" pitchFamily="49" charset="0"/>
              </a:rPr>
              <a:t>qsmk</a:t>
            </a:r>
            <a:r>
              <a:rPr lang="en-US" dirty="0">
                <a:latin typeface="SAS Monospace" panose="020B0609020202020204" pitchFamily="49" charset="0"/>
              </a:rPr>
              <a:t> = </a:t>
            </a:r>
            <a:r>
              <a:rPr lang="en-US" b="1" dirty="0">
                <a:latin typeface="SAS Monospace" panose="020B0609020202020204" pitchFamily="49" charset="0"/>
              </a:rPr>
              <a:t>0</a:t>
            </a:r>
            <a:r>
              <a:rPr lang="en-US" dirty="0">
                <a:latin typeface="SAS Monospace" panose="020B0609020202020204" pitchFamily="49" charset="0"/>
              </a:rPr>
              <a:t> then output qsmk0_gf ;</a:t>
            </a:r>
          </a:p>
          <a:p>
            <a:r>
              <a:rPr lang="en-US" dirty="0">
                <a:latin typeface="SAS Monospace" panose="020B0609020202020204" pitchFamily="49" charset="0"/>
              </a:rPr>
              <a:t>	if </a:t>
            </a:r>
            <a:r>
              <a:rPr lang="en-US" dirty="0" err="1">
                <a:latin typeface="SAS Monospace" panose="020B0609020202020204" pitchFamily="49" charset="0"/>
              </a:rPr>
              <a:t>qsmk</a:t>
            </a:r>
            <a:r>
              <a:rPr lang="en-US" dirty="0">
                <a:latin typeface="SAS Monospace" panose="020B0609020202020204" pitchFamily="49" charset="0"/>
              </a:rPr>
              <a:t> = </a:t>
            </a:r>
            <a:r>
              <a:rPr lang="en-US" b="1" dirty="0">
                <a:latin typeface="SAS Monospace" panose="020B0609020202020204" pitchFamily="49" charset="0"/>
              </a:rPr>
              <a:t>1</a:t>
            </a:r>
            <a:r>
              <a:rPr lang="en-US" dirty="0">
                <a:latin typeface="SAS Monospace" panose="020B0609020202020204" pitchFamily="49" charset="0"/>
              </a:rPr>
              <a:t> then output qsmk1_gf ;</a:t>
            </a:r>
          </a:p>
          <a:p>
            <a:r>
              <a:rPr lang="en-US" dirty="0">
                <a:latin typeface="SAS Monospace" panose="020B0609020202020204" pitchFamily="49" charset="0"/>
              </a:rPr>
              <a:t>	keep time </a:t>
            </a:r>
            <a:r>
              <a:rPr lang="en-US" dirty="0" err="1">
                <a:latin typeface="SAS Monospace" panose="020B0609020202020204" pitchFamily="49" charset="0"/>
              </a:rPr>
              <a:t>surv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en-US" b="1" dirty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en-US" b="1" dirty="0">
                <a:latin typeface="SAS Monospace" panose="020B0609020202020204" pitchFamily="49" charset="0"/>
              </a:rPr>
              <a:t>data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gf_graph</a:t>
            </a:r>
            <a:r>
              <a:rPr lang="en-US" dirty="0">
                <a:latin typeface="SAS Monospace" panose="020B0609020202020204" pitchFamily="49" charset="0"/>
              </a:rPr>
              <a:t> ;</a:t>
            </a:r>
          </a:p>
          <a:p>
            <a:r>
              <a:rPr lang="en-US" dirty="0">
                <a:latin typeface="SAS Monospace" panose="020B0609020202020204" pitchFamily="49" charset="0"/>
              </a:rPr>
              <a:t>	merge qsmk0_gf (rename = (</a:t>
            </a:r>
            <a:r>
              <a:rPr lang="en-US" dirty="0" err="1">
                <a:latin typeface="SAS Monospace" panose="020B0609020202020204" pitchFamily="49" charset="0"/>
              </a:rPr>
              <a:t>surv</a:t>
            </a:r>
            <a:r>
              <a:rPr lang="en-US" dirty="0">
                <a:latin typeface="SAS Monospace" panose="020B0609020202020204" pitchFamily="49" charset="0"/>
              </a:rPr>
              <a:t> = surv0)) qsmk1_gf (rename = (</a:t>
            </a:r>
            <a:r>
              <a:rPr lang="en-US" dirty="0" err="1">
                <a:latin typeface="SAS Monospace" panose="020B0609020202020204" pitchFamily="49" charset="0"/>
              </a:rPr>
              <a:t>surv</a:t>
            </a:r>
            <a:r>
              <a:rPr lang="en-US" dirty="0">
                <a:latin typeface="SAS Monospace" panose="020B0609020202020204" pitchFamily="49" charset="0"/>
              </a:rPr>
              <a:t> = surv1));</a:t>
            </a: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dirty="0" err="1">
                <a:latin typeface="SAS Monospace" panose="020B0609020202020204" pitchFamily="49" charset="0"/>
              </a:rPr>
              <a:t>survdiff</a:t>
            </a:r>
            <a:r>
              <a:rPr lang="en-US" dirty="0">
                <a:latin typeface="SAS Monospace" panose="020B0609020202020204" pitchFamily="49" charset="0"/>
              </a:rPr>
              <a:t>= surv1 - surv0;</a:t>
            </a:r>
          </a:p>
          <a:p>
            <a:r>
              <a:rPr lang="en-US" b="1" dirty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en-US" b="1" dirty="0" err="1">
                <a:latin typeface="SAS Monospace" panose="020B0609020202020204" pitchFamily="49" charset="0"/>
              </a:rPr>
              <a:t>proc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b="1" dirty="0">
                <a:latin typeface="SAS Monospace" panose="020B0609020202020204" pitchFamily="49" charset="0"/>
              </a:rPr>
              <a:t>print</a:t>
            </a:r>
            <a:r>
              <a:rPr lang="en-US" dirty="0">
                <a:latin typeface="SAS Monospace" panose="020B0609020202020204" pitchFamily="49" charset="0"/>
              </a:rPr>
              <a:t> data= </a:t>
            </a:r>
            <a:r>
              <a:rPr lang="en-US" dirty="0" err="1">
                <a:latin typeface="SAS Monospace" panose="020B0609020202020204" pitchFamily="49" charset="0"/>
              </a:rPr>
              <a:t>gf_graph</a:t>
            </a:r>
            <a:r>
              <a:rPr lang="en-US" dirty="0">
                <a:latin typeface="SAS Monospace" panose="020B0609020202020204" pitchFamily="49" charset="0"/>
              </a:rPr>
              <a:t>; id time; </a:t>
            </a:r>
            <a:r>
              <a:rPr lang="en-US" b="1" dirty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endParaRPr lang="en-US" dirty="0">
              <a:latin typeface="SAS Monospace" panose="020B060902020202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06390" y="1667934"/>
            <a:ext cx="6785610" cy="328676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>
                <a:latin typeface="SAS Monospace" panose="020B0609020202020204" pitchFamily="49" charset="0"/>
              </a:rPr>
              <a:t>proc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b="1" dirty="0" err="1">
                <a:latin typeface="SAS Monospace" panose="020B0609020202020204" pitchFamily="49" charset="0"/>
              </a:rPr>
              <a:t>sgplot</a:t>
            </a:r>
            <a:r>
              <a:rPr lang="en-US" dirty="0">
                <a:latin typeface="SAS Monospace" panose="020B0609020202020204" pitchFamily="49" charset="0"/>
              </a:rPr>
              <a:t> data = </a:t>
            </a:r>
            <a:r>
              <a:rPr lang="en-US" dirty="0" err="1">
                <a:latin typeface="SAS Monospace" panose="020B0609020202020204" pitchFamily="49" charset="0"/>
              </a:rPr>
              <a:t>gf_graph</a:t>
            </a:r>
            <a:r>
              <a:rPr lang="en-US" dirty="0">
                <a:latin typeface="SAS Monospace" panose="020B0609020202020204" pitchFamily="49" charset="0"/>
              </a:rPr>
              <a:t> ;</a:t>
            </a:r>
          </a:p>
          <a:p>
            <a:r>
              <a:rPr lang="en-US" dirty="0">
                <a:latin typeface="SAS Monospace" panose="020B0609020202020204" pitchFamily="49" charset="0"/>
              </a:rPr>
              <a:t>   series x = time y = surv0 /</a:t>
            </a:r>
            <a:r>
              <a:rPr lang="en-US" dirty="0" err="1">
                <a:latin typeface="SAS Monospace" panose="020B0609020202020204" pitchFamily="49" charset="0"/>
              </a:rPr>
              <a:t>legendlabel</a:t>
            </a:r>
            <a:r>
              <a:rPr lang="en-US" dirty="0">
                <a:latin typeface="SAS Monospace" panose="020B0609020202020204" pitchFamily="49" charset="0"/>
              </a:rPr>
              <a:t>='A = 0';</a:t>
            </a:r>
          </a:p>
          <a:p>
            <a:r>
              <a:rPr lang="en-US" dirty="0">
                <a:latin typeface="SAS Monospace" panose="020B0609020202020204" pitchFamily="49" charset="0"/>
              </a:rPr>
              <a:t>   series x = time y = surv1 /</a:t>
            </a:r>
            <a:r>
              <a:rPr lang="en-US" dirty="0" err="1">
                <a:latin typeface="SAS Monospace" panose="020B0609020202020204" pitchFamily="49" charset="0"/>
              </a:rPr>
              <a:t>legendlabel</a:t>
            </a:r>
            <a:r>
              <a:rPr lang="en-US" dirty="0">
                <a:latin typeface="SAS Monospace" panose="020B0609020202020204" pitchFamily="49" charset="0"/>
              </a:rPr>
              <a:t>='A = 1';</a:t>
            </a:r>
          </a:p>
          <a:p>
            <a:r>
              <a:rPr lang="en-US" dirty="0">
                <a:latin typeface="SAS Monospace" panose="020B0609020202020204" pitchFamily="49" charset="0"/>
              </a:rPr>
              <a:t>   title 'Survival from g-formula';</a:t>
            </a:r>
          </a:p>
          <a:p>
            <a:r>
              <a:rPr lang="en-US" dirty="0">
                <a:latin typeface="SAS Monospace" panose="020B0609020202020204" pitchFamily="49" charset="0"/>
              </a:rPr>
              <a:t>   </a:t>
            </a:r>
            <a:r>
              <a:rPr lang="en-US" dirty="0" err="1">
                <a:latin typeface="SAS Monospace" panose="020B0609020202020204" pitchFamily="49" charset="0"/>
              </a:rPr>
              <a:t>yaxis</a:t>
            </a:r>
            <a:r>
              <a:rPr lang="en-US" dirty="0">
                <a:latin typeface="SAS Monospace" panose="020B0609020202020204" pitchFamily="49" charset="0"/>
              </a:rPr>
              <a:t> label = 'Survival '  values = (</a:t>
            </a:r>
            <a:r>
              <a:rPr lang="en-US" b="1" dirty="0">
                <a:latin typeface="SAS Monospace" panose="020B0609020202020204" pitchFamily="49" charset="0"/>
              </a:rPr>
              <a:t>0.6</a:t>
            </a:r>
            <a:r>
              <a:rPr lang="en-US" dirty="0">
                <a:latin typeface="SAS Monospace" panose="020B0609020202020204" pitchFamily="49" charset="0"/>
              </a:rPr>
              <a:t> to </a:t>
            </a:r>
            <a:r>
              <a:rPr lang="en-US" b="1" dirty="0">
                <a:latin typeface="SAS Monospace" panose="020B0609020202020204" pitchFamily="49" charset="0"/>
              </a:rPr>
              <a:t>1</a:t>
            </a:r>
            <a:r>
              <a:rPr lang="en-US" dirty="0">
                <a:latin typeface="SAS Monospace" panose="020B0609020202020204" pitchFamily="49" charset="0"/>
              </a:rPr>
              <a:t> by </a:t>
            </a:r>
            <a:r>
              <a:rPr lang="en-US" b="1" dirty="0">
                <a:latin typeface="SAS Monospace" panose="020B0609020202020204" pitchFamily="49" charset="0"/>
              </a:rPr>
              <a:t>0.2</a:t>
            </a:r>
            <a:r>
              <a:rPr lang="en-US" dirty="0">
                <a:latin typeface="SAS Monospace" panose="020B0609020202020204" pitchFamily="49" charset="0"/>
              </a:rPr>
              <a:t>) ;</a:t>
            </a:r>
          </a:p>
          <a:p>
            <a:r>
              <a:rPr lang="en-US" dirty="0">
                <a:latin typeface="SAS Monospace" panose="020B0609020202020204" pitchFamily="49" charset="0"/>
              </a:rPr>
              <a:t>   </a:t>
            </a:r>
            <a:r>
              <a:rPr lang="en-US" dirty="0" err="1">
                <a:latin typeface="SAS Monospace" panose="020B0609020202020204" pitchFamily="49" charset="0"/>
              </a:rPr>
              <a:t>xaxis</a:t>
            </a:r>
            <a:r>
              <a:rPr lang="en-US" dirty="0">
                <a:latin typeface="SAS Monospace" panose="020B0609020202020204" pitchFamily="49" charset="0"/>
              </a:rPr>
              <a:t> label = 'Months '  values = (</a:t>
            </a:r>
            <a:r>
              <a:rPr lang="en-US" b="1" dirty="0">
                <a:latin typeface="SAS Monospace" panose="020B0609020202020204" pitchFamily="49" charset="0"/>
              </a:rPr>
              <a:t>0</a:t>
            </a:r>
            <a:r>
              <a:rPr lang="en-US" dirty="0">
                <a:latin typeface="SAS Monospace" panose="020B0609020202020204" pitchFamily="49" charset="0"/>
              </a:rPr>
              <a:t> to </a:t>
            </a:r>
            <a:r>
              <a:rPr lang="en-US" b="1" dirty="0">
                <a:latin typeface="SAS Monospace" panose="020B0609020202020204" pitchFamily="49" charset="0"/>
              </a:rPr>
              <a:t>120</a:t>
            </a:r>
            <a:r>
              <a:rPr lang="en-US" dirty="0">
                <a:latin typeface="SAS Monospace" panose="020B0609020202020204" pitchFamily="49" charset="0"/>
              </a:rPr>
              <a:t> by </a:t>
            </a:r>
            <a:r>
              <a:rPr lang="en-US" b="1" dirty="0">
                <a:latin typeface="SAS Monospace" panose="020B0609020202020204" pitchFamily="49" charset="0"/>
              </a:rPr>
              <a:t>12</a:t>
            </a:r>
            <a:r>
              <a:rPr lang="en-US" dirty="0">
                <a:latin typeface="SAS Monospace" panose="020B0609020202020204" pitchFamily="49" charset="0"/>
              </a:rPr>
              <a:t>) ;</a:t>
            </a:r>
          </a:p>
          <a:p>
            <a:r>
              <a:rPr lang="en-US" dirty="0">
                <a:latin typeface="SAS Monospace" panose="020B0609020202020204" pitchFamily="49" charset="0"/>
              </a:rPr>
              <a:t>   </a:t>
            </a:r>
            <a:r>
              <a:rPr lang="en-US" dirty="0" err="1">
                <a:latin typeface="SAS Monospace" panose="020B0609020202020204" pitchFamily="49" charset="0"/>
              </a:rPr>
              <a:t>keylegend</a:t>
            </a:r>
            <a:r>
              <a:rPr lang="en-US" dirty="0">
                <a:latin typeface="SAS Monospace" panose="020B0609020202020204" pitchFamily="49" charset="0"/>
              </a:rPr>
              <a:t>/</a:t>
            </a:r>
            <a:r>
              <a:rPr lang="en-US" dirty="0" err="1">
                <a:latin typeface="SAS Monospace" panose="020B0609020202020204" pitchFamily="49" charset="0"/>
              </a:rPr>
              <a:t>noborder</a:t>
            </a:r>
            <a:r>
              <a:rPr lang="en-US" dirty="0">
                <a:latin typeface="SAS Monospace" panose="020B0609020202020204" pitchFamily="49" charset="0"/>
              </a:rPr>
              <a:t> title='A: ';</a:t>
            </a:r>
          </a:p>
          <a:p>
            <a:r>
              <a:rPr lang="en-US" b="1" dirty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en-US" dirty="0">
                <a:latin typeface="SAS Monospace" panose="020B0609020202020204" pitchFamily="49" charset="0"/>
              </a:rPr>
              <a:t>title;</a:t>
            </a:r>
          </a:p>
          <a:p>
            <a:endParaRPr lang="en-US" dirty="0">
              <a:latin typeface="SAS Monospace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8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4" b="52639"/>
          <a:stretch/>
        </p:blipFill>
        <p:spPr>
          <a:xfrm>
            <a:off x="1218351" y="1554480"/>
            <a:ext cx="9397523" cy="52120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Standardized survival curves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1449487"/>
            <a:ext cx="11210926" cy="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03193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#4: Estimation of variance</a:t>
            </a:r>
            <a:br>
              <a:rPr lang="en-US" dirty="0" smtClean="0"/>
            </a:br>
            <a:r>
              <a:rPr lang="en-US" sz="2700" dirty="0" smtClean="0"/>
              <a:t>95% confidence interval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1" y="1778000"/>
            <a:ext cx="11209019" cy="4329907"/>
          </a:xfrm>
        </p:spPr>
        <p:txBody>
          <a:bodyPr>
            <a:normAutofit/>
          </a:bodyPr>
          <a:lstStyle/>
          <a:p>
            <a:pPr marL="187516" indent="0">
              <a:buNone/>
            </a:pPr>
            <a:r>
              <a:rPr lang="en-US" dirty="0" smtClean="0"/>
              <a:t>Again we can use “bootstrapping” to calculate an approximate 95% confidence interval of the difference of standardized </a:t>
            </a:r>
            <a:r>
              <a:rPr lang="en-US" dirty="0" smtClean="0"/>
              <a:t>survivals. Remember</a:t>
            </a:r>
            <a:r>
              <a:rPr lang="en-US" dirty="0" smtClean="0"/>
              <a:t>: The </a:t>
            </a:r>
            <a:r>
              <a:rPr lang="en-US" dirty="0"/>
              <a:t>lazy statistician’s </a:t>
            </a:r>
            <a:r>
              <a:rPr lang="en-US" dirty="0" smtClean="0"/>
              <a:t>method</a:t>
            </a:r>
          </a:p>
          <a:p>
            <a:pPr marL="500044" lvl="1" indent="0">
              <a:buNone/>
            </a:pPr>
            <a:r>
              <a:rPr lang="en-US" dirty="0" smtClean="0"/>
              <a:t>In our study, some 95% confidence intervals are</a:t>
            </a:r>
          </a:p>
          <a:p>
            <a:pPr lvl="1"/>
            <a:r>
              <a:rPr lang="en-US" dirty="0" smtClean="0"/>
              <a:t>10-year survival under smoking cessation: </a:t>
            </a:r>
            <a:r>
              <a:rPr lang="en-US" dirty="0"/>
              <a:t>81.0% </a:t>
            </a:r>
            <a:r>
              <a:rPr lang="en-US" dirty="0" smtClean="0"/>
              <a:t>(76.4 </a:t>
            </a:r>
            <a:r>
              <a:rPr lang="en-US" dirty="0"/>
              <a:t>to </a:t>
            </a:r>
            <a:r>
              <a:rPr lang="en-US" dirty="0" smtClean="0"/>
              <a:t>84.9)</a:t>
            </a:r>
          </a:p>
          <a:p>
            <a:pPr lvl="1"/>
            <a:r>
              <a:rPr lang="en-US" dirty="0"/>
              <a:t>10-year survival under </a:t>
            </a:r>
            <a:r>
              <a:rPr lang="en-US" dirty="0" smtClean="0"/>
              <a:t>no smoking </a:t>
            </a:r>
            <a:r>
              <a:rPr lang="en-US" dirty="0"/>
              <a:t>cessation</a:t>
            </a:r>
            <a:r>
              <a:rPr lang="en-US" dirty="0" smtClean="0"/>
              <a:t>: 82.2% (79.9 </a:t>
            </a:r>
            <a:r>
              <a:rPr lang="en-US" dirty="0"/>
              <a:t>to </a:t>
            </a:r>
            <a:r>
              <a:rPr lang="en-US" dirty="0" smtClean="0"/>
              <a:t>84.5)</a:t>
            </a:r>
          </a:p>
          <a:p>
            <a:pPr lvl="1"/>
            <a:r>
              <a:rPr lang="en-US" dirty="0" smtClean="0"/>
              <a:t>Difference in 10-year survival:  -1.2% (-7.0 to 3.7)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57200" y="1449487"/>
            <a:ext cx="11210926" cy="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40701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74359"/>
            <a:ext cx="10058401" cy="4611756"/>
          </a:xfrm>
        </p:spPr>
        <p:txBody>
          <a:bodyPr>
            <a:normAutofit/>
          </a:bodyPr>
          <a:lstStyle/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dirty="0" smtClean="0"/>
              <a:t>Explanation </a:t>
            </a:r>
            <a:r>
              <a:rPr lang="en-US" dirty="0"/>
              <a:t>of the target trial framework</a:t>
            </a:r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dirty="0"/>
              <a:t>Example </a:t>
            </a:r>
            <a:r>
              <a:rPr lang="en-US" dirty="0" smtClean="0"/>
              <a:t>target trial emulation</a:t>
            </a:r>
            <a:endParaRPr lang="en-US" dirty="0"/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dirty="0" smtClean="0"/>
              <a:t>Explanation of the g-formula</a:t>
            </a:r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dirty="0" smtClean="0"/>
              <a:t>Calculation of the g-formula for </a:t>
            </a:r>
            <a:r>
              <a:rPr lang="en-US" dirty="0" smtClean="0"/>
              <a:t>multiple </a:t>
            </a:r>
            <a:r>
              <a:rPr lang="en-US" dirty="0" smtClean="0"/>
              <a:t>time-points</a:t>
            </a:r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dirty="0"/>
              <a:t>Simulation-based estimation of the parametric g-formula</a:t>
            </a:r>
          </a:p>
          <a:p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73"/>
          <a:stretch/>
        </p:blipFill>
        <p:spPr>
          <a:xfrm>
            <a:off x="994410" y="1233778"/>
            <a:ext cx="785409" cy="681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73"/>
          <a:stretch/>
        </p:blipFill>
        <p:spPr>
          <a:xfrm>
            <a:off x="994409" y="1994130"/>
            <a:ext cx="785409" cy="681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73"/>
          <a:stretch/>
        </p:blipFill>
        <p:spPr>
          <a:xfrm>
            <a:off x="994408" y="2706430"/>
            <a:ext cx="785409" cy="681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73"/>
          <a:stretch/>
        </p:blipFill>
        <p:spPr>
          <a:xfrm>
            <a:off x="994407" y="3387591"/>
            <a:ext cx="785409" cy="681161"/>
          </a:xfrm>
          <a:prstGeom prst="rect">
            <a:avLst/>
          </a:prstGeom>
        </p:spPr>
      </p:pic>
      <p:sp>
        <p:nvSpPr>
          <p:cNvPr id="9" name="Notched Right Arrow 8"/>
          <p:cNvSpPr/>
          <p:nvPr/>
        </p:nvSpPr>
        <p:spPr>
          <a:xfrm>
            <a:off x="400050" y="4251962"/>
            <a:ext cx="697229" cy="388620"/>
          </a:xfrm>
          <a:prstGeom prst="notchedRightArrow">
            <a:avLst/>
          </a:prstGeom>
          <a:solidFill>
            <a:srgbClr val="B00000"/>
          </a:solidFill>
          <a:ln>
            <a:solidFill>
              <a:srgbClr val="B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5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51" y="414080"/>
            <a:ext cx="8305800" cy="869950"/>
          </a:xfrm>
        </p:spPr>
        <p:txBody>
          <a:bodyPr>
            <a:normAutofit/>
          </a:bodyPr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148750" y="1485900"/>
            <a:ext cx="10086940" cy="5372100"/>
          </a:xfrm>
        </p:spPr>
        <p:txBody>
          <a:bodyPr>
            <a:normAutofit/>
          </a:bodyPr>
          <a:lstStyle/>
          <a:p>
            <a:pPr marL="514350" lvl="1" indent="-51435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2800" dirty="0">
                <a:solidFill>
                  <a:schemeClr val="accent1"/>
                </a:solidFill>
              </a:rPr>
              <a:t>Choose</a:t>
            </a:r>
            <a:r>
              <a:rPr lang="en-US" sz="2800" dirty="0"/>
              <a:t> a population of interest and collect data</a:t>
            </a:r>
          </a:p>
          <a:p>
            <a:pPr marL="514350" lvl="1" indent="-51435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2800" dirty="0">
                <a:solidFill>
                  <a:schemeClr val="accent1"/>
                </a:solidFill>
              </a:rPr>
              <a:t>Estimate conditional likelihoods of life </a:t>
            </a:r>
            <a:r>
              <a:rPr lang="en-US" sz="2800" dirty="0">
                <a:solidFill>
                  <a:schemeClr val="accent1"/>
                </a:solidFill>
              </a:rPr>
              <a:t>events</a:t>
            </a:r>
          </a:p>
          <a:p>
            <a:pPr marL="514350" lvl="1" indent="-51435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2800" dirty="0">
                <a:solidFill>
                  <a:schemeClr val="accent1"/>
                </a:solidFill>
              </a:rPr>
              <a:t>Simulate </a:t>
            </a:r>
            <a:r>
              <a:rPr lang="en-US" sz="2800" dirty="0"/>
              <a:t>life histories under these conditional likelihoods using</a:t>
            </a:r>
            <a:r>
              <a:rPr lang="en-US" sz="2800" dirty="0">
                <a:solidFill>
                  <a:schemeClr val="accent1"/>
                </a:solidFill>
              </a:rPr>
              <a:t> Monte-Carlo simulation</a:t>
            </a:r>
          </a:p>
          <a:p>
            <a:pPr marL="514350" lvl="1" indent="-51435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2800" dirty="0">
                <a:solidFill>
                  <a:schemeClr val="accent1"/>
                </a:solidFill>
              </a:rPr>
              <a:t>Estimate counterfactual outcome distributions </a:t>
            </a:r>
            <a:r>
              <a:rPr lang="en-US" sz="2800" dirty="0"/>
              <a:t>from these simulated individuals under a set of </a:t>
            </a:r>
            <a:r>
              <a:rPr lang="en-US" sz="2800" dirty="0">
                <a:solidFill>
                  <a:schemeClr val="accent1"/>
                </a:solidFill>
              </a:rPr>
              <a:t>perturbations on exposure</a:t>
            </a:r>
          </a:p>
          <a:p>
            <a:pPr marL="514350" lvl="1" indent="-51435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A2CF07-586A-4FED-B904-4556521BAAEC}"/>
              </a:ext>
            </a:extLst>
          </p:cNvPr>
          <p:cNvSpPr txBox="1"/>
          <p:nvPr/>
        </p:nvSpPr>
        <p:spPr>
          <a:xfrm>
            <a:off x="7991789" y="6457933"/>
            <a:ext cx="4200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Murray et al, </a:t>
            </a:r>
            <a:r>
              <a:rPr lang="en-US" sz="1400" i="1" dirty="0"/>
              <a:t>Am J Epidemiol</a:t>
            </a:r>
            <a:r>
              <a:rPr lang="en-US" sz="1400" dirty="0"/>
              <a:t> 2017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 ; 186(2): 131-142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764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315" y="369090"/>
            <a:ext cx="8212347" cy="890547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Monte-Carlo simulation work?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15680" y="1567499"/>
            <a:ext cx="533582" cy="952824"/>
          </a:xfrm>
          <a:prstGeom prst="rect">
            <a:avLst/>
          </a:prstGeom>
        </p:spPr>
      </p:pic>
      <p:pic>
        <p:nvPicPr>
          <p:cNvPr id="6" name="Picture 2" descr="C:\Users\EMURRAY\AppData\Local\Microsoft\Windows\Temporary Internet Files\Content.IE5\EJFLZW49\MC900434806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19" y="1807367"/>
            <a:ext cx="633002" cy="63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473870" y="2743200"/>
            <a:ext cx="27360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93420" y="2940887"/>
            <a:ext cx="2043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Baseline</a:t>
            </a:r>
          </a:p>
          <a:p>
            <a:r>
              <a:rPr lang="en-US" sz="2400" dirty="0"/>
              <a:t>Woman</a:t>
            </a:r>
          </a:p>
          <a:p>
            <a:r>
              <a:rPr lang="en-US" sz="2400" dirty="0"/>
              <a:t>Age 28</a:t>
            </a:r>
          </a:p>
          <a:p>
            <a:r>
              <a:rPr lang="en-US" sz="2400" dirty="0" smtClean="0"/>
              <a:t>PANSS:</a:t>
            </a:r>
            <a:r>
              <a:rPr lang="en-US" sz="2400" dirty="0"/>
              <a:t> </a:t>
            </a:r>
            <a:r>
              <a:rPr lang="en-US" sz="2400" dirty="0" smtClean="0"/>
              <a:t>63</a:t>
            </a:r>
          </a:p>
        </p:txBody>
      </p:sp>
      <p:pic>
        <p:nvPicPr>
          <p:cNvPr id="10" name="Picture 2" descr="C:\Users\EMURRAY\AppData\Local\Microsoft\Windows\Temporary Internet Files\Content.IE5\EJFLZW49\MC900434806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1815269"/>
            <a:ext cx="707527" cy="70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49967" y="1624906"/>
            <a:ext cx="522232" cy="9325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85355" y="2963605"/>
            <a:ext cx="3744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Time 1</a:t>
            </a:r>
          </a:p>
          <a:p>
            <a:r>
              <a:rPr lang="en-US" sz="2400" dirty="0"/>
              <a:t>Woman</a:t>
            </a:r>
          </a:p>
          <a:p>
            <a:r>
              <a:rPr lang="en-US" sz="2400" dirty="0"/>
              <a:t>Age 28+1/12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329960" y="2743200"/>
            <a:ext cx="27360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:\Users\EMURRAY\AppData\Local\Microsoft\Windows\Temporary Internet Files\Content.IE5\EJFLZW49\MC900434806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45" y="1889794"/>
            <a:ext cx="712956" cy="7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78227" y="1624902"/>
            <a:ext cx="522234" cy="932560"/>
          </a:xfrm>
          <a:prstGeom prst="rect">
            <a:avLst/>
          </a:prstGeom>
        </p:spPr>
      </p:pic>
      <p:pic>
        <p:nvPicPr>
          <p:cNvPr id="21" name="Picture 2" descr="C:\Users\EMURRAY\AppData\Local\Microsoft\Windows\Temporary Internet Files\Content.IE5\EJFLZW49\MC900434806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830" y="5343609"/>
            <a:ext cx="917137" cy="91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62525" y="5571346"/>
            <a:ext cx="1133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21341" y="4384652"/>
            <a:ext cx="3721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PANSS change</a:t>
            </a:r>
            <a:r>
              <a:rPr lang="en-US" sz="2400" dirty="0"/>
              <a:t>: </a:t>
            </a:r>
            <a:r>
              <a:rPr lang="en-US" sz="2400" dirty="0" smtClean="0"/>
              <a:t>-2</a:t>
            </a:r>
            <a:endParaRPr lang="en-US" sz="24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Death probability = </a:t>
            </a:r>
            <a:r>
              <a:rPr lang="en-US" sz="2400" dirty="0" smtClean="0"/>
              <a:t>0.5%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554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23" grpId="0"/>
      <p:bldP spid="3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Target trials are crucial for designing good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What is the target population &amp; does your data allow you to estimate effects in them?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What are the target interventions &amp; do you have positivity for them in your data?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When would randomization happen? When does your data start? Can you reconcile these?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When does follow-up end? Does your data let you emulate the trial?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4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74359"/>
            <a:ext cx="10058401" cy="4611756"/>
          </a:xfrm>
        </p:spPr>
        <p:txBody>
          <a:bodyPr>
            <a:normAutofit/>
          </a:bodyPr>
          <a:lstStyle/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dirty="0" smtClean="0"/>
              <a:t>Explanation </a:t>
            </a:r>
            <a:r>
              <a:rPr lang="en-US" dirty="0"/>
              <a:t>of the target trial framework</a:t>
            </a:r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dirty="0"/>
              <a:t>Example </a:t>
            </a:r>
            <a:r>
              <a:rPr lang="en-US" dirty="0" smtClean="0"/>
              <a:t>target trial emulation</a:t>
            </a:r>
            <a:endParaRPr lang="en-US" dirty="0"/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dirty="0" smtClean="0"/>
              <a:t>Explanation of the g-formula</a:t>
            </a:r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dirty="0" smtClean="0"/>
              <a:t>Calculation of the g-formula for </a:t>
            </a:r>
            <a:r>
              <a:rPr lang="en-US" dirty="0" smtClean="0"/>
              <a:t>multiple </a:t>
            </a:r>
            <a:r>
              <a:rPr lang="en-US" dirty="0" smtClean="0"/>
              <a:t>time-points</a:t>
            </a:r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dirty="0"/>
              <a:t>Simulation-based estimation of the parametric g-formula</a:t>
            </a:r>
          </a:p>
          <a:p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73"/>
          <a:stretch/>
        </p:blipFill>
        <p:spPr>
          <a:xfrm>
            <a:off x="994410" y="1233778"/>
            <a:ext cx="785409" cy="681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73"/>
          <a:stretch/>
        </p:blipFill>
        <p:spPr>
          <a:xfrm>
            <a:off x="994409" y="1994130"/>
            <a:ext cx="785409" cy="681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73"/>
          <a:stretch/>
        </p:blipFill>
        <p:spPr>
          <a:xfrm>
            <a:off x="994408" y="2706430"/>
            <a:ext cx="785409" cy="681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73"/>
          <a:stretch/>
        </p:blipFill>
        <p:spPr>
          <a:xfrm>
            <a:off x="994407" y="3387591"/>
            <a:ext cx="785409" cy="6811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73"/>
          <a:stretch/>
        </p:blipFill>
        <p:spPr>
          <a:xfrm>
            <a:off x="994407" y="4084664"/>
            <a:ext cx="785409" cy="68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1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Hernán</a:t>
            </a:r>
            <a:r>
              <a:rPr lang="en-US" dirty="0"/>
              <a:t> &amp; Robins 2020. Causal Inference: What If. Boca Raton: Chapman &amp; Hall/CRC</a:t>
            </a:r>
          </a:p>
          <a:p>
            <a:r>
              <a:rPr lang="en-US" dirty="0"/>
              <a:t>https://www.hsph.harvard.edu/miguel-hernan/causal-inference-book/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Chapter 2: section 2.1-2.3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Chapter 13: Standardization and the parametric g-formula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Chapter 21: section 21.1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7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66CB-8A26-4BF1-B298-45145DE4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sample target trial &amp; emulation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949D22-2C74-4812-A985-ED74E3C9CD0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11479" y="1306276"/>
          <a:ext cx="11430002" cy="5506383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1979296">
                  <a:extLst>
                    <a:ext uri="{9D8B030D-6E8A-4147-A177-3AD203B41FA5}">
                      <a16:colId xmlns:a16="http://schemas.microsoft.com/office/drawing/2014/main" val="3543489963"/>
                    </a:ext>
                  </a:extLst>
                </a:gridCol>
                <a:gridCol w="6134100">
                  <a:extLst>
                    <a:ext uri="{9D8B030D-6E8A-4147-A177-3AD203B41FA5}">
                      <a16:colId xmlns:a16="http://schemas.microsoft.com/office/drawing/2014/main" val="1534639973"/>
                    </a:ext>
                  </a:extLst>
                </a:gridCol>
                <a:gridCol w="3316606">
                  <a:extLst>
                    <a:ext uri="{9D8B030D-6E8A-4147-A177-3AD203B41FA5}">
                      <a16:colId xmlns:a16="http://schemas.microsoft.com/office/drawing/2014/main" val="1989834390"/>
                    </a:ext>
                  </a:extLst>
                </a:gridCol>
              </a:tblGrid>
              <a:tr h="54625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Target 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Emulation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96938506"/>
                  </a:ext>
                </a:extLst>
              </a:tr>
              <a:tr h="1148337">
                <a:tc>
                  <a:txBody>
                    <a:bodyPr/>
                    <a:lstStyle/>
                    <a:p>
                      <a:r>
                        <a:rPr lang="en-US" sz="2400" dirty="0"/>
                        <a:t>Eligibility criteria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≥18 years, HIV diagnosis, no hx of AIDS,  treatment naïve, not pregnant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Same as trial, + confounders measured within past 3 months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4968764"/>
                  </a:ext>
                </a:extLst>
              </a:tr>
              <a:tr h="942852">
                <a:tc>
                  <a:txBody>
                    <a:bodyPr/>
                    <a:lstStyle/>
                    <a:p>
                      <a:r>
                        <a:rPr lang="en-US" sz="2400" dirty="0"/>
                        <a:t>Treatment strategies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Initiate ART immediately, when CD4 cell count below 500 cells/µl or when below 350 cells/µl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Same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56408221"/>
                  </a:ext>
                </a:extLst>
              </a:tr>
              <a:tr h="942852">
                <a:tc>
                  <a:txBody>
                    <a:bodyPr/>
                    <a:lstStyle/>
                    <a:p>
                      <a:r>
                        <a:rPr lang="en-US" sz="2400" dirty="0"/>
                        <a:t>Start of follow-up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Randomization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r>
                        <a:rPr lang="en-US" sz="2400" baseline="30000" dirty="0"/>
                        <a:t>st</a:t>
                      </a:r>
                      <a:r>
                        <a:rPr lang="en-US" sz="2400" dirty="0"/>
                        <a:t> time eligibility met during baseline period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7073101"/>
                  </a:ext>
                </a:extLst>
              </a:tr>
              <a:tr h="942852">
                <a:tc>
                  <a:txBody>
                    <a:bodyPr/>
                    <a:lstStyle/>
                    <a:p>
                      <a:r>
                        <a:rPr lang="en-US" sz="2400" dirty="0"/>
                        <a:t>End of follow-up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Earliest of event, loss to follow-up, pregnancy, or administrative censoring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Same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0845971"/>
                  </a:ext>
                </a:extLst>
              </a:tr>
              <a:tr h="942852">
                <a:tc>
                  <a:txBody>
                    <a:bodyPr/>
                    <a:lstStyle/>
                    <a:p>
                      <a:r>
                        <a:rPr lang="en-US" sz="2400" dirty="0"/>
                        <a:t>Outcome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Mortality risk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Same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9605392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93AB1B4-09A8-4DDC-8367-AB4143ABF62E}"/>
              </a:ext>
            </a:extLst>
          </p:cNvPr>
          <p:cNvSpPr/>
          <p:nvPr/>
        </p:nvSpPr>
        <p:spPr>
          <a:xfrm>
            <a:off x="2252660" y="1924049"/>
            <a:ext cx="9622157" cy="1114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3AB1B4-09A8-4DDC-8367-AB4143ABF62E}"/>
              </a:ext>
            </a:extLst>
          </p:cNvPr>
          <p:cNvSpPr/>
          <p:nvPr/>
        </p:nvSpPr>
        <p:spPr>
          <a:xfrm>
            <a:off x="2285999" y="2990849"/>
            <a:ext cx="9555481" cy="942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3AB1B4-09A8-4DDC-8367-AB4143ABF62E}"/>
              </a:ext>
            </a:extLst>
          </p:cNvPr>
          <p:cNvSpPr/>
          <p:nvPr/>
        </p:nvSpPr>
        <p:spPr>
          <a:xfrm>
            <a:off x="2286000" y="3933824"/>
            <a:ext cx="9622156" cy="942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3AB1B4-09A8-4DDC-8367-AB4143ABF62E}"/>
              </a:ext>
            </a:extLst>
          </p:cNvPr>
          <p:cNvSpPr/>
          <p:nvPr/>
        </p:nvSpPr>
        <p:spPr>
          <a:xfrm>
            <a:off x="2219324" y="4762499"/>
            <a:ext cx="9688831" cy="942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3AB1B4-09A8-4DDC-8367-AB4143ABF62E}"/>
              </a:ext>
            </a:extLst>
          </p:cNvPr>
          <p:cNvSpPr/>
          <p:nvPr/>
        </p:nvSpPr>
        <p:spPr>
          <a:xfrm>
            <a:off x="2285999" y="5845872"/>
            <a:ext cx="9774558" cy="942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87313" y="6466121"/>
            <a:ext cx="260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Murray, et al. 2018. MDM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8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74359"/>
            <a:ext cx="10058401" cy="4611756"/>
          </a:xfrm>
        </p:spPr>
        <p:txBody>
          <a:bodyPr>
            <a:normAutofit/>
          </a:bodyPr>
          <a:lstStyle/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dirty="0" smtClean="0"/>
              <a:t>Explanation </a:t>
            </a:r>
            <a:r>
              <a:rPr lang="en-US" dirty="0"/>
              <a:t>of the target trial framework</a:t>
            </a:r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dirty="0"/>
              <a:t>Example </a:t>
            </a:r>
            <a:r>
              <a:rPr lang="en-US" dirty="0" smtClean="0"/>
              <a:t>target trial emulation</a:t>
            </a:r>
            <a:endParaRPr lang="en-US" dirty="0"/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dirty="0" smtClean="0"/>
              <a:t>Explanation of the g-formula</a:t>
            </a:r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dirty="0" smtClean="0"/>
              <a:t>Calculation of the g-formula for </a:t>
            </a:r>
            <a:r>
              <a:rPr lang="en-US" dirty="0" smtClean="0"/>
              <a:t>multiple </a:t>
            </a:r>
            <a:r>
              <a:rPr lang="en-US" dirty="0" smtClean="0"/>
              <a:t>time-points</a:t>
            </a:r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dirty="0"/>
              <a:t>Simulation-based estimation of the parametric g-formula</a:t>
            </a:r>
          </a:p>
          <a:p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73"/>
          <a:stretch/>
        </p:blipFill>
        <p:spPr>
          <a:xfrm>
            <a:off x="994410" y="1233778"/>
            <a:ext cx="785409" cy="681161"/>
          </a:xfrm>
          <a:prstGeom prst="rect">
            <a:avLst/>
          </a:prstGeom>
        </p:spPr>
      </p:pic>
      <p:sp>
        <p:nvSpPr>
          <p:cNvPr id="4" name="Notched Right Arrow 3"/>
          <p:cNvSpPr/>
          <p:nvPr/>
        </p:nvSpPr>
        <p:spPr>
          <a:xfrm>
            <a:off x="400050" y="2377440"/>
            <a:ext cx="697229" cy="388620"/>
          </a:xfrm>
          <a:prstGeom prst="notchedRightArrow">
            <a:avLst/>
          </a:prstGeom>
          <a:solidFill>
            <a:srgbClr val="B00000"/>
          </a:solidFill>
          <a:ln>
            <a:solidFill>
              <a:srgbClr val="B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3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Applying the target trial framework to a real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15141" y="6498607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Emilsson</a:t>
            </a:r>
            <a:r>
              <a:rPr lang="en-US" dirty="0" smtClean="0"/>
              <a:t> et al. 2018. JAMA </a:t>
            </a:r>
            <a:r>
              <a:rPr lang="en-US" dirty="0" err="1" smtClean="0"/>
              <a:t>Oncol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65" y="2017064"/>
            <a:ext cx="9956714" cy="284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9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the target trial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Eligibility criteria</a:t>
            </a:r>
            <a:endParaRPr lang="en-US" dirty="0"/>
          </a:p>
          <a:p>
            <a:r>
              <a:rPr lang="en-US" dirty="0"/>
              <a:t>Diagnosis of colorectal, breast, prostate, or bladder cancer in 2007-2009</a:t>
            </a:r>
          </a:p>
          <a:p>
            <a:r>
              <a:rPr lang="en-US" dirty="0"/>
              <a:t>Enrolled in Medicare A and B during 12 months</a:t>
            </a:r>
          </a:p>
          <a:p>
            <a:r>
              <a:rPr lang="en-US" dirty="0"/>
              <a:t>No statins for at least 6 months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Treatment strategies </a:t>
            </a:r>
            <a:endParaRPr lang="en-US" dirty="0"/>
          </a:p>
          <a:p>
            <a:pPr lvl="0"/>
            <a:r>
              <a:rPr lang="en-US" dirty="0"/>
              <a:t>Initiation of any statin at any dose within six months after cancer diagnosis.</a:t>
            </a:r>
          </a:p>
          <a:p>
            <a:pPr lvl="0"/>
            <a:r>
              <a:rPr lang="en-US" dirty="0"/>
              <a:t>No initiation of statins.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15141" y="6498607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Emilsson</a:t>
            </a:r>
            <a:r>
              <a:rPr lang="en-US" dirty="0" smtClean="0"/>
              <a:t> et al. 2018. JAMA </a:t>
            </a:r>
            <a:r>
              <a:rPr lang="en-US" dirty="0" err="1" smtClean="0"/>
              <a:t>Oncol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4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the target trial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Outcomes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Cancer-specific and all-cause mortality.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Follow-up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cancer diagnosis until death, loss to follow-up (HMO enrollment), or 31 Dec 2011, whichever comes first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Per-protocol analysis</a:t>
            </a:r>
          </a:p>
          <a:p>
            <a:r>
              <a:rPr lang="en-US" dirty="0"/>
              <a:t>Censoring at deviation from assigned strategy</a:t>
            </a:r>
          </a:p>
          <a:p>
            <a:r>
              <a:rPr lang="en-US" dirty="0"/>
              <a:t>IP weighting to adjust for selection bias due to censoring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15141" y="6498607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Emilsson</a:t>
            </a:r>
            <a:r>
              <a:rPr lang="en-US" dirty="0" smtClean="0"/>
              <a:t> et al. 2018. JAMA </a:t>
            </a:r>
            <a:r>
              <a:rPr lang="en-US" dirty="0" err="1" smtClean="0"/>
              <a:t>Oncol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8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Censoring at non-adherence</a:t>
            </a:r>
          </a:p>
        </p:txBody>
      </p:sp>
      <p:sp>
        <p:nvSpPr>
          <p:cNvPr id="4" name="textruta 3"/>
          <p:cNvSpPr txBox="1"/>
          <p:nvPr/>
        </p:nvSpPr>
        <p:spPr>
          <a:xfrm>
            <a:off x="2495600" y="2362567"/>
            <a:ext cx="319445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Statin initiation within 6 months</a:t>
            </a:r>
          </a:p>
        </p:txBody>
      </p:sp>
      <p:sp>
        <p:nvSpPr>
          <p:cNvPr id="5" name="textruta 4"/>
          <p:cNvSpPr txBox="1"/>
          <p:nvPr/>
        </p:nvSpPr>
        <p:spPr>
          <a:xfrm>
            <a:off x="2495600" y="4365104"/>
            <a:ext cx="705678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 statin initiation</a:t>
            </a:r>
          </a:p>
        </p:txBody>
      </p:sp>
      <p:cxnSp>
        <p:nvCxnSpPr>
          <p:cNvPr id="7" name="Rak 6"/>
          <p:cNvCxnSpPr/>
          <p:nvPr/>
        </p:nvCxnSpPr>
        <p:spPr>
          <a:xfrm>
            <a:off x="2495600" y="1844824"/>
            <a:ext cx="0" cy="367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8"/>
          <p:cNvCxnSpPr>
            <a:stCxn id="4" idx="3"/>
          </p:cNvCxnSpPr>
          <p:nvPr/>
        </p:nvCxnSpPr>
        <p:spPr>
          <a:xfrm>
            <a:off x="5690050" y="2547233"/>
            <a:ext cx="3862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10"/>
          <p:cNvCxnSpPr/>
          <p:nvPr/>
        </p:nvCxnSpPr>
        <p:spPr>
          <a:xfrm>
            <a:off x="9552384" y="1844824"/>
            <a:ext cx="0" cy="367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1847529" y="5517233"/>
            <a:ext cx="2245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of follow-up</a:t>
            </a:r>
          </a:p>
          <a:p>
            <a:r>
              <a:rPr lang="en-US" dirty="0"/>
              <a:t>Cancer diagnosis</a:t>
            </a:r>
          </a:p>
        </p:txBody>
      </p:sp>
      <p:sp>
        <p:nvSpPr>
          <p:cNvPr id="14" name="textruta 13"/>
          <p:cNvSpPr txBox="1"/>
          <p:nvPr/>
        </p:nvSpPr>
        <p:spPr>
          <a:xfrm>
            <a:off x="8544272" y="5517233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follow-up</a:t>
            </a:r>
          </a:p>
          <a:p>
            <a:r>
              <a:rPr lang="en-US" dirty="0"/>
              <a:t>Death, loss of follow-up, Event or administrative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4763852" y="6255896"/>
            <a:ext cx="252028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IPW for statin initiation</a:t>
            </a:r>
          </a:p>
        </p:txBody>
      </p:sp>
      <p:cxnSp>
        <p:nvCxnSpPr>
          <p:cNvPr id="17" name="Rak 16"/>
          <p:cNvCxnSpPr/>
          <p:nvPr/>
        </p:nvCxnSpPr>
        <p:spPr>
          <a:xfrm>
            <a:off x="5690050" y="1700808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ruta 17"/>
          <p:cNvSpPr txBox="1"/>
          <p:nvPr/>
        </p:nvSpPr>
        <p:spPr>
          <a:xfrm>
            <a:off x="4763852" y="3284985"/>
            <a:ext cx="2412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Censoring at month 6 if no initiation of statins</a:t>
            </a:r>
          </a:p>
        </p:txBody>
      </p:sp>
      <p:sp>
        <p:nvSpPr>
          <p:cNvPr id="19" name="textruta 18"/>
          <p:cNvSpPr txBox="1"/>
          <p:nvPr/>
        </p:nvSpPr>
        <p:spPr>
          <a:xfrm>
            <a:off x="2495600" y="4869160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Censoring at any time if initiation of statins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15141" y="6498607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Emilsson</a:t>
            </a:r>
            <a:r>
              <a:rPr lang="en-US" dirty="0" smtClean="0"/>
              <a:t> et al. 2018. JAMA </a:t>
            </a:r>
            <a:r>
              <a:rPr lang="en-US" dirty="0" err="1" smtClean="0"/>
              <a:t>Oncol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620241"/>
              </p:ext>
            </p:extLst>
          </p:nvPr>
        </p:nvGraphicFramePr>
        <p:xfrm>
          <a:off x="708659" y="1438991"/>
          <a:ext cx="10835641" cy="420624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432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6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6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9" marR="51139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HR (95% CI)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9" marR="5113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2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9" marR="5113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Cancer-Specific mortality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9" marR="5113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All-Cause Mortality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9" marR="5113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72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Category 1 Statin Users vs. Nonusers during Follow-up (Risk of Immortal-Time Bias)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9" marR="5113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Pooled estimate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9" marR="5113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0.35 (0.27-0.44)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9" marR="511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0.39 (0.33-0.45)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9" marR="51139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72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Category 2 Prevalent Statin Users vs. Non-Users at Cancer Diagnosis (Risk of Prevalent-User/ Selection Bias)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9" marR="5113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Pooled estimate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9" marR="5113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0.77 (0.64-0.89)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9" marR="5113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0.78 (0.67-0.90)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9" marR="51139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0072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Category 3 Mixed Prevalent and Incident Statin Users vs. Nonusers (Risk of Prevalent-user/ Selection Bias)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9" marR="5113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00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Pooled estimate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9" marR="5113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0.59 (0.32-1.06)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9" marR="511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0.84 (0.71-0.99)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9" marR="51139" marT="0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0072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9" marR="5113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3099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Overall pooled estimate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9" marR="5113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0.73 (0.58-0.88)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9" marR="5113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0.69 (0.55-0.84)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9" marR="51139" marT="0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Previous studies did not emulate a target </a:t>
            </a:r>
            <a:r>
              <a:rPr lang="en-US" alt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trial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15141" y="6498607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Emilsson</a:t>
            </a:r>
            <a:r>
              <a:rPr lang="en-US" dirty="0" smtClean="0"/>
              <a:t> et al. 2018. JAMA </a:t>
            </a:r>
            <a:r>
              <a:rPr lang="en-US" dirty="0" err="1" smtClean="0"/>
              <a:t>Oncol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3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1849440" y="381641"/>
            <a:ext cx="8493120" cy="81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9pPr>
          </a:lstStyle>
          <a:p>
            <a:pPr algn="ctr"/>
            <a:r>
              <a:rPr lang="en-GB" altLang="en-US" sz="1500" b="1">
                <a:latin typeface="Arial" charset="0"/>
              </a:rPr>
              <a:t>Fig 1 Immortal time bias is introduced in cohort studies when the period of immortal time is either incorrectly attributed to the treated group through a time fixed analysis (top) or excluded from the analysis because the start of follow-up for the treated group is defined by the start of treatment and is, by design, later than that for the untreated group (bottom).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040" y="5878698"/>
            <a:ext cx="1141920" cy="75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00" y="1412777"/>
            <a:ext cx="5633280" cy="446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280800" y="5972308"/>
            <a:ext cx="3918240" cy="23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9pPr>
          </a:lstStyle>
          <a:p>
            <a:r>
              <a:rPr lang="en-GB" altLang="en-US" sz="1100" b="1">
                <a:latin typeface="Arial" charset="0"/>
              </a:rPr>
              <a:t>Linda E Lévesque et al. BMJ 2010;340:bmj.b5087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621920" y="6613175"/>
            <a:ext cx="4930560" cy="34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9pPr>
          </a:lstStyle>
          <a:p>
            <a:r>
              <a:rPr lang="en-GB" altLang="en-US" sz="900">
                <a:latin typeface="Arial" charset="0"/>
              </a:rPr>
              <a:t>©2010 by British Medical Journal Publishing Group</a:t>
            </a:r>
          </a:p>
        </p:txBody>
      </p:sp>
    </p:spTree>
    <p:extLst>
      <p:ext uri="{BB962C8B-B14F-4D97-AF65-F5344CB8AC3E}">
        <p14:creationId xmlns:p14="http://schemas.microsoft.com/office/powerpoint/2010/main" val="3622426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Adjustment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Baseline</a:t>
            </a:r>
          </a:p>
          <a:p>
            <a:r>
              <a:rPr lang="en-US" dirty="0"/>
              <a:t>sex, cancer stage, race, year of diagnosis, marriage status, </a:t>
            </a:r>
            <a:r>
              <a:rPr lang="en-US" dirty="0" err="1"/>
              <a:t>Charlson</a:t>
            </a:r>
            <a:r>
              <a:rPr lang="en-US" dirty="0"/>
              <a:t> score, a composite measure of cardiovascular disease, tobacco use, obesity, depression, hyperlipidemia, hypertension and </a:t>
            </a:r>
            <a:r>
              <a:rPr lang="en-US" dirty="0" smtClean="0"/>
              <a:t>anemia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Post-baseline</a:t>
            </a:r>
          </a:p>
          <a:p>
            <a:r>
              <a:rPr lang="en-US" dirty="0"/>
              <a:t>surgery, radiotherapy, chemotherapy, </a:t>
            </a:r>
            <a:r>
              <a:rPr lang="en-US" dirty="0" err="1"/>
              <a:t>Charlson</a:t>
            </a:r>
            <a:r>
              <a:rPr lang="en-US" dirty="0"/>
              <a:t> score, a composite measure of cardiovascular disease, tobacco use, obesity, depression, hyperlipidemia, hypertension and anemia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15141" y="6498607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Emilsson</a:t>
            </a:r>
            <a:r>
              <a:rPr lang="en-US" dirty="0" smtClean="0"/>
              <a:t> et al. 2018. JAMA </a:t>
            </a:r>
            <a:r>
              <a:rPr lang="en-US" dirty="0" err="1" smtClean="0"/>
              <a:t>Oncol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7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74359"/>
            <a:ext cx="10058401" cy="4611756"/>
          </a:xfrm>
        </p:spPr>
        <p:txBody>
          <a:bodyPr>
            <a:normAutofit/>
          </a:bodyPr>
          <a:lstStyle/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dirty="0" smtClean="0"/>
              <a:t>Explanation </a:t>
            </a:r>
            <a:r>
              <a:rPr lang="en-US" dirty="0"/>
              <a:t>of the target trial framework</a:t>
            </a:r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dirty="0"/>
              <a:t>Example </a:t>
            </a:r>
            <a:r>
              <a:rPr lang="en-US" dirty="0" smtClean="0"/>
              <a:t>target trial emulation</a:t>
            </a:r>
            <a:endParaRPr lang="en-US" dirty="0"/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dirty="0" smtClean="0"/>
              <a:t>Explanation of the g-formula</a:t>
            </a:r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dirty="0" smtClean="0"/>
              <a:t>Calculation of the g-formula for </a:t>
            </a:r>
            <a:r>
              <a:rPr lang="en-US" dirty="0" smtClean="0"/>
              <a:t>multiple </a:t>
            </a:r>
            <a:r>
              <a:rPr lang="en-US" dirty="0" smtClean="0"/>
              <a:t>time-points</a:t>
            </a:r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dirty="0"/>
              <a:t>Simulation-based estimation of the parametric g-formula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970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0117-1ADA-4D0B-A761-7FA13B33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the target trial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2EAE-7AE0-4771-A52B-F6C814FFD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Use same </a:t>
            </a:r>
          </a:p>
          <a:p>
            <a:r>
              <a:rPr lang="en-US" dirty="0"/>
              <a:t>eligibility criteria, treatment strategies, outcome, follow-up, analysis </a:t>
            </a:r>
          </a:p>
          <a:p>
            <a:pPr marL="0" indent="0">
              <a:buNone/>
            </a:pPr>
            <a:r>
              <a:rPr lang="en-US" dirty="0"/>
              <a:t>as the target trial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Cloning</a:t>
            </a:r>
          </a:p>
          <a:p>
            <a:r>
              <a:rPr lang="en-US" dirty="0"/>
              <a:t>At baseline, all individuals are assigned to both strategies by replicating them in the database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15141" y="6498607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Emilsson</a:t>
            </a:r>
            <a:r>
              <a:rPr lang="en-US" dirty="0" smtClean="0"/>
              <a:t> et al. 2018. JAMA </a:t>
            </a:r>
            <a:r>
              <a:rPr lang="en-US" dirty="0" err="1" smtClean="0"/>
              <a:t>Oncol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90489"/>
            <a:ext cx="5200650" cy="667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15141" y="6498607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Emilsson</a:t>
            </a:r>
            <a:r>
              <a:rPr lang="en-US" dirty="0" smtClean="0"/>
              <a:t> et al. 2018. JAMA </a:t>
            </a:r>
            <a:r>
              <a:rPr lang="en-US" dirty="0" err="1" smtClean="0"/>
              <a:t>Oncol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8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88204"/>
            <a:ext cx="8017326" cy="6669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15141" y="6498607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Emilsson</a:t>
            </a:r>
            <a:r>
              <a:rPr lang="en-US" dirty="0" smtClean="0"/>
              <a:t> et al. 2018. JAMA </a:t>
            </a:r>
            <a:r>
              <a:rPr lang="en-US" dirty="0" err="1" smtClean="0"/>
              <a:t>Oncol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0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 ratio (95% CI)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Cancer specific death 	</a:t>
            </a:r>
            <a:r>
              <a:rPr lang="en-US" dirty="0" smtClean="0"/>
              <a:t>1.00 </a:t>
            </a:r>
            <a:r>
              <a:rPr lang="en-US" dirty="0"/>
              <a:t>(0.88-1.15)</a:t>
            </a:r>
          </a:p>
          <a:p>
            <a:r>
              <a:rPr lang="en-US" dirty="0"/>
              <a:t>All-cause death		</a:t>
            </a:r>
            <a:r>
              <a:rPr lang="en-US" dirty="0" smtClean="0"/>
              <a:t>1.07 </a:t>
            </a:r>
            <a:r>
              <a:rPr lang="en-US" dirty="0"/>
              <a:t>(0.93-1.21)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15141" y="6498607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Emilsson</a:t>
            </a:r>
            <a:r>
              <a:rPr lang="en-US" dirty="0" smtClean="0"/>
              <a:t> et al. 2018. JAMA </a:t>
            </a:r>
            <a:r>
              <a:rPr lang="en-US" dirty="0" err="1" smtClean="0"/>
              <a:t>Oncol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3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explicitly </a:t>
            </a:r>
            <a:r>
              <a:rPr lang="en-US" dirty="0" smtClean="0"/>
              <a:t>emulating </a:t>
            </a:r>
            <a:r>
              <a:rPr lang="en-US" dirty="0"/>
              <a:t>a target trial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991544" y="1700809"/>
            <a:ext cx="8229600" cy="4608511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The intervention is well-defined (specifically in terms of initiation time)</a:t>
            </a:r>
          </a:p>
          <a:p>
            <a:r>
              <a:rPr lang="en-US" sz="3000" dirty="0"/>
              <a:t>No selection bias</a:t>
            </a:r>
          </a:p>
          <a:p>
            <a:pPr lvl="1"/>
            <a:r>
              <a:rPr lang="en-US" dirty="0"/>
              <a:t>NO prevalent users vs non users at baseline</a:t>
            </a:r>
          </a:p>
          <a:p>
            <a:r>
              <a:rPr lang="en-US" dirty="0"/>
              <a:t>No immortal time bias</a:t>
            </a:r>
          </a:p>
          <a:p>
            <a:pPr lvl="1"/>
            <a:r>
              <a:rPr lang="en-US" dirty="0"/>
              <a:t>NO initiators at some point during the follow-up (alive until initiation) vs non initiators</a:t>
            </a:r>
          </a:p>
          <a:p>
            <a:r>
              <a:rPr lang="en-US" sz="3000" dirty="0"/>
              <a:t>Assessment of survival from cancer diagnosis can generate absolute risks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1939149" y="43651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15141" y="6498607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Emilsson</a:t>
            </a:r>
            <a:r>
              <a:rPr lang="en-US" dirty="0" smtClean="0"/>
              <a:t> et al. 2018. JAMA </a:t>
            </a:r>
            <a:r>
              <a:rPr lang="en-US" dirty="0" err="1" smtClean="0"/>
              <a:t>Oncol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95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74359"/>
            <a:ext cx="10058401" cy="4611756"/>
          </a:xfrm>
        </p:spPr>
        <p:txBody>
          <a:bodyPr>
            <a:normAutofit/>
          </a:bodyPr>
          <a:lstStyle/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dirty="0" smtClean="0"/>
              <a:t>Explanation </a:t>
            </a:r>
            <a:r>
              <a:rPr lang="en-US" dirty="0"/>
              <a:t>of the target trial framework</a:t>
            </a:r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dirty="0"/>
              <a:t>Example </a:t>
            </a:r>
            <a:r>
              <a:rPr lang="en-US" dirty="0" smtClean="0"/>
              <a:t>target trial emulation</a:t>
            </a:r>
            <a:endParaRPr lang="en-US" dirty="0"/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dirty="0" smtClean="0"/>
              <a:t>Explanation of the g-formula</a:t>
            </a:r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dirty="0" smtClean="0"/>
              <a:t>Calculation of the g-formula for </a:t>
            </a:r>
            <a:r>
              <a:rPr lang="en-US" dirty="0" smtClean="0"/>
              <a:t>multiple </a:t>
            </a:r>
            <a:r>
              <a:rPr lang="en-US" dirty="0" smtClean="0"/>
              <a:t>time-points</a:t>
            </a:r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dirty="0"/>
              <a:t>Simulation-based estimation of the parametric g-formula</a:t>
            </a:r>
          </a:p>
          <a:p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73"/>
          <a:stretch/>
        </p:blipFill>
        <p:spPr>
          <a:xfrm>
            <a:off x="994410" y="1233778"/>
            <a:ext cx="785409" cy="681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73"/>
          <a:stretch/>
        </p:blipFill>
        <p:spPr>
          <a:xfrm>
            <a:off x="994409" y="1994130"/>
            <a:ext cx="785409" cy="681161"/>
          </a:xfrm>
          <a:prstGeom prst="rect">
            <a:avLst/>
          </a:prstGeom>
        </p:spPr>
      </p:pic>
      <p:sp>
        <p:nvSpPr>
          <p:cNvPr id="7" name="Notched Right Arrow 6"/>
          <p:cNvSpPr/>
          <p:nvPr/>
        </p:nvSpPr>
        <p:spPr>
          <a:xfrm>
            <a:off x="400050" y="2964834"/>
            <a:ext cx="697229" cy="388620"/>
          </a:xfrm>
          <a:prstGeom prst="notchedRightArrow">
            <a:avLst/>
          </a:prstGeom>
          <a:solidFill>
            <a:srgbClr val="B00000"/>
          </a:solidFill>
          <a:ln>
            <a:solidFill>
              <a:srgbClr val="B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1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1629 cigarette smokers</a:t>
            </a:r>
          </a:p>
          <a:p>
            <a:r>
              <a:rPr lang="en-US" dirty="0" smtClean="0"/>
              <a:t>Aged 25-74 years when interviewed in 1971-75 (baseline)</a:t>
            </a:r>
          </a:p>
          <a:p>
            <a:r>
              <a:rPr lang="en-US" dirty="0" smtClean="0"/>
              <a:t>Interviewed again in 1982</a:t>
            </a:r>
          </a:p>
          <a:p>
            <a:r>
              <a:rPr lang="en-US" dirty="0" smtClean="0"/>
              <a:t>Known sex, age, race, weight, height, education, alcohol use, and smoking intensity at both baseline and follow-up visits, and who answered the general medical history questionnaire at baseline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58903" y="6085106"/>
            <a:ext cx="8033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Hernán</a:t>
            </a:r>
            <a:r>
              <a:rPr lang="en-US" dirty="0" smtClean="0"/>
              <a:t> &amp; Robins 2020. Causal Inference: What If. Boca Raton: Chapman &amp; Hall/CRC</a:t>
            </a:r>
          </a:p>
          <a:p>
            <a:r>
              <a:rPr lang="en-US" dirty="0"/>
              <a:t>https://www.hsph.harvard.edu/miguel-hernan/causal-inference-book/</a:t>
            </a:r>
          </a:p>
        </p:txBody>
      </p:sp>
    </p:spTree>
    <p:extLst>
      <p:ext uri="{BB962C8B-B14F-4D97-AF65-F5344CB8AC3E}">
        <p14:creationId xmlns:p14="http://schemas.microsoft.com/office/powerpoint/2010/main" val="19310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409" y="229661"/>
            <a:ext cx="9954595" cy="1027639"/>
          </a:xfrm>
        </p:spPr>
        <p:txBody>
          <a:bodyPr/>
          <a:lstStyle/>
          <a:p>
            <a:r>
              <a:rPr lang="en-US" dirty="0" smtClean="0"/>
              <a:t>Key variables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766233" y="1932305"/>
          <a:ext cx="11001376" cy="3672840"/>
        </p:xfrm>
        <a:graphic>
          <a:graphicData uri="http://schemas.openxmlformats.org/drawingml/2006/table">
            <a:tbl>
              <a:tblPr firstCol="1" bandRow="1">
                <a:tableStyleId>{3B4B98B0-60AC-42C2-AFA5-B58CD77FA1E5}</a:tableStyleId>
              </a:tblPr>
              <a:tblGrid>
                <a:gridCol w="354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5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7516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A51C2E"/>
                        </a:buClr>
                        <a:buSzPct val="100000"/>
                        <a:buFont typeface="Gill Sans" pitchFamily="-1" charset="0"/>
                        <a:buNone/>
                        <a:tabLst/>
                        <a:defRPr/>
                      </a:pPr>
                      <a:r>
                        <a:rPr kumimoji="0" lang="en-US" sz="20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sym typeface="Gill Sans" pitchFamily="-1" charset="0"/>
                        </a:rPr>
                        <a:t>Treatment </a:t>
                      </a:r>
                      <a:r>
                        <a:rPr kumimoji="0" lang="en-US" sz="2000" i="1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Gill Sans" pitchFamily="-1" charset="0"/>
                        </a:rPr>
                        <a:t>A</a:t>
                      </a:r>
                    </a:p>
                    <a:p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0044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A51C2E"/>
                        </a:buClr>
                        <a:buSzPct val="100000"/>
                        <a:buFont typeface="Gill Sans" pitchFamily="-1" charset="0"/>
                        <a:buNone/>
                        <a:tabLst/>
                        <a:defRPr/>
                      </a:pPr>
                      <a:r>
                        <a:rPr kumimoji="0" lang="en-US" sz="19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sym typeface="Gill Sans" pitchFamily="-1" charset="0"/>
                        </a:rPr>
                        <a:t>Quit smoking between baseline and 1982 (1: yes, 0: no)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7516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A51C2E"/>
                        </a:buClr>
                        <a:buSzPct val="100000"/>
                        <a:buFont typeface="Gill Sans" pitchFamily="-1" charset="0"/>
                        <a:buNone/>
                        <a:tabLst/>
                        <a:defRPr/>
                      </a:pPr>
                      <a:r>
                        <a:rPr kumimoji="0" lang="en-US" sz="20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sym typeface="Gill Sans" pitchFamily="-1" charset="0"/>
                        </a:rPr>
                        <a:t>Continuous outcome </a:t>
                      </a:r>
                      <a:r>
                        <a:rPr kumimoji="0" lang="en-US" sz="2000" i="1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Gill Sans" pitchFamily="-1" charset="0"/>
                        </a:rPr>
                        <a:t>Y</a:t>
                      </a:r>
                      <a:endParaRPr kumimoji="0" lang="en-US" sz="2000" i="1" u="none" strike="noStrike" kern="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sym typeface="Gill Sans" pitchFamily="-1" charset="0"/>
                      </a:endParaRPr>
                    </a:p>
                    <a:p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0044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A51C2E"/>
                        </a:buClr>
                        <a:buSzPct val="100000"/>
                        <a:buFont typeface="Gill Sans" pitchFamily="-1" charset="0"/>
                        <a:buNone/>
                        <a:tabLst/>
                        <a:defRPr/>
                      </a:pPr>
                      <a:r>
                        <a:rPr kumimoji="0" lang="en-US" sz="19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sym typeface="Gill Sans" pitchFamily="-1" charset="0"/>
                        </a:rPr>
                        <a:t>Weight gain (weight in 1982 minus baseline weight), kg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7516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A51C2E"/>
                        </a:buClr>
                        <a:buSzPct val="100000"/>
                        <a:buFont typeface="Gill Sans" pitchFamily="-1" charset="0"/>
                        <a:buNone/>
                        <a:tabLst/>
                        <a:defRPr/>
                      </a:pPr>
                      <a:r>
                        <a:rPr kumimoji="0" lang="en-US" sz="20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sym typeface="Gill Sans" pitchFamily="-1" charset="0"/>
                        </a:rPr>
                        <a:t>Dichotomous outcome </a:t>
                      </a:r>
                      <a:r>
                        <a:rPr kumimoji="0" lang="en-US" sz="2000" i="1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Gill Sans" pitchFamily="-1" charset="0"/>
                        </a:rPr>
                        <a:t>D</a:t>
                      </a:r>
                      <a:endParaRPr kumimoji="0" lang="en-US" sz="2000" u="none" strike="noStrike" kern="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sym typeface="Gill Sans" pitchFamily="-1" charset="0"/>
                      </a:endParaRPr>
                    </a:p>
                    <a:p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0044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A51C2E"/>
                        </a:buClr>
                        <a:buSzPct val="100000"/>
                        <a:buFont typeface="Gill Sans" pitchFamily="-1" charset="0"/>
                        <a:buNone/>
                        <a:tabLst/>
                        <a:defRPr/>
                      </a:pPr>
                      <a:r>
                        <a:rPr lang="en-US" sz="2000" dirty="0" smtClean="0"/>
                        <a:t>Death by 1992 (1: yes, 0: no)</a:t>
                      </a:r>
                    </a:p>
                    <a:p>
                      <a:pPr marL="500044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A51C2E"/>
                        </a:buClr>
                        <a:buSzPct val="100000"/>
                        <a:buFont typeface="Gill Sans" pitchFamily="-1" charset="0"/>
                        <a:buNone/>
                        <a:tabLst/>
                        <a:defRPr/>
                      </a:pPr>
                      <a:r>
                        <a:rPr kumimoji="0" lang="en-US" sz="20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sym typeface="Gill Sans" pitchFamily="-1" charset="0"/>
                        </a:rPr>
                        <a:t>Available for 1566 individuals</a:t>
                      </a:r>
                      <a:endParaRPr kumimoji="0" lang="en-US" sz="1900" u="none" strike="noStrike" kern="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sym typeface="Gill Sans" pitchFamily="-1" charset="0"/>
                      </a:endParaRPr>
                    </a:p>
                    <a:p>
                      <a:pPr marL="500044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A51C2E"/>
                        </a:buClr>
                        <a:buSzPct val="100000"/>
                        <a:buFont typeface="Gill Sans" pitchFamily="-1" charset="0"/>
                        <a:buNone/>
                        <a:tabLst/>
                        <a:defRPr/>
                      </a:pPr>
                      <a:endParaRPr kumimoji="0" lang="en-US" sz="19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Gill Sans" pitchFamily="-1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7516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A51C2E"/>
                        </a:buClr>
                        <a:buSzPct val="100000"/>
                        <a:buFont typeface="Gill Sans" pitchFamily="-1" charset="0"/>
                        <a:buNone/>
                        <a:tabLst/>
                        <a:defRPr/>
                      </a:pPr>
                      <a:r>
                        <a:rPr kumimoji="0" lang="en-US" sz="20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sym typeface="Gill Sans" pitchFamily="-1" charset="0"/>
                        </a:rPr>
                        <a:t>Potential confounders </a:t>
                      </a:r>
                      <a:r>
                        <a:rPr kumimoji="0" lang="en-US" sz="2000" i="1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Gill Sans" pitchFamily="-1" charset="0"/>
                        </a:rPr>
                        <a:t>L</a:t>
                      </a:r>
                      <a:r>
                        <a:rPr kumimoji="0" lang="en-US" sz="20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sym typeface="Gill Sans" pitchFamily="-1" charset="0"/>
                        </a:rPr>
                        <a:t> </a:t>
                      </a:r>
                    </a:p>
                    <a:p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dirty="0" smtClean="0"/>
                        <a:t>Measured at baseline (pre-treatment)</a:t>
                      </a:r>
                    </a:p>
                    <a:p>
                      <a:pPr lvl="1"/>
                      <a:r>
                        <a:rPr lang="en-US" sz="2000" dirty="0" smtClean="0"/>
                        <a:t>Examples: age, sex, race, alcohol use…</a:t>
                      </a:r>
                      <a:endParaRPr kumimoji="0" lang="en-US" sz="1900" u="none" strike="noStrike" kern="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sym typeface="Gill Sans" pitchFamily="-1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8578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Causal question of interest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7516" indent="0">
              <a:buNone/>
            </a:pPr>
            <a:r>
              <a:rPr lang="en-US" dirty="0"/>
              <a:t>What would the difference in mean weight </a:t>
            </a:r>
            <a:r>
              <a:rPr lang="en-US" dirty="0" smtClean="0"/>
              <a:t>change have </a:t>
            </a:r>
            <a:r>
              <a:rPr lang="en-US" dirty="0"/>
              <a:t>been in 1992 if everyone had quit smoking in 1981 versus if everyone had </a:t>
            </a:r>
            <a:r>
              <a:rPr lang="en-US" dirty="0" smtClean="0"/>
              <a:t>not quit </a:t>
            </a:r>
            <a:r>
              <a:rPr lang="en-US" dirty="0"/>
              <a:t>smoking in 1981</a:t>
            </a:r>
            <a:r>
              <a:rPr lang="en-US" dirty="0" smtClean="0"/>
              <a:t>?</a:t>
            </a:r>
          </a:p>
          <a:p>
            <a:pPr marL="187516" indent="0">
              <a:buNone/>
            </a:pPr>
            <a:endParaRPr lang="en-US" dirty="0"/>
          </a:p>
          <a:p>
            <a:pPr marL="187516" indent="0">
              <a:buNone/>
            </a:pPr>
            <a:r>
              <a:rPr lang="en-US" dirty="0"/>
              <a:t>This is the </a:t>
            </a:r>
            <a:r>
              <a:rPr lang="en-US" b="1" dirty="0">
                <a:solidFill>
                  <a:srgbClr val="FF0000"/>
                </a:solidFill>
              </a:rPr>
              <a:t>average causal effect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 − E[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dirty="0"/>
              <a:t>] </a:t>
            </a:r>
            <a:r>
              <a:rPr lang="en-US" dirty="0" smtClean="0"/>
              <a:t>on </a:t>
            </a:r>
            <a:r>
              <a:rPr lang="en-US" dirty="0"/>
              <a:t>the additive scale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034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29661"/>
            <a:ext cx="9861348" cy="92476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average causal </a:t>
            </a:r>
            <a:r>
              <a:rPr lang="en-US" b="1" dirty="0" smtClean="0"/>
              <a:t>effect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 − E[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7516" indent="0">
              <a:buNone/>
            </a:pPr>
            <a:r>
              <a:rPr lang="en-US" dirty="0" smtClean="0"/>
              <a:t>The effect that would be estimated in an ideal randomized trial </a:t>
            </a:r>
            <a:r>
              <a:rPr lang="en-US" dirty="0"/>
              <a:t>o</a:t>
            </a:r>
            <a:r>
              <a:rPr lang="en-US" dirty="0" smtClean="0"/>
              <a:t>f smoking cessation</a:t>
            </a:r>
          </a:p>
          <a:p>
            <a:endParaRPr lang="en-US" dirty="0" smtClean="0"/>
          </a:p>
          <a:p>
            <a:pPr marL="187516" indent="0">
              <a:buNone/>
            </a:pPr>
            <a:r>
              <a:rPr lang="en-US" dirty="0"/>
              <a:t>The unconditional (marginal) effect in the </a:t>
            </a:r>
            <a:r>
              <a:rPr lang="en-US" dirty="0" smtClean="0"/>
              <a:t>population, not </a:t>
            </a:r>
            <a:r>
              <a:rPr lang="en-US" dirty="0"/>
              <a:t>the effect conditional </a:t>
            </a:r>
            <a:r>
              <a:rPr lang="en-US" dirty="0" smtClean="0"/>
              <a:t>on any covariates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052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confounding continuum</a:t>
            </a:r>
            <a:endParaRPr lang="en-US" dirty="0"/>
          </a:p>
        </p:txBody>
      </p:sp>
      <p:sp>
        <p:nvSpPr>
          <p:cNvPr id="5" name="Left-Right Arrow 4"/>
          <p:cNvSpPr/>
          <p:nvPr/>
        </p:nvSpPr>
        <p:spPr>
          <a:xfrm>
            <a:off x="1019175" y="2512270"/>
            <a:ext cx="10906125" cy="11361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Unbiased		  					Intractably biased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850" y="1588971"/>
            <a:ext cx="28194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Ideal randomized controlled trial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4835660"/>
            <a:ext cx="2712537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Actual randomized controlled trials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1189" y="4900784"/>
            <a:ext cx="2547699" cy="830997"/>
          </a:xfrm>
          <a:prstGeom prst="rect">
            <a:avLst/>
          </a:prstGeom>
          <a:noFill/>
          <a:ln>
            <a:solidFill>
              <a:srgbClr val="AF6E6C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Pragmatic randomized trials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15213" y="4822275"/>
            <a:ext cx="2128734" cy="830997"/>
          </a:xfrm>
          <a:prstGeom prst="rect">
            <a:avLst/>
          </a:prstGeom>
          <a:noFill/>
          <a:ln>
            <a:solidFill>
              <a:srgbClr val="94615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Observational studies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5040329" y="135367"/>
            <a:ext cx="1301720" cy="8086728"/>
          </a:xfrm>
          <a:prstGeom prst="rightBrace">
            <a:avLst>
              <a:gd name="adj1" fmla="val 8333"/>
              <a:gd name="adj2" fmla="val 765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ight Brace 10"/>
          <p:cNvSpPr/>
          <p:nvPr/>
        </p:nvSpPr>
        <p:spPr>
          <a:xfrm rot="5400000">
            <a:off x="5821582" y="563785"/>
            <a:ext cx="1377510" cy="7305675"/>
          </a:xfrm>
          <a:prstGeom prst="rightBrace">
            <a:avLst>
              <a:gd name="adj1" fmla="val 8333"/>
              <a:gd name="adj2" fmla="val 47649"/>
            </a:avLst>
          </a:prstGeom>
          <a:solidFill>
            <a:schemeClr val="accent1">
              <a:lumMod val="20000"/>
              <a:lumOff val="80000"/>
              <a:alpha val="33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ight Brace 11"/>
          <p:cNvSpPr/>
          <p:nvPr/>
        </p:nvSpPr>
        <p:spPr>
          <a:xfrm rot="5400000">
            <a:off x="6816744" y="406826"/>
            <a:ext cx="1301712" cy="7543800"/>
          </a:xfrm>
          <a:prstGeom prst="rightBrace">
            <a:avLst>
              <a:gd name="adj1" fmla="val 8333"/>
              <a:gd name="adj2" fmla="val 11531"/>
            </a:avLst>
          </a:prstGeom>
          <a:solidFill>
            <a:schemeClr val="accent1">
              <a:lumMod val="75000"/>
              <a:alpha val="3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7479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79" y="134496"/>
            <a:ext cx="10515600" cy="1325563"/>
          </a:xfrm>
        </p:spPr>
        <p:txBody>
          <a:bodyPr/>
          <a:lstStyle/>
          <a:p>
            <a:r>
              <a:rPr lang="en-US" dirty="0"/>
              <a:t>What if our study were </a:t>
            </a:r>
            <a:r>
              <a:rPr lang="en-US" dirty="0" smtClean="0"/>
              <a:t>an </a:t>
            </a:r>
            <a:r>
              <a:rPr lang="en-US" dirty="0"/>
              <a:t>ideal randomized experiment…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87516" indent="0">
              <a:buNone/>
            </a:pPr>
            <a:r>
              <a:rPr lang="en-US" dirty="0"/>
              <a:t>… in which </a:t>
            </a:r>
            <a:r>
              <a:rPr lang="en-US" dirty="0" smtClean="0"/>
              <a:t>individuals </a:t>
            </a:r>
            <a:r>
              <a:rPr lang="en-US" dirty="0"/>
              <a:t>had been randomly assigned </a:t>
            </a:r>
            <a:r>
              <a:rPr lang="en-US" dirty="0" smtClean="0"/>
              <a:t>to either “quit smoking</a:t>
            </a:r>
            <a:r>
              <a:rPr lang="en-US" dirty="0"/>
              <a:t>” or “remain as smokers”?</a:t>
            </a:r>
          </a:p>
          <a:p>
            <a:pPr lvl="1"/>
            <a:r>
              <a:rPr lang="en-US" dirty="0"/>
              <a:t>and adhered to their assignment </a:t>
            </a:r>
          </a:p>
          <a:p>
            <a:endParaRPr lang="en-US" dirty="0" smtClean="0"/>
          </a:p>
          <a:p>
            <a:r>
              <a:rPr lang="en-US" dirty="0" smtClean="0"/>
              <a:t>In our study population, we get:</a:t>
            </a:r>
          </a:p>
          <a:p>
            <a:pPr marL="187516" indent="0">
              <a:buNone/>
            </a:pPr>
            <a:r>
              <a:rPr lang="en-US" dirty="0" smtClean="0"/>
              <a:t>25.7% assigned to smoking cessation</a:t>
            </a:r>
          </a:p>
          <a:p>
            <a:pPr lvl="1"/>
            <a:r>
              <a:rPr lang="en-US" dirty="0" smtClean="0"/>
              <a:t>403/1566</a:t>
            </a:r>
          </a:p>
          <a:p>
            <a:pPr marL="187516" indent="0">
              <a:buNone/>
            </a:pPr>
            <a:r>
              <a:rPr lang="en-US" dirty="0" smtClean="0"/>
              <a:t>74.3% assigned to no smoking cessation</a:t>
            </a:r>
          </a:p>
          <a:p>
            <a:pPr lvl="1"/>
            <a:r>
              <a:rPr lang="en-US" dirty="0" smtClean="0"/>
              <a:t>1163/1566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" y="229661"/>
            <a:ext cx="10295690" cy="879049"/>
          </a:xfrm>
        </p:spPr>
        <p:txBody>
          <a:bodyPr>
            <a:normAutofit fontScale="90000"/>
          </a:bodyPr>
          <a:lstStyle/>
          <a:p>
            <a:r>
              <a:rPr lang="en-US" dirty="0"/>
              <a:t>If this were </a:t>
            </a:r>
            <a:r>
              <a:rPr lang="en-US" dirty="0" smtClean="0"/>
              <a:t>an </a:t>
            </a:r>
            <a:r>
              <a:rPr lang="en-US" dirty="0"/>
              <a:t>ideal randomized experiment…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7516" indent="0">
              <a:buNone/>
            </a:pPr>
            <a:r>
              <a:rPr lang="en-US" dirty="0"/>
              <a:t>… in which </a:t>
            </a:r>
            <a:r>
              <a:rPr lang="en-US" dirty="0" smtClean="0"/>
              <a:t>individuals </a:t>
            </a:r>
            <a:r>
              <a:rPr lang="en-US" dirty="0"/>
              <a:t>had been randomly assigned </a:t>
            </a:r>
            <a:r>
              <a:rPr lang="en-US" dirty="0" smtClean="0"/>
              <a:t>to either </a:t>
            </a:r>
            <a:r>
              <a:rPr lang="en-US" dirty="0"/>
              <a:t>“quit smoking” or “remain as smokers”</a:t>
            </a:r>
          </a:p>
          <a:p>
            <a:endParaRPr lang="en-US" dirty="0"/>
          </a:p>
          <a:p>
            <a:pPr marL="187516" indent="0">
              <a:buNone/>
            </a:pPr>
            <a:r>
              <a:rPr lang="en-US" dirty="0" smtClean="0"/>
              <a:t>Then there is no confounding</a:t>
            </a:r>
          </a:p>
          <a:p>
            <a:pPr lvl="1"/>
            <a:r>
              <a:rPr lang="en-US" dirty="0" smtClean="0"/>
              <a:t>We can estimate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dirty="0" smtClean="0"/>
              <a:t> using the average </a:t>
            </a:r>
            <a:r>
              <a:rPr lang="en-US" dirty="0"/>
              <a:t>outcome in the treated </a:t>
            </a:r>
            <a:r>
              <a:rPr lang="en-US" sz="2600" dirty="0">
                <a:latin typeface="Times New Roman" pitchFamily="18" charset="0"/>
              </a:rPr>
              <a:t>Ê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=1]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/>
              <a:t>We can estimate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dirty="0" smtClean="0"/>
              <a:t> using the </a:t>
            </a:r>
            <a:r>
              <a:rPr lang="en-US" dirty="0"/>
              <a:t>average outcome in the treated </a:t>
            </a:r>
            <a:r>
              <a:rPr lang="en-US" sz="2600" dirty="0" smtClean="0">
                <a:latin typeface="Times New Roman" pitchFamily="18" charset="0"/>
              </a:rPr>
              <a:t>Ê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0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229661"/>
            <a:ext cx="9943162" cy="959059"/>
          </a:xfrm>
        </p:spPr>
        <p:txBody>
          <a:bodyPr/>
          <a:lstStyle/>
          <a:p>
            <a:r>
              <a:rPr lang="en-US" dirty="0" smtClean="0"/>
              <a:t>Sample </a:t>
            </a:r>
            <a:r>
              <a:rPr lang="en-US" dirty="0"/>
              <a:t>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7516" indent="0">
              <a:buNone/>
            </a:pPr>
            <a:r>
              <a:rPr lang="en-US" dirty="0"/>
              <a:t>Average weight gain in the treated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Ê[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=1] = </a:t>
            </a:r>
            <a:r>
              <a:rPr lang="en-US" dirty="0" smtClean="0"/>
              <a:t>4.5 kg</a:t>
            </a:r>
            <a:endParaRPr lang="en-US" dirty="0"/>
          </a:p>
          <a:p>
            <a:pPr marL="187516" indent="0">
              <a:buNone/>
            </a:pPr>
            <a:r>
              <a:rPr lang="en-US" dirty="0"/>
              <a:t>Average weight gain in the untreated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Ê[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=0] = </a:t>
            </a:r>
            <a:r>
              <a:rPr lang="en-US" dirty="0" smtClean="0">
                <a:cs typeface="Times New Roman" pitchFamily="18" charset="0"/>
              </a:rPr>
              <a:t>2.0 kg</a:t>
            </a:r>
            <a:endParaRPr lang="en-US" dirty="0"/>
          </a:p>
          <a:p>
            <a:pPr marL="187516" indent="0">
              <a:buNone/>
            </a:pPr>
            <a:r>
              <a:rPr lang="en-US" dirty="0"/>
              <a:t>Difference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Ê[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=1] − Ê[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=0]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2.5</a:t>
            </a:r>
            <a:r>
              <a:rPr lang="en-US" dirty="0"/>
              <a:t> </a:t>
            </a:r>
            <a:r>
              <a:rPr lang="en-US" dirty="0" smtClean="0"/>
              <a:t>kg (95</a:t>
            </a:r>
            <a:r>
              <a:rPr lang="en-US" dirty="0"/>
              <a:t>% CI: 1.7, </a:t>
            </a:r>
            <a:r>
              <a:rPr lang="en-US" dirty="0" smtClean="0"/>
              <a:t>3.4)</a:t>
            </a:r>
            <a:endParaRPr lang="en-US" dirty="0"/>
          </a:p>
          <a:p>
            <a:pPr lvl="1"/>
            <a:r>
              <a:rPr lang="en-US" dirty="0" smtClean="0"/>
              <a:t>A valid estimate of the average causal effect if the </a:t>
            </a:r>
            <a:r>
              <a:rPr lang="en-US" dirty="0"/>
              <a:t>study </a:t>
            </a:r>
            <a:r>
              <a:rPr lang="en-US" dirty="0" smtClean="0"/>
              <a:t>were a </a:t>
            </a:r>
            <a:r>
              <a:rPr lang="en-US" dirty="0"/>
              <a:t>randomized experiment</a:t>
            </a:r>
          </a:p>
        </p:txBody>
      </p:sp>
    </p:spTree>
    <p:extLst>
      <p:ext uri="{BB962C8B-B14F-4D97-AF65-F5344CB8AC3E}">
        <p14:creationId xmlns:p14="http://schemas.microsoft.com/office/powerpoint/2010/main" val="34135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Now, what if our study </a:t>
            </a:r>
            <a:r>
              <a:rPr lang="en-US" dirty="0"/>
              <a:t>were </a:t>
            </a:r>
            <a:r>
              <a:rPr lang="en-US" dirty="0" smtClean="0"/>
              <a:t>an </a:t>
            </a:r>
            <a:r>
              <a:rPr lang="en-US" dirty="0"/>
              <a:t>ideal randomized experiment…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87516" indent="0">
              <a:buNone/>
            </a:pPr>
            <a:r>
              <a:rPr lang="en-US" dirty="0"/>
              <a:t>… in which subjects had been randomly assigned to “quit smoking” or “remain as </a:t>
            </a:r>
            <a:r>
              <a:rPr lang="en-US" dirty="0" smtClean="0"/>
              <a:t>smokers” with a different probability according to their age?</a:t>
            </a:r>
          </a:p>
          <a:p>
            <a:pPr lvl="1"/>
            <a:r>
              <a:rPr lang="en-US" dirty="0" smtClean="0"/>
              <a:t>Randomization is </a:t>
            </a:r>
            <a:r>
              <a:rPr lang="en-US" b="1" dirty="0"/>
              <a:t>conditional</a:t>
            </a:r>
            <a:r>
              <a:rPr lang="en-US" dirty="0"/>
              <a:t> on </a:t>
            </a:r>
            <a:r>
              <a:rPr lang="en-US" dirty="0" smtClean="0"/>
              <a:t>age group, rather </a:t>
            </a:r>
            <a:r>
              <a:rPr lang="en-US" dirty="0"/>
              <a:t>t</a:t>
            </a:r>
            <a:r>
              <a:rPr lang="en-US" dirty="0" smtClean="0"/>
              <a:t>han unconditional (or marginal)</a:t>
            </a:r>
            <a:endParaRPr lang="en-US" dirty="0"/>
          </a:p>
          <a:p>
            <a:pPr lvl="1"/>
            <a:endParaRPr lang="en-US" dirty="0" smtClean="0"/>
          </a:p>
          <a:p>
            <a:pPr marL="187516" indent="0">
              <a:buNone/>
            </a:pPr>
            <a:r>
              <a:rPr lang="en-US" dirty="0" smtClean="0"/>
              <a:t>Probability </a:t>
            </a:r>
            <a:r>
              <a:rPr lang="en-US" dirty="0"/>
              <a:t>of being assigned to smoking cessation </a:t>
            </a:r>
            <a:r>
              <a:rPr lang="en-US" dirty="0" smtClean="0"/>
              <a:t>is</a:t>
            </a:r>
          </a:p>
          <a:p>
            <a:pPr lvl="1"/>
            <a:r>
              <a:rPr lang="en-US" dirty="0" smtClean="0"/>
              <a:t>33.3% if age&gt;50 years 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22.5% if age≤ 50 </a:t>
            </a:r>
            <a:r>
              <a:rPr lang="en-US" dirty="0"/>
              <a:t>years 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randomization creates confounding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87516" indent="0">
              <a:buNone/>
            </a:pPr>
            <a:r>
              <a:rPr lang="en-US" dirty="0" smtClean="0"/>
              <a:t>Younger people </a:t>
            </a:r>
            <a:r>
              <a:rPr lang="en-US" dirty="0"/>
              <a:t>are </a:t>
            </a:r>
            <a:r>
              <a:rPr lang="en-US" dirty="0" smtClean="0"/>
              <a:t>less </a:t>
            </a:r>
            <a:r>
              <a:rPr lang="en-US" dirty="0"/>
              <a:t>likely to quit smoking</a:t>
            </a:r>
          </a:p>
          <a:p>
            <a:pPr lvl="1"/>
            <a:r>
              <a:rPr lang="en-US" dirty="0"/>
              <a:t>By </a:t>
            </a:r>
            <a:r>
              <a:rPr lang="en-US" dirty="0" smtClean="0"/>
              <a:t>design (conditional randomization)</a:t>
            </a:r>
            <a:endParaRPr lang="en-US" dirty="0"/>
          </a:p>
          <a:p>
            <a:pPr marL="187516" indent="0">
              <a:buNone/>
            </a:pPr>
            <a:r>
              <a:rPr lang="en-US" dirty="0" smtClean="0"/>
              <a:t>Younger people gain more weight on average</a:t>
            </a:r>
          </a:p>
          <a:p>
            <a:pPr lvl="1"/>
            <a:r>
              <a:rPr lang="en-US" dirty="0" smtClean="0"/>
              <a:t>Weight gain (kg) by smoking cessation status</a:t>
            </a:r>
          </a:p>
          <a:p>
            <a:pPr lvl="2"/>
            <a:r>
              <a:rPr lang="en-US" dirty="0" smtClean="0"/>
              <a:t>Quitters: 2.1 in older vs. 6.1 in younger</a:t>
            </a:r>
          </a:p>
          <a:p>
            <a:pPr lvl="2"/>
            <a:r>
              <a:rPr lang="en-US" dirty="0" smtClean="0"/>
              <a:t>Non-quitters: -0.8 in older vs 3.0 in younger</a:t>
            </a:r>
          </a:p>
          <a:p>
            <a:endParaRPr lang="en-US" dirty="0" smtClean="0"/>
          </a:p>
          <a:p>
            <a:r>
              <a:rPr lang="en-US" dirty="0" smtClean="0"/>
              <a:t>Confounding bias because smoking cessation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is associated with </a:t>
            </a:r>
            <a:r>
              <a:rPr lang="en-US" dirty="0"/>
              <a:t>older </a:t>
            </a:r>
            <a:r>
              <a:rPr lang="en-US" dirty="0" smtClean="0"/>
              <a:t>age and therefore with less weight gain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158903" y="6085106"/>
            <a:ext cx="8033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Hernán</a:t>
            </a:r>
            <a:r>
              <a:rPr lang="en-US" dirty="0" smtClean="0"/>
              <a:t> &amp; Robins 2020. Causal Inference: What If. Boca Raton: Chapman &amp; Hall/CRC</a:t>
            </a:r>
          </a:p>
          <a:p>
            <a:r>
              <a:rPr lang="en-US" dirty="0"/>
              <a:t>https://www.hsph.harvard.edu/miguel-hernan/causal-inference-book/</a:t>
            </a:r>
          </a:p>
        </p:txBody>
      </p:sp>
    </p:spTree>
    <p:extLst>
      <p:ext uri="{BB962C8B-B14F-4D97-AF65-F5344CB8AC3E}">
        <p14:creationId xmlns:p14="http://schemas.microsoft.com/office/powerpoint/2010/main" val="405599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randomization requires 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7516" indent="0">
              <a:buNone/>
            </a:pPr>
            <a:r>
              <a:rPr lang="en-US" dirty="0" smtClean="0"/>
              <a:t>The </a:t>
            </a:r>
            <a:r>
              <a:rPr lang="en-US" dirty="0"/>
              <a:t>unadjusted difference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Ê[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]− Ê[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=0] = 2.5</a:t>
            </a:r>
            <a:r>
              <a:rPr lang="en-US" dirty="0" smtClean="0"/>
              <a:t> </a:t>
            </a:r>
            <a:r>
              <a:rPr lang="en-US" dirty="0"/>
              <a:t>will make smoking cessation look </a:t>
            </a:r>
            <a:r>
              <a:rPr lang="en-US" dirty="0" smtClean="0"/>
              <a:t>better because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average </a:t>
            </a:r>
            <a:r>
              <a:rPr lang="en-US" dirty="0"/>
              <a:t>outcome in the treated </a:t>
            </a:r>
            <a:r>
              <a:rPr lang="en-US" sz="2400" dirty="0">
                <a:latin typeface="Times New Roman" pitchFamily="18" charset="0"/>
              </a:rPr>
              <a:t>Ê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dirty="0" smtClean="0"/>
              <a:t> is less than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/>
              <a:t>The </a:t>
            </a:r>
            <a:r>
              <a:rPr lang="en-US" dirty="0"/>
              <a:t>average outcome in the </a:t>
            </a:r>
            <a:r>
              <a:rPr lang="en-US" dirty="0" smtClean="0"/>
              <a:t>untreated </a:t>
            </a:r>
            <a:r>
              <a:rPr lang="en-US" sz="2400" dirty="0" smtClean="0">
                <a:latin typeface="Times New Roman" pitchFamily="18" charset="0"/>
              </a:rPr>
              <a:t>Ê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=0] </a:t>
            </a:r>
            <a:r>
              <a:rPr lang="en-US" dirty="0" smtClean="0"/>
              <a:t>is greater than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dirty="0" smtClean="0"/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58903" y="6085106"/>
            <a:ext cx="8033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Hernán</a:t>
            </a:r>
            <a:r>
              <a:rPr lang="en-US" dirty="0" smtClean="0"/>
              <a:t> &amp; Robins 2020. Causal Inference: What If. Boca Raton: Chapman &amp; Hall/CRC</a:t>
            </a:r>
          </a:p>
          <a:p>
            <a:r>
              <a:rPr lang="en-US" dirty="0"/>
              <a:t>https://www.hsph.harvard.edu/miguel-hernan/causal-inference-book/</a:t>
            </a:r>
          </a:p>
        </p:txBody>
      </p:sp>
    </p:spTree>
    <p:extLst>
      <p:ext uri="{BB962C8B-B14F-4D97-AF65-F5344CB8AC3E}">
        <p14:creationId xmlns:p14="http://schemas.microsoft.com/office/powerpoint/2010/main" val="57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Adjusting for </a:t>
            </a:r>
            <a:r>
              <a:rPr lang="en-US" dirty="0"/>
              <a:t>confounding by age via </a:t>
            </a:r>
            <a:r>
              <a:rPr lang="en-US" dirty="0" smtClean="0"/>
              <a:t>standardization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estimate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dirty="0"/>
              <a:t>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7516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dirty="0" smtClean="0"/>
              <a:t>is a weighted average of the corresponding means in </a:t>
            </a:r>
          </a:p>
          <a:p>
            <a:pPr lvl="1"/>
            <a:r>
              <a:rPr lang="en-US" dirty="0" smtClean="0"/>
              <a:t>Older individuals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=1]</a:t>
            </a:r>
          </a:p>
          <a:p>
            <a:pPr lvl="1"/>
            <a:r>
              <a:rPr lang="en-US" dirty="0"/>
              <a:t>Younger individuals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=0]</a:t>
            </a:r>
            <a:endParaRPr lang="en-US" dirty="0" smtClean="0"/>
          </a:p>
          <a:p>
            <a:pPr marL="187516" indent="0">
              <a:buNone/>
            </a:pPr>
            <a:r>
              <a:rPr lang="en-US" dirty="0" smtClean="0"/>
              <a:t>with weights equal to the proportions of younger and </a:t>
            </a:r>
            <a:r>
              <a:rPr lang="en-US" dirty="0"/>
              <a:t>older </a:t>
            </a:r>
            <a:r>
              <a:rPr lang="en-US" dirty="0" smtClean="0"/>
              <a:t>individuals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=1],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=0]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58903" y="6085106"/>
            <a:ext cx="8033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Hernán</a:t>
            </a:r>
            <a:r>
              <a:rPr lang="en-US" dirty="0" smtClean="0"/>
              <a:t> &amp; Robins 2020. Causal Inference: What If. Boca Raton: Chapman &amp; Hall/CRC</a:t>
            </a:r>
          </a:p>
          <a:p>
            <a:r>
              <a:rPr lang="en-US" dirty="0"/>
              <a:t>https://www.hsph.harvard.edu/miguel-hernan/causal-inference-book/</a:t>
            </a:r>
          </a:p>
        </p:txBody>
      </p:sp>
    </p:spTree>
    <p:extLst>
      <p:ext uri="{BB962C8B-B14F-4D97-AF65-F5344CB8AC3E}">
        <p14:creationId xmlns:p14="http://schemas.microsoft.com/office/powerpoint/2010/main" val="114802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128337" y="198222"/>
            <a:ext cx="3124200" cy="144128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399" y="2438400"/>
            <a:ext cx="19916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sz="30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000" i="1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000" baseline="30000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]     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204537" y="457200"/>
            <a:ext cx="297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Counterfactual mean </a:t>
            </a:r>
          </a:p>
          <a:p>
            <a:pPr algn="ctr"/>
            <a:r>
              <a:rPr lang="en-US" sz="2000" dirty="0" smtClean="0"/>
              <a:t>under treatment is a weighted average</a:t>
            </a:r>
            <a:endParaRPr lang="en-US" sz="2000" dirty="0"/>
          </a:p>
        </p:txBody>
      </p:sp>
      <p:sp>
        <p:nvSpPr>
          <p:cNvPr id="20" name="Down Arrow 19"/>
          <p:cNvSpPr/>
          <p:nvPr/>
        </p:nvSpPr>
        <p:spPr>
          <a:xfrm>
            <a:off x="1481801" y="1634694"/>
            <a:ext cx="365760" cy="731520"/>
          </a:xfrm>
          <a:prstGeom prst="down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58903" y="6085106"/>
            <a:ext cx="8033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Hernán</a:t>
            </a:r>
            <a:r>
              <a:rPr lang="en-US" dirty="0" smtClean="0"/>
              <a:t> &amp; Robins 2020. Causal Inference: What If. Boca Raton: Chapman &amp; Hall/CRC</a:t>
            </a:r>
          </a:p>
          <a:p>
            <a:r>
              <a:rPr lang="en-US" dirty="0"/>
              <a:t>https://www.hsph.harvard.edu/miguel-hernan/causal-inference-book/</a:t>
            </a:r>
          </a:p>
        </p:txBody>
      </p:sp>
    </p:spTree>
    <p:extLst>
      <p:ext uri="{BB962C8B-B14F-4D97-AF65-F5344CB8AC3E}">
        <p14:creationId xmlns:p14="http://schemas.microsoft.com/office/powerpoint/2010/main" val="393430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6518105" y="3888924"/>
            <a:ext cx="3407347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09235" y="3918943"/>
            <a:ext cx="3454970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8337" y="198222"/>
            <a:ext cx="3124200" cy="144128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9285975" y="2365463"/>
            <a:ext cx="1562100" cy="762748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257800" y="2361452"/>
            <a:ext cx="1562100" cy="762748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399" y="2438400"/>
            <a:ext cx="19916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sz="30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000" i="1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000" baseline="30000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]     =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3064542" y="2438398"/>
            <a:ext cx="228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000" i="1" baseline="30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000" baseline="30000" dirty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] ×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6934200" y="2438397"/>
            <a:ext cx="2865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+   E[</a:t>
            </a:r>
            <a:r>
              <a:rPr lang="en-US" sz="30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000" i="1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000" baseline="30000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=0] ×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204537" y="457200"/>
            <a:ext cx="297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Counterfactual mean </a:t>
            </a:r>
          </a:p>
          <a:p>
            <a:pPr algn="ctr"/>
            <a:r>
              <a:rPr lang="en-US" sz="2000" dirty="0" smtClean="0"/>
              <a:t>under treatment is a weighted average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386134" y="2388135"/>
            <a:ext cx="14478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</a:t>
            </a:r>
            <a:r>
              <a:rPr lang="en-US" sz="2000" dirty="0" smtClean="0"/>
              <a:t>eight for older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9717059" y="2388883"/>
            <a:ext cx="14478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</a:t>
            </a:r>
            <a:r>
              <a:rPr lang="en-US" sz="2000" dirty="0" smtClean="0"/>
              <a:t>eight for younger</a:t>
            </a:r>
            <a:endParaRPr lang="en-US" sz="2000" dirty="0"/>
          </a:p>
        </p:txBody>
      </p:sp>
      <p:sp>
        <p:nvSpPr>
          <p:cNvPr id="20" name="Down Arrow 19"/>
          <p:cNvSpPr/>
          <p:nvPr/>
        </p:nvSpPr>
        <p:spPr>
          <a:xfrm>
            <a:off x="1481801" y="1634694"/>
            <a:ext cx="365760" cy="731520"/>
          </a:xfrm>
          <a:prstGeom prst="down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flipV="1">
            <a:off x="4053840" y="3052353"/>
            <a:ext cx="365760" cy="731520"/>
          </a:xfrm>
          <a:prstGeom prst="down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5744274" y="1639508"/>
            <a:ext cx="365760" cy="731520"/>
          </a:xfrm>
          <a:prstGeom prst="down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flipV="1">
            <a:off x="8038899" y="3022883"/>
            <a:ext cx="365760" cy="731520"/>
          </a:xfrm>
          <a:prstGeom prst="down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10105679" y="1633943"/>
            <a:ext cx="365760" cy="731520"/>
          </a:xfrm>
          <a:prstGeom prst="down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143677" y="798773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Proportion of </a:t>
            </a:r>
          </a:p>
          <a:p>
            <a:pPr algn="ctr"/>
            <a:r>
              <a:rPr lang="en-US" sz="2000" dirty="0" smtClean="0"/>
              <a:t>older people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9615410" y="764977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Proportion of </a:t>
            </a:r>
          </a:p>
          <a:p>
            <a:pPr algn="ctr"/>
            <a:r>
              <a:rPr lang="en-US" sz="2000" dirty="0" smtClean="0"/>
              <a:t>younger people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6419619" y="39946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counterfactual mean </a:t>
            </a:r>
          </a:p>
          <a:p>
            <a:pPr algn="ctr"/>
            <a:r>
              <a:rPr lang="en-US" sz="2000" dirty="0" smtClean="0"/>
              <a:t>in the younger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2820017" y="4022200"/>
            <a:ext cx="2831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counterfactual mean</a:t>
            </a:r>
          </a:p>
          <a:p>
            <a:pPr algn="ctr"/>
            <a:r>
              <a:rPr lang="en-US" sz="2000" dirty="0" smtClean="0"/>
              <a:t>in the older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158903" y="6085106"/>
            <a:ext cx="8033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Hernán</a:t>
            </a:r>
            <a:r>
              <a:rPr lang="en-US" dirty="0" smtClean="0"/>
              <a:t> &amp; Robins 2020. Causal Inference: What If. Boca Raton: Chapman &amp; Hall/CRC</a:t>
            </a:r>
          </a:p>
          <a:p>
            <a:r>
              <a:rPr lang="en-US" dirty="0"/>
              <a:t>https://www.hsph.harvard.edu/miguel-hernan/causal-inference-book/</a:t>
            </a:r>
          </a:p>
        </p:txBody>
      </p:sp>
    </p:spTree>
    <p:extLst>
      <p:ext uri="{BB962C8B-B14F-4D97-AF65-F5344CB8AC3E}">
        <p14:creationId xmlns:p14="http://schemas.microsoft.com/office/powerpoint/2010/main" val="187689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25" y="327319"/>
            <a:ext cx="10429875" cy="8905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Observational studies have potential for some (relatively) unique biases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Baseline confounding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Time zero (immortal time bias)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Structural positivity violations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Ill-defined causal questions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7856F3-FAB3-41D4-B89F-B993426654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61" y="1494695"/>
            <a:ext cx="2232389" cy="2091904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8861424" y="3762375"/>
              <a:ext cx="2068513" cy="1579563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48104" y="3752296"/>
                <a:ext cx="2092272" cy="1600441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F820047-DD13-4AC8-83C3-5A94D379AB32}"/>
              </a:ext>
            </a:extLst>
          </p:cNvPr>
          <p:cNvGrpSpPr/>
          <p:nvPr/>
        </p:nvGrpSpPr>
        <p:grpSpPr>
          <a:xfrm>
            <a:off x="729411" y="4429126"/>
            <a:ext cx="6862013" cy="2301294"/>
            <a:chOff x="947033" y="3602044"/>
            <a:chExt cx="6846165" cy="218944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C0F34EC-A218-4A51-9A74-5C68AA683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033" y="3602045"/>
              <a:ext cx="2285102" cy="1828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B87969F-58DB-461A-B1EE-883128132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2423" y="3602045"/>
              <a:ext cx="2155498" cy="1828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4FB37A5-E39B-4678-879B-6C3340425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7699" y="3602044"/>
              <a:ext cx="2155499" cy="1828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2" name="Graphic 17" descr="Checkmark">
              <a:extLst>
                <a:ext uri="{FF2B5EF4-FFF2-40B4-BE49-F238E27FC236}">
                  <a16:creationId xmlns:a16="http://schemas.microsoft.com/office/drawing/2014/main" id="{5C156F05-48A7-47DB-AB32-0B80110F2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20231" y="4877087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9" descr="Close">
              <a:extLst>
                <a:ext uri="{FF2B5EF4-FFF2-40B4-BE49-F238E27FC236}">
                  <a16:creationId xmlns:a16="http://schemas.microsoft.com/office/drawing/2014/main" id="{49258B6A-D32F-4080-A960-68B799B0E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25276" y="4741648"/>
              <a:ext cx="914400" cy="914400"/>
            </a:xfrm>
            <a:prstGeom prst="rect">
              <a:avLst/>
            </a:prstGeom>
          </p:spPr>
        </p:pic>
        <p:pic>
          <p:nvPicPr>
            <p:cNvPr id="14" name="Graphic 20" descr="Close">
              <a:extLst>
                <a:ext uri="{FF2B5EF4-FFF2-40B4-BE49-F238E27FC236}">
                  <a16:creationId xmlns:a16="http://schemas.microsoft.com/office/drawing/2014/main" id="{EF8094F2-29A1-4F74-8D8E-8F18EC52B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99186" y="4834948"/>
              <a:ext cx="914400" cy="914400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67166DA-E6D8-4D7C-AA52-B973711B3E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703" y="5517714"/>
            <a:ext cx="1188534" cy="11166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DA6713-9339-4883-9FD1-62629CB7B6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233" y="5410200"/>
            <a:ext cx="83370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7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6518105" y="3888924"/>
            <a:ext cx="3407347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09235" y="3918943"/>
            <a:ext cx="3454970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8337" y="198222"/>
            <a:ext cx="3124200" cy="144128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9285975" y="2365463"/>
            <a:ext cx="1562100" cy="762748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283200" y="2361452"/>
            <a:ext cx="1562100" cy="762748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399" y="2438400"/>
            <a:ext cx="19916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sz="30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000" i="1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000" baseline="30000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]     =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3064542" y="2438398"/>
            <a:ext cx="228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000" i="1" baseline="30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000" baseline="30000" dirty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] ×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6934200" y="2438397"/>
            <a:ext cx="2865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+   E[</a:t>
            </a:r>
            <a:r>
              <a:rPr lang="en-US" sz="30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000" i="1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000" baseline="30000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=0] ×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204537" y="457200"/>
            <a:ext cx="297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Counterfactual mean </a:t>
            </a:r>
          </a:p>
          <a:p>
            <a:pPr algn="ctr"/>
            <a:r>
              <a:rPr lang="en-US" sz="2000" dirty="0" smtClean="0"/>
              <a:t>under treatment is a weighted average</a:t>
            </a:r>
            <a:endParaRPr lang="en-US" sz="2000" dirty="0"/>
          </a:p>
        </p:txBody>
      </p:sp>
      <p:sp>
        <p:nvSpPr>
          <p:cNvPr id="20" name="Down Arrow 19"/>
          <p:cNvSpPr/>
          <p:nvPr/>
        </p:nvSpPr>
        <p:spPr>
          <a:xfrm>
            <a:off x="1481801" y="1634694"/>
            <a:ext cx="365760" cy="731520"/>
          </a:xfrm>
          <a:prstGeom prst="down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flipV="1">
            <a:off x="4053840" y="3052353"/>
            <a:ext cx="365760" cy="731520"/>
          </a:xfrm>
          <a:prstGeom prst="down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5744274" y="1639508"/>
            <a:ext cx="365760" cy="731520"/>
          </a:xfrm>
          <a:prstGeom prst="down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flipV="1">
            <a:off x="8038899" y="3022883"/>
            <a:ext cx="365760" cy="731520"/>
          </a:xfrm>
          <a:prstGeom prst="down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10105679" y="1633943"/>
            <a:ext cx="365760" cy="731520"/>
          </a:xfrm>
          <a:prstGeom prst="down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143677" y="798773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Proportion of </a:t>
            </a:r>
          </a:p>
          <a:p>
            <a:pPr algn="ctr"/>
            <a:r>
              <a:rPr lang="en-US" sz="2000" dirty="0" smtClean="0"/>
              <a:t>older people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9615410" y="764977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Proportion of </a:t>
            </a:r>
          </a:p>
          <a:p>
            <a:pPr algn="ctr"/>
            <a:r>
              <a:rPr lang="en-US" sz="2000" dirty="0" smtClean="0"/>
              <a:t>younger people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320362" y="2438397"/>
            <a:ext cx="144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3000" dirty="0"/>
          </a:p>
        </p:txBody>
      </p:sp>
      <p:sp>
        <p:nvSpPr>
          <p:cNvPr id="28" name="TextBox 27"/>
          <p:cNvSpPr txBox="1"/>
          <p:nvPr/>
        </p:nvSpPr>
        <p:spPr>
          <a:xfrm>
            <a:off x="9623325" y="2436305"/>
            <a:ext cx="15727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= 0]</a:t>
            </a:r>
            <a:endParaRPr lang="en-US" sz="3000" dirty="0"/>
          </a:p>
        </p:txBody>
      </p:sp>
      <p:sp>
        <p:nvSpPr>
          <p:cNvPr id="29" name="TextBox 28"/>
          <p:cNvSpPr txBox="1"/>
          <p:nvPr/>
        </p:nvSpPr>
        <p:spPr>
          <a:xfrm>
            <a:off x="6419619" y="39946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counterfactual mean </a:t>
            </a:r>
          </a:p>
          <a:p>
            <a:pPr algn="ctr"/>
            <a:r>
              <a:rPr lang="en-US" sz="2000" dirty="0" smtClean="0"/>
              <a:t>in the younger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820017" y="4022200"/>
            <a:ext cx="2831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counterfactual mean</a:t>
            </a:r>
          </a:p>
          <a:p>
            <a:pPr algn="ctr"/>
            <a:r>
              <a:rPr lang="en-US" sz="2000" dirty="0" smtClean="0"/>
              <a:t>in the older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4158903" y="6085106"/>
            <a:ext cx="8033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Hernán</a:t>
            </a:r>
            <a:r>
              <a:rPr lang="en-US" dirty="0" smtClean="0"/>
              <a:t> &amp; Robins 2020. Causal Inference: What If. Boca Raton: Chapman &amp; Hall/CRC</a:t>
            </a:r>
          </a:p>
          <a:p>
            <a:r>
              <a:rPr lang="en-US" dirty="0"/>
              <a:t>https://www.hsph.harvard.edu/miguel-hernan/causal-inference-book/</a:t>
            </a:r>
          </a:p>
        </p:txBody>
      </p:sp>
    </p:spTree>
    <p:extLst>
      <p:ext uri="{BB962C8B-B14F-4D97-AF65-F5344CB8AC3E}">
        <p14:creationId xmlns:p14="http://schemas.microsoft.com/office/powerpoint/2010/main" val="338043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2475385" y="3899372"/>
            <a:ext cx="3454970" cy="12060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40770" y="184549"/>
            <a:ext cx="3124200" cy="127113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86473" y="2301152"/>
            <a:ext cx="1832302" cy="762748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438400"/>
            <a:ext cx="175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600" i="1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     =</a:t>
            </a:r>
            <a:endParaRPr lang="en-US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2438398"/>
            <a:ext cx="2286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600" i="1" baseline="30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baseline="30000" dirty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   ×</a:t>
            </a:r>
            <a:endParaRPr lang="en-US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6781800" y="2438397"/>
            <a:ext cx="2819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 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600" i="1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=0]   ×</a:t>
            </a:r>
            <a:endParaRPr lang="en-US" sz="2600" dirty="0"/>
          </a:p>
        </p:txBody>
      </p:sp>
      <p:sp>
        <p:nvSpPr>
          <p:cNvPr id="10" name="TextBox 9"/>
          <p:cNvSpPr txBox="1"/>
          <p:nvPr/>
        </p:nvSpPr>
        <p:spPr>
          <a:xfrm>
            <a:off x="2750820" y="383048"/>
            <a:ext cx="297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Counterfactual mean </a:t>
            </a:r>
          </a:p>
          <a:p>
            <a:pPr algn="ctr"/>
            <a:r>
              <a:rPr lang="en-US" sz="2000" dirty="0" smtClean="0"/>
              <a:t>under treatment in</a:t>
            </a:r>
          </a:p>
          <a:p>
            <a:pPr algn="ctr"/>
            <a:r>
              <a:rPr lang="en-US" sz="2000" dirty="0" smtClean="0"/>
              <a:t>older people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100767" y="4011515"/>
            <a:ext cx="2276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is the mean in the </a:t>
            </a:r>
          </a:p>
          <a:p>
            <a:pPr algn="ctr"/>
            <a:r>
              <a:rPr lang="en-US" sz="2000" dirty="0"/>
              <a:t>t</a:t>
            </a:r>
            <a:r>
              <a:rPr lang="en-US" sz="2000" dirty="0" smtClean="0"/>
              <a:t>reated among </a:t>
            </a:r>
          </a:p>
          <a:p>
            <a:pPr algn="ctr"/>
            <a:r>
              <a:rPr lang="en-US" sz="2000" dirty="0" smtClean="0"/>
              <a:t>older people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396562" y="2438397"/>
            <a:ext cx="1447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600" dirty="0"/>
          </a:p>
        </p:txBody>
      </p:sp>
      <p:sp>
        <p:nvSpPr>
          <p:cNvPr id="21" name="Down Arrow 20"/>
          <p:cNvSpPr/>
          <p:nvPr/>
        </p:nvSpPr>
        <p:spPr>
          <a:xfrm flipV="1">
            <a:off x="4053840" y="3167853"/>
            <a:ext cx="365760" cy="731520"/>
          </a:xfrm>
          <a:prstGeom prst="down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4053840" y="1455685"/>
            <a:ext cx="365760" cy="731520"/>
          </a:xfrm>
          <a:prstGeom prst="down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420125" y="2436305"/>
            <a:ext cx="1447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0]</a:t>
            </a:r>
            <a:endParaRPr lang="en-US" sz="2600" dirty="0"/>
          </a:p>
        </p:txBody>
      </p:sp>
      <p:sp>
        <p:nvSpPr>
          <p:cNvPr id="2" name="TextBox 1"/>
          <p:cNvSpPr txBox="1"/>
          <p:nvPr/>
        </p:nvSpPr>
        <p:spPr>
          <a:xfrm>
            <a:off x="3810000" y="5334000"/>
            <a:ext cx="50038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Because the treated and the untreated are exchangeable conditional on age group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158903" y="6085106"/>
            <a:ext cx="8033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Hernán</a:t>
            </a:r>
            <a:r>
              <a:rPr lang="en-US" dirty="0" smtClean="0"/>
              <a:t> &amp; Robins 2020. Causal Inference: What If. Boca Raton: Chapman &amp; Hall/CRC</a:t>
            </a:r>
          </a:p>
          <a:p>
            <a:r>
              <a:rPr lang="en-US" dirty="0"/>
              <a:t>https://www.hsph.harvard.edu/miguel-hernan/causal-inference-book/</a:t>
            </a:r>
          </a:p>
        </p:txBody>
      </p:sp>
    </p:spTree>
    <p:extLst>
      <p:ext uri="{BB962C8B-B14F-4D97-AF65-F5344CB8AC3E}">
        <p14:creationId xmlns:p14="http://schemas.microsoft.com/office/powerpoint/2010/main" val="174571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2851830" y="2301152"/>
            <a:ext cx="2166945" cy="762748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344128" y="2301152"/>
            <a:ext cx="1832302" cy="762748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52656" y="3899372"/>
            <a:ext cx="3407347" cy="12060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75385" y="3899372"/>
            <a:ext cx="3454970" cy="12060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40770" y="184549"/>
            <a:ext cx="3124200" cy="127113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438400"/>
            <a:ext cx="175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600" i="1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     =</a:t>
            </a:r>
            <a:endParaRPr lang="en-US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6781800" y="2438397"/>
            <a:ext cx="2819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 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600" i="1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=0]   ×</a:t>
            </a:r>
            <a:endParaRPr lang="en-US" sz="2600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359922"/>
            <a:ext cx="297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Counterfactual mean </a:t>
            </a:r>
          </a:p>
          <a:p>
            <a:pPr algn="ctr"/>
            <a:r>
              <a:rPr lang="en-US" sz="2000" dirty="0" smtClean="0"/>
              <a:t>under treatment in </a:t>
            </a:r>
          </a:p>
          <a:p>
            <a:pPr algn="ctr"/>
            <a:r>
              <a:rPr lang="en-US" sz="2000" dirty="0" smtClean="0"/>
              <a:t>older people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100767" y="4011515"/>
            <a:ext cx="2276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is the mean in the </a:t>
            </a:r>
          </a:p>
          <a:p>
            <a:pPr algn="ctr"/>
            <a:r>
              <a:rPr lang="en-US" sz="2000" dirty="0"/>
              <a:t>t</a:t>
            </a:r>
            <a:r>
              <a:rPr lang="en-US" sz="2000" dirty="0" smtClean="0"/>
              <a:t>reated among </a:t>
            </a:r>
          </a:p>
          <a:p>
            <a:pPr algn="ctr"/>
            <a:r>
              <a:rPr lang="en-US" sz="2000" dirty="0" smtClean="0"/>
              <a:t>older people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396562" y="2438397"/>
            <a:ext cx="1447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600" dirty="0"/>
          </a:p>
        </p:txBody>
      </p:sp>
      <p:sp>
        <p:nvSpPr>
          <p:cNvPr id="21" name="Down Arrow 20"/>
          <p:cNvSpPr/>
          <p:nvPr/>
        </p:nvSpPr>
        <p:spPr>
          <a:xfrm flipV="1">
            <a:off x="4053840" y="3167853"/>
            <a:ext cx="365760" cy="731520"/>
          </a:xfrm>
          <a:prstGeom prst="down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4053840" y="1455685"/>
            <a:ext cx="365760" cy="731520"/>
          </a:xfrm>
          <a:prstGeom prst="down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flipV="1">
            <a:off x="8164024" y="3167258"/>
            <a:ext cx="365760" cy="731520"/>
          </a:xfrm>
          <a:prstGeom prst="down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8077399" y="1455685"/>
            <a:ext cx="365760" cy="731520"/>
          </a:xfrm>
          <a:prstGeom prst="down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420125" y="2436305"/>
            <a:ext cx="1447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0]</a:t>
            </a:r>
            <a:endParaRPr lang="en-US" sz="2600" dirty="0"/>
          </a:p>
        </p:txBody>
      </p:sp>
      <p:sp>
        <p:nvSpPr>
          <p:cNvPr id="29" name="TextBox 28"/>
          <p:cNvSpPr txBox="1"/>
          <p:nvPr/>
        </p:nvSpPr>
        <p:spPr>
          <a:xfrm>
            <a:off x="7189361" y="4014716"/>
            <a:ext cx="2276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is the mean in the </a:t>
            </a:r>
          </a:p>
          <a:p>
            <a:pPr algn="ctr"/>
            <a:r>
              <a:rPr lang="en-US" sz="2000" dirty="0"/>
              <a:t>t</a:t>
            </a:r>
            <a:r>
              <a:rPr lang="en-US" sz="2000" dirty="0" smtClean="0"/>
              <a:t>reated among </a:t>
            </a:r>
          </a:p>
          <a:p>
            <a:pPr algn="ctr"/>
            <a:r>
              <a:rPr lang="en-US" sz="2000" dirty="0" smtClean="0"/>
              <a:t>younger people</a:t>
            </a:r>
            <a:endParaRPr lang="en-US" sz="2000" dirty="0"/>
          </a:p>
        </p:txBody>
      </p:sp>
      <p:sp>
        <p:nvSpPr>
          <p:cNvPr id="30" name="Oval 29"/>
          <p:cNvSpPr/>
          <p:nvPr/>
        </p:nvSpPr>
        <p:spPr>
          <a:xfrm>
            <a:off x="6698179" y="182458"/>
            <a:ext cx="3124200" cy="127113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812679" y="359922"/>
            <a:ext cx="297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Counterfactual mean </a:t>
            </a:r>
          </a:p>
          <a:p>
            <a:pPr algn="ctr"/>
            <a:r>
              <a:rPr lang="en-US" sz="2000" dirty="0" smtClean="0"/>
              <a:t>under treatment in</a:t>
            </a:r>
          </a:p>
          <a:p>
            <a:pPr algn="ctr"/>
            <a:r>
              <a:rPr lang="en-US" sz="2000" dirty="0" smtClean="0"/>
              <a:t>younger people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810000" y="5334000"/>
            <a:ext cx="49784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Because the treated and the untreated are exchangeable conditional on age group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2895600" y="2438398"/>
            <a:ext cx="25561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=1,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=1]   ×</a:t>
            </a:r>
            <a:endParaRPr lang="en-US" sz="2600" dirty="0"/>
          </a:p>
        </p:txBody>
      </p:sp>
      <p:sp>
        <p:nvSpPr>
          <p:cNvPr id="32" name="TextBox 31"/>
          <p:cNvSpPr txBox="1"/>
          <p:nvPr/>
        </p:nvSpPr>
        <p:spPr>
          <a:xfrm>
            <a:off x="4158903" y="6085106"/>
            <a:ext cx="8033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Hernán</a:t>
            </a:r>
            <a:r>
              <a:rPr lang="en-US" dirty="0" smtClean="0"/>
              <a:t> &amp; Robins 2020. Causal Inference: What If. Boca Raton: Chapman &amp; Hall/CRC</a:t>
            </a:r>
          </a:p>
          <a:p>
            <a:r>
              <a:rPr lang="en-US" dirty="0"/>
              <a:t>https://www.hsph.harvard.edu/miguel-hernan/causal-inference-book/</a:t>
            </a:r>
          </a:p>
        </p:txBody>
      </p:sp>
    </p:spTree>
    <p:extLst>
      <p:ext uri="{BB962C8B-B14F-4D97-AF65-F5344CB8AC3E}">
        <p14:creationId xmlns:p14="http://schemas.microsoft.com/office/powerpoint/2010/main" val="216011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9" grpId="0" animBg="1"/>
      <p:bldP spid="23" grpId="0" animBg="1"/>
      <p:bldP spid="24" grpId="0" animBg="1"/>
      <p:bldP spid="29" grpId="0"/>
      <p:bldP spid="30" grpId="0" animBg="1"/>
      <p:bldP spid="3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7185857" y="2301152"/>
            <a:ext cx="2157868" cy="762748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52656" y="3899372"/>
            <a:ext cx="3407347" cy="12060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75385" y="3899372"/>
            <a:ext cx="3454970" cy="12060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40770" y="184549"/>
            <a:ext cx="3124200" cy="127113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851830" y="2301152"/>
            <a:ext cx="2166945" cy="762748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438400"/>
            <a:ext cx="175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600" i="1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     =</a:t>
            </a:r>
            <a:endParaRPr lang="en-US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2438398"/>
            <a:ext cx="25561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=1,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=1]   ×</a:t>
            </a:r>
            <a:endParaRPr lang="en-US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6652657" y="2438397"/>
            <a:ext cx="32533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=0,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=1]   ×</a:t>
            </a:r>
            <a:endParaRPr lang="en-US" sz="2600" dirty="0"/>
          </a:p>
        </p:txBody>
      </p:sp>
      <p:sp>
        <p:nvSpPr>
          <p:cNvPr id="10" name="TextBox 9"/>
          <p:cNvSpPr txBox="1"/>
          <p:nvPr/>
        </p:nvSpPr>
        <p:spPr>
          <a:xfrm>
            <a:off x="2750820" y="383048"/>
            <a:ext cx="297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Counterfactual mean </a:t>
            </a:r>
          </a:p>
          <a:p>
            <a:pPr algn="ctr"/>
            <a:r>
              <a:rPr lang="en-US" sz="2000" dirty="0" smtClean="0"/>
              <a:t>under treatment in</a:t>
            </a:r>
          </a:p>
          <a:p>
            <a:pPr algn="ctr"/>
            <a:r>
              <a:rPr lang="en-US" sz="2000" dirty="0" smtClean="0"/>
              <a:t>older people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100767" y="4011515"/>
            <a:ext cx="2276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is the mean in the </a:t>
            </a:r>
          </a:p>
          <a:p>
            <a:pPr algn="ctr"/>
            <a:r>
              <a:rPr lang="en-US" sz="2000" dirty="0"/>
              <a:t>t</a:t>
            </a:r>
            <a:r>
              <a:rPr lang="en-US" sz="2000" dirty="0" smtClean="0"/>
              <a:t>reated among </a:t>
            </a:r>
          </a:p>
          <a:p>
            <a:pPr algn="ctr"/>
            <a:r>
              <a:rPr lang="en-US" sz="2000" dirty="0" smtClean="0"/>
              <a:t>older people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2438397"/>
            <a:ext cx="1447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600" dirty="0"/>
          </a:p>
        </p:txBody>
      </p:sp>
      <p:sp>
        <p:nvSpPr>
          <p:cNvPr id="21" name="Down Arrow 20"/>
          <p:cNvSpPr/>
          <p:nvPr/>
        </p:nvSpPr>
        <p:spPr>
          <a:xfrm flipV="1">
            <a:off x="4053840" y="3167853"/>
            <a:ext cx="365760" cy="731520"/>
          </a:xfrm>
          <a:prstGeom prst="down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4053840" y="1455685"/>
            <a:ext cx="365760" cy="731520"/>
          </a:xfrm>
          <a:prstGeom prst="down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flipV="1">
            <a:off x="8164024" y="3167258"/>
            <a:ext cx="365760" cy="731520"/>
          </a:xfrm>
          <a:prstGeom prst="down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8077399" y="1455685"/>
            <a:ext cx="365760" cy="731520"/>
          </a:xfrm>
          <a:prstGeom prst="down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677400" y="2436305"/>
            <a:ext cx="1447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0]</a:t>
            </a:r>
            <a:endParaRPr lang="en-US" sz="2600" dirty="0"/>
          </a:p>
        </p:txBody>
      </p:sp>
      <p:sp>
        <p:nvSpPr>
          <p:cNvPr id="29" name="TextBox 28"/>
          <p:cNvSpPr txBox="1"/>
          <p:nvPr/>
        </p:nvSpPr>
        <p:spPr>
          <a:xfrm>
            <a:off x="7189361" y="4014716"/>
            <a:ext cx="2276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is the mean in the </a:t>
            </a:r>
          </a:p>
          <a:p>
            <a:pPr algn="ctr"/>
            <a:r>
              <a:rPr lang="en-US" sz="2000" dirty="0"/>
              <a:t>t</a:t>
            </a:r>
            <a:r>
              <a:rPr lang="en-US" sz="2000" dirty="0" smtClean="0"/>
              <a:t>reated among </a:t>
            </a:r>
          </a:p>
          <a:p>
            <a:pPr algn="ctr"/>
            <a:r>
              <a:rPr lang="en-US" sz="2000" dirty="0" smtClean="0"/>
              <a:t>younger people</a:t>
            </a:r>
            <a:endParaRPr lang="en-US" sz="2000" dirty="0"/>
          </a:p>
        </p:txBody>
      </p:sp>
      <p:sp>
        <p:nvSpPr>
          <p:cNvPr id="30" name="Oval 29"/>
          <p:cNvSpPr/>
          <p:nvPr/>
        </p:nvSpPr>
        <p:spPr>
          <a:xfrm>
            <a:off x="6698179" y="182458"/>
            <a:ext cx="3124200" cy="127113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812679" y="335157"/>
            <a:ext cx="297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Counterfactual mean </a:t>
            </a:r>
          </a:p>
          <a:p>
            <a:pPr algn="ctr"/>
            <a:r>
              <a:rPr lang="en-US" sz="2000" dirty="0" smtClean="0"/>
              <a:t>under treatment in</a:t>
            </a:r>
          </a:p>
          <a:p>
            <a:pPr algn="ctr"/>
            <a:r>
              <a:rPr lang="en-US" sz="2000" dirty="0" smtClean="0"/>
              <a:t>younger people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810000" y="5334000"/>
            <a:ext cx="50927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Because the treated and the untreated are exchangeable conditional on age group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4158903" y="6085106"/>
            <a:ext cx="8033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Hernán</a:t>
            </a:r>
            <a:r>
              <a:rPr lang="en-US" dirty="0" smtClean="0"/>
              <a:t> &amp; Robins 2020. Causal Inference: What If. Boca Raton: Chapman &amp; Hall/CRC</a:t>
            </a:r>
          </a:p>
          <a:p>
            <a:r>
              <a:rPr lang="en-US" dirty="0"/>
              <a:t>https://www.hsph.harvard.edu/miguel-hernan/causal-inference-book/</a:t>
            </a:r>
          </a:p>
        </p:txBody>
      </p:sp>
    </p:spTree>
    <p:extLst>
      <p:ext uri="{BB962C8B-B14F-4D97-AF65-F5344CB8AC3E}">
        <p14:creationId xmlns:p14="http://schemas.microsoft.com/office/powerpoint/2010/main" val="364285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4316130" y="467139"/>
            <a:ext cx="4770120" cy="105686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8337" y="467139"/>
            <a:ext cx="3124200" cy="115724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438400"/>
            <a:ext cx="175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600" i="1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     =</a:t>
            </a:r>
            <a:endParaRPr lang="en-US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2730366" y="2438398"/>
            <a:ext cx="2514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=1,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=1] ×</a:t>
            </a:r>
            <a:endParaRPr lang="en-US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2438397"/>
            <a:ext cx="2865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=0,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=1] ×</a:t>
            </a:r>
            <a:endParaRPr lang="en-US" sz="26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762000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Counterfactual mean </a:t>
            </a:r>
          </a:p>
          <a:p>
            <a:pPr algn="ctr"/>
            <a:r>
              <a:rPr lang="en-US" sz="2000" dirty="0" smtClean="0"/>
              <a:t>under treatment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029200" y="2438397"/>
            <a:ext cx="1447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600" dirty="0"/>
          </a:p>
        </p:txBody>
      </p:sp>
      <p:sp>
        <p:nvSpPr>
          <p:cNvPr id="20" name="Down Arrow 19"/>
          <p:cNvSpPr/>
          <p:nvPr/>
        </p:nvSpPr>
        <p:spPr>
          <a:xfrm>
            <a:off x="1481801" y="1634694"/>
            <a:ext cx="365760" cy="731520"/>
          </a:xfrm>
          <a:prstGeom prst="down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366961" y="695354"/>
            <a:ext cx="4664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mean standardized to the age group distribution in the population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9296400" y="2436305"/>
            <a:ext cx="1447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0]</a:t>
            </a:r>
            <a:endParaRPr lang="en-US" sz="2600" dirty="0"/>
          </a:p>
        </p:txBody>
      </p:sp>
      <p:sp>
        <p:nvSpPr>
          <p:cNvPr id="2" name="Left Brace 1"/>
          <p:cNvSpPr/>
          <p:nvPr/>
        </p:nvSpPr>
        <p:spPr>
          <a:xfrm rot="5400000">
            <a:off x="6316801" y="-1837894"/>
            <a:ext cx="764764" cy="7937634"/>
          </a:xfrm>
          <a:prstGeom prst="leftBrace">
            <a:avLst>
              <a:gd name="adj1" fmla="val 8333"/>
              <a:gd name="adj2" fmla="val 4963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46700" y="3124200"/>
            <a:ext cx="4800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   </a:t>
            </a:r>
            <a:r>
              <a:rPr lang="el-GR" sz="3400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=1,0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E[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=1] ×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7367461" y="3744424"/>
            <a:ext cx="288091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more compact notation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28337" y="5472160"/>
            <a:ext cx="3124200" cy="115724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28600" y="5741943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Counterfactual mean </a:t>
            </a:r>
          </a:p>
          <a:p>
            <a:pPr algn="ctr"/>
            <a:r>
              <a:rPr lang="en-US" sz="2000" dirty="0" smtClean="0"/>
              <a:t>under no treatment</a:t>
            </a:r>
            <a:endParaRPr lang="en-US" sz="2000" dirty="0"/>
          </a:p>
        </p:txBody>
      </p:sp>
      <p:sp>
        <p:nvSpPr>
          <p:cNvPr id="31" name="Down Arrow 30"/>
          <p:cNvSpPr/>
          <p:nvPr/>
        </p:nvSpPr>
        <p:spPr>
          <a:xfrm flipV="1">
            <a:off x="1481801" y="4754880"/>
            <a:ext cx="365760" cy="731520"/>
          </a:xfrm>
          <a:prstGeom prst="down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14400" y="4170807"/>
            <a:ext cx="175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600" i="1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     =</a:t>
            </a:r>
            <a:endParaRPr lang="en-US" sz="2600" dirty="0"/>
          </a:p>
        </p:txBody>
      </p:sp>
      <p:sp>
        <p:nvSpPr>
          <p:cNvPr id="33" name="TextBox 32"/>
          <p:cNvSpPr txBox="1"/>
          <p:nvPr/>
        </p:nvSpPr>
        <p:spPr>
          <a:xfrm>
            <a:off x="2276971" y="4090338"/>
            <a:ext cx="4800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l-GR" sz="3400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=1,0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E[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=0] ×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600" dirty="0"/>
          </a:p>
        </p:txBody>
      </p:sp>
      <p:sp>
        <p:nvSpPr>
          <p:cNvPr id="21" name="TextBox 20"/>
          <p:cNvSpPr txBox="1"/>
          <p:nvPr/>
        </p:nvSpPr>
        <p:spPr>
          <a:xfrm>
            <a:off x="4158903" y="6085106"/>
            <a:ext cx="8033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Hernán</a:t>
            </a:r>
            <a:r>
              <a:rPr lang="en-US" dirty="0" smtClean="0"/>
              <a:t> &amp; Robins 2020. Causal Inference: What If. Boca Raton: Chapman &amp; Hall/CRC</a:t>
            </a:r>
          </a:p>
          <a:p>
            <a:r>
              <a:rPr lang="en-US" dirty="0"/>
              <a:t>https://www.hsph.harvard.edu/miguel-hernan/causal-inference-book/</a:t>
            </a:r>
          </a:p>
        </p:txBody>
      </p:sp>
    </p:spTree>
    <p:extLst>
      <p:ext uri="{BB962C8B-B14F-4D97-AF65-F5344CB8AC3E}">
        <p14:creationId xmlns:p14="http://schemas.microsoft.com/office/powerpoint/2010/main" val="168192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 animBg="1"/>
      <p:bldP spid="29" grpId="0" animBg="1"/>
      <p:bldP spid="30" grpId="0"/>
      <p:bldP spid="31" grpId="0" animBg="1"/>
      <p:bldP spid="32" grpId="0"/>
      <p:bldP spid="3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515" y="310066"/>
            <a:ext cx="7837564" cy="890547"/>
          </a:xfrm>
        </p:spPr>
        <p:txBody>
          <a:bodyPr>
            <a:normAutofit/>
          </a:bodyPr>
          <a:lstStyle/>
          <a:p>
            <a:r>
              <a:rPr lang="en-US" dirty="0" smtClean="0"/>
              <a:t>This is </a:t>
            </a:r>
            <a:r>
              <a:rPr lang="en-US" dirty="0"/>
              <a:t>the </a:t>
            </a:r>
            <a:r>
              <a:rPr lang="en-US" dirty="0" smtClean="0"/>
              <a:t>g-formula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674" y="1524973"/>
            <a:ext cx="10066451" cy="4611756"/>
          </a:xfrm>
        </p:spPr>
        <p:txBody>
          <a:bodyPr>
            <a:normAutofit/>
          </a:bodyPr>
          <a:lstStyle/>
          <a:p>
            <a:pPr marL="344488" indent="-344488">
              <a:buFont typeface="Wingdings" panose="05000000000000000000" pitchFamily="2" charset="2"/>
              <a:buChar char="§"/>
            </a:pPr>
            <a:r>
              <a:rPr lang="en-US" sz="3200" dirty="0"/>
              <a:t>A generalization (</a:t>
            </a:r>
            <a:r>
              <a:rPr lang="en-US" sz="3200" dirty="0">
                <a:solidFill>
                  <a:schemeClr val="accent1"/>
                </a:solidFill>
              </a:rPr>
              <a:t>g</a:t>
            </a:r>
            <a:r>
              <a:rPr lang="en-US" sz="3200" dirty="0"/>
              <a:t>) of standardization to time-varying settings </a:t>
            </a:r>
          </a:p>
          <a:p>
            <a:pPr marL="1185736" lvl="4" indent="-344488"/>
            <a:endParaRPr lang="en-US" sz="2000" dirty="0"/>
          </a:p>
          <a:p>
            <a:pPr marL="344488" indent="-344488">
              <a:buFont typeface="Wingdings" panose="05000000000000000000" pitchFamily="2" charset="2"/>
              <a:buChar char="§"/>
            </a:pPr>
            <a:r>
              <a:rPr lang="en-US" sz="3200" dirty="0"/>
              <a:t>An equation (</a:t>
            </a:r>
            <a:r>
              <a:rPr lang="en-US" sz="3200" dirty="0">
                <a:solidFill>
                  <a:schemeClr val="accent1"/>
                </a:solidFill>
              </a:rPr>
              <a:t>formula</a:t>
            </a:r>
            <a:r>
              <a:rPr lang="en-US" sz="3200" dirty="0"/>
              <a:t>) that relates the observational data to the counterfactual </a:t>
            </a:r>
            <a:r>
              <a:rPr lang="en-US" sz="3200" dirty="0" smtClean="0"/>
              <a:t>data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4959477"/>
            <a:ext cx="175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600" i="1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     =</a:t>
            </a: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4334371" y="4879008"/>
            <a:ext cx="4800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l-GR" sz="3400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=1,0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E[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=0] ×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4386565"/>
            <a:ext cx="175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600" i="1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     =</a:t>
            </a:r>
            <a:endParaRPr lang="en-US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4633952" y="4294323"/>
            <a:ext cx="4800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l-GR" sz="3400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=1,0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E[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=1] ×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5446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04" y="229661"/>
            <a:ext cx="11670966" cy="75331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Estimating the average causal effect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sz="40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4000" i="1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000" baseline="30000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] −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sz="40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4000" i="1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000" baseline="30000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7516" indent="0">
              <a:buNone/>
            </a:pPr>
            <a:r>
              <a:rPr lang="en-US" dirty="0" smtClean="0"/>
              <a:t>We </a:t>
            </a:r>
            <a:r>
              <a:rPr lang="en-US" dirty="0" smtClean="0"/>
              <a:t>can estimate the standardized means</a:t>
            </a:r>
          </a:p>
          <a:p>
            <a:pPr lvl="1"/>
            <a:r>
              <a:rPr lang="en-US" dirty="0" smtClean="0"/>
              <a:t>without models </a:t>
            </a:r>
          </a:p>
          <a:p>
            <a:pPr lvl="2"/>
            <a:r>
              <a:rPr lang="en-US" dirty="0" smtClean="0"/>
              <a:t>Sample averages </a:t>
            </a:r>
            <a:r>
              <a:rPr lang="en-US" dirty="0"/>
              <a:t>for outcome means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dirty="0">
              <a:cs typeface="Times New Roman" pitchFamily="18" charset="0"/>
            </a:endParaRPr>
          </a:p>
          <a:p>
            <a:pPr lvl="2"/>
            <a:r>
              <a:rPr lang="en-US" dirty="0" smtClean="0"/>
              <a:t>Sample </a:t>
            </a:r>
            <a:r>
              <a:rPr lang="en-US" dirty="0"/>
              <a:t>p</a:t>
            </a:r>
            <a:r>
              <a:rPr lang="en-US" dirty="0" smtClean="0"/>
              <a:t>roportions </a:t>
            </a:r>
            <a:r>
              <a:rPr lang="en-US" dirty="0"/>
              <a:t>for confounder prevalence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dirty="0"/>
          </a:p>
          <a:p>
            <a:pPr lvl="1"/>
            <a:r>
              <a:rPr lang="en-US" dirty="0" smtClean="0"/>
              <a:t>with models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759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229661"/>
            <a:ext cx="10778489" cy="11762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Estimation with </a:t>
            </a:r>
            <a:r>
              <a:rPr lang="en-US" dirty="0"/>
              <a:t>a linear </a:t>
            </a:r>
            <a:r>
              <a:rPr lang="en-US" dirty="0" smtClean="0"/>
              <a:t>model: </a:t>
            </a:r>
            <a:br>
              <a:rPr lang="en-US" dirty="0" smtClean="0"/>
            </a:br>
            <a:r>
              <a:rPr lang="en-US" dirty="0" smtClean="0"/>
              <a:t>E[Y|A</a:t>
            </a:r>
            <a:r>
              <a:rPr lang="en-US" dirty="0"/>
              <a:t>, L]= </a:t>
            </a:r>
            <a:r>
              <a:rPr lang="el-GR" dirty="0"/>
              <a:t>θ</a:t>
            </a:r>
            <a:r>
              <a:rPr lang="en-US" dirty="0"/>
              <a:t>0 + </a:t>
            </a:r>
            <a:r>
              <a:rPr lang="el-GR" dirty="0"/>
              <a:t>θ</a:t>
            </a:r>
            <a:r>
              <a:rPr lang="en-US" dirty="0"/>
              <a:t>1 A + </a:t>
            </a:r>
            <a:r>
              <a:rPr lang="el-GR" dirty="0"/>
              <a:t>θ</a:t>
            </a:r>
            <a:r>
              <a:rPr lang="en-US" dirty="0"/>
              <a:t>2 L + </a:t>
            </a:r>
            <a:r>
              <a:rPr lang="el-GR" dirty="0"/>
              <a:t>θ</a:t>
            </a:r>
            <a:r>
              <a:rPr lang="en-US" dirty="0"/>
              <a:t>3 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74359"/>
            <a:ext cx="10412731" cy="461175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3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0" y="1463040"/>
            <a:ext cx="10126980" cy="51206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/>
              <a:t>/*Create some new variables*/</a:t>
            </a:r>
          </a:p>
          <a:p>
            <a:pPr>
              <a:lnSpc>
                <a:spcPct val="120000"/>
              </a:lnSpc>
            </a:pPr>
            <a:r>
              <a:rPr lang="en-US" sz="2000" b="1" dirty="0" smtClean="0"/>
              <a:t>data</a:t>
            </a:r>
            <a:r>
              <a:rPr lang="en-US" sz="2000" dirty="0" smtClean="0"/>
              <a:t> </a:t>
            </a:r>
            <a:r>
              <a:rPr lang="en-US" sz="2000" dirty="0" err="1"/>
              <a:t>nhefs</a:t>
            </a:r>
            <a:r>
              <a:rPr lang="en-US" sz="2000" dirty="0" smtClean="0"/>
              <a:t>; set </a:t>
            </a:r>
            <a:r>
              <a:rPr lang="en-US" sz="2000" dirty="0" err="1"/>
              <a:t>nhefs</a:t>
            </a:r>
            <a:r>
              <a:rPr lang="en-US" sz="2000" dirty="0"/>
              <a:t>;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older = </a:t>
            </a:r>
            <a:r>
              <a:rPr lang="en-US" sz="2000" b="1" dirty="0" smtClean="0"/>
              <a:t>.</a:t>
            </a:r>
            <a:r>
              <a:rPr lang="en-US" sz="2000" dirty="0" smtClean="0"/>
              <a:t>; if </a:t>
            </a:r>
            <a:r>
              <a:rPr lang="en-US" sz="2000" dirty="0"/>
              <a:t>age &gt; </a:t>
            </a:r>
            <a:r>
              <a:rPr lang="en-US" sz="2000" b="1" dirty="0"/>
              <a:t>50</a:t>
            </a:r>
            <a:r>
              <a:rPr lang="en-US" sz="2000" dirty="0"/>
              <a:t> then older = </a:t>
            </a:r>
            <a:r>
              <a:rPr lang="en-US" sz="2000" b="1" dirty="0" smtClean="0"/>
              <a:t>1</a:t>
            </a:r>
            <a:r>
              <a:rPr lang="en-US" sz="2000" dirty="0" smtClean="0"/>
              <a:t>; else </a:t>
            </a:r>
            <a:r>
              <a:rPr lang="en-US" sz="2000" dirty="0"/>
              <a:t>if </a:t>
            </a:r>
            <a:r>
              <a:rPr lang="en-US" sz="2000" b="1" dirty="0"/>
              <a:t>.</a:t>
            </a:r>
            <a:r>
              <a:rPr lang="en-US" sz="2000" dirty="0"/>
              <a:t>&lt; age le </a:t>
            </a:r>
            <a:r>
              <a:rPr lang="en-US" sz="2000" b="1" dirty="0"/>
              <a:t>50</a:t>
            </a:r>
            <a:r>
              <a:rPr lang="en-US" sz="2000" dirty="0"/>
              <a:t> then older = </a:t>
            </a:r>
            <a:r>
              <a:rPr lang="en-US" sz="2000" b="1" dirty="0"/>
              <a:t>0</a:t>
            </a:r>
            <a:r>
              <a:rPr lang="en-US" sz="2000" dirty="0"/>
              <a:t>;</a:t>
            </a:r>
          </a:p>
          <a:p>
            <a:pPr>
              <a:lnSpc>
                <a:spcPct val="120000"/>
              </a:lnSpc>
            </a:pPr>
            <a:r>
              <a:rPr lang="en-US" sz="2000" dirty="0" err="1"/>
              <a:t>qsmkolder</a:t>
            </a:r>
            <a:r>
              <a:rPr lang="en-US" sz="2000" dirty="0"/>
              <a:t> = </a:t>
            </a:r>
            <a:r>
              <a:rPr lang="en-US" sz="2000" dirty="0" err="1"/>
              <a:t>qsmk</a:t>
            </a:r>
            <a:r>
              <a:rPr lang="en-US" sz="2000" dirty="0"/>
              <a:t>*older;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run</a:t>
            </a:r>
            <a:r>
              <a:rPr lang="en-US" sz="2000" dirty="0"/>
              <a:t>;</a:t>
            </a:r>
          </a:p>
          <a:p>
            <a:pPr>
              <a:lnSpc>
                <a:spcPct val="120000"/>
              </a:lnSpc>
            </a:pPr>
            <a:r>
              <a:rPr lang="en-US" sz="2000" b="1" dirty="0" smtClean="0"/>
              <a:t>/*</a:t>
            </a:r>
            <a:r>
              <a:rPr lang="en-US" sz="2000" b="1" dirty="0"/>
              <a:t>Fit a model for weight given smoking cessation and </a:t>
            </a:r>
            <a:r>
              <a:rPr lang="en-US" sz="2000" b="1" dirty="0" smtClean="0"/>
              <a:t>age: E[Y|A</a:t>
            </a:r>
            <a:r>
              <a:rPr lang="en-US" sz="2000" b="1" dirty="0"/>
              <a:t>, L]= </a:t>
            </a:r>
            <a:r>
              <a:rPr lang="el-GR" sz="2000" b="1" dirty="0"/>
              <a:t>θ</a:t>
            </a:r>
            <a:r>
              <a:rPr lang="en-US" sz="2000" b="1" dirty="0"/>
              <a:t>0 + </a:t>
            </a:r>
            <a:r>
              <a:rPr lang="el-GR" sz="2000" b="1" dirty="0"/>
              <a:t>θ</a:t>
            </a:r>
            <a:r>
              <a:rPr lang="en-US" sz="2000" b="1" dirty="0"/>
              <a:t>1 A + </a:t>
            </a:r>
            <a:r>
              <a:rPr lang="el-GR" sz="2000" b="1" dirty="0"/>
              <a:t>θ</a:t>
            </a:r>
            <a:r>
              <a:rPr lang="en-US" sz="2000" b="1" dirty="0"/>
              <a:t>2 L + </a:t>
            </a:r>
            <a:r>
              <a:rPr lang="el-GR" sz="2000" b="1" dirty="0"/>
              <a:t>θ</a:t>
            </a:r>
            <a:r>
              <a:rPr lang="en-US" sz="2000" b="1" dirty="0"/>
              <a:t>3 </a:t>
            </a:r>
            <a:r>
              <a:rPr lang="en-US" sz="2000" b="1" dirty="0" smtClean="0"/>
              <a:t>AL*/</a:t>
            </a:r>
            <a:endParaRPr lang="en-US" sz="2000" b="1" dirty="0"/>
          </a:p>
          <a:p>
            <a:pPr>
              <a:lnSpc>
                <a:spcPct val="120000"/>
              </a:lnSpc>
            </a:pPr>
            <a:r>
              <a:rPr lang="en-US" sz="2000" b="1" dirty="0" err="1"/>
              <a:t>proc</a:t>
            </a:r>
            <a:r>
              <a:rPr lang="en-US" sz="2000" dirty="0"/>
              <a:t> </a:t>
            </a:r>
            <a:r>
              <a:rPr lang="en-US" sz="2000" b="1" dirty="0" err="1"/>
              <a:t>genmod</a:t>
            </a:r>
            <a:r>
              <a:rPr lang="en-US" sz="2000" dirty="0"/>
              <a:t> data = </a:t>
            </a:r>
            <a:r>
              <a:rPr lang="en-US" sz="2000" dirty="0" err="1"/>
              <a:t>nhefs</a:t>
            </a:r>
            <a:r>
              <a:rPr lang="en-US" sz="2000" dirty="0"/>
              <a:t>;</a:t>
            </a:r>
          </a:p>
          <a:p>
            <a:pPr>
              <a:lnSpc>
                <a:spcPct val="120000"/>
              </a:lnSpc>
            </a:pPr>
            <a:r>
              <a:rPr lang="da-DK" sz="2000" dirty="0"/>
              <a:t>	model wt82_71 = qsmk older qsmkolder </a:t>
            </a:r>
            <a:r>
              <a:rPr lang="da-DK" sz="2000" dirty="0" smtClean="0"/>
              <a:t>;</a:t>
            </a:r>
          </a:p>
          <a:p>
            <a:pPr>
              <a:lnSpc>
                <a:spcPct val="120000"/>
              </a:lnSpc>
            </a:pPr>
            <a:r>
              <a:rPr lang="en-US" sz="2000" b="1" dirty="0" smtClean="0"/>
              <a:t>run</a:t>
            </a:r>
            <a:r>
              <a:rPr lang="en-US" sz="2000" dirty="0" smtClean="0"/>
              <a:t>; </a:t>
            </a:r>
            <a:r>
              <a:rPr lang="en-US" sz="2000" b="1" dirty="0" smtClean="0"/>
              <a:t>quit</a:t>
            </a:r>
            <a:r>
              <a:rPr lang="en-US" sz="2000" dirty="0"/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640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3292" b="-1"/>
          <a:stretch/>
        </p:blipFill>
        <p:spPr>
          <a:xfrm>
            <a:off x="-10976" y="1217866"/>
            <a:ext cx="12274911" cy="44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6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Target trial framework addresses all these biases &amp;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dirty="0" smtClean="0"/>
              <a:t>Explicit </a:t>
            </a:r>
            <a:r>
              <a:rPr lang="en-US" dirty="0"/>
              <a:t>definition of baseline</a:t>
            </a:r>
          </a:p>
          <a:p>
            <a:pPr marL="514350" indent="-514350"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dirty="0"/>
              <a:t>Explicit description of target population &amp; inclusion/ exclusion criteria</a:t>
            </a:r>
          </a:p>
          <a:p>
            <a:pPr marL="514350" indent="-514350"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dirty="0" smtClean="0"/>
              <a:t>Explicit </a:t>
            </a:r>
            <a:r>
              <a:rPr lang="en-US" dirty="0"/>
              <a:t>description of well-defined interventions </a:t>
            </a:r>
            <a:endParaRPr lang="en-US" dirty="0" smtClean="0"/>
          </a:p>
          <a:p>
            <a:pPr marL="514350" indent="-514350"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dirty="0" smtClean="0"/>
              <a:t>Clarifies </a:t>
            </a:r>
            <a:r>
              <a:rPr lang="en-US" dirty="0"/>
              <a:t>the causal </a:t>
            </a:r>
            <a:r>
              <a:rPr lang="en-US" dirty="0" smtClean="0"/>
              <a:t>question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847975" y="5170488"/>
              <a:ext cx="857250" cy="1135062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6814" y="5160768"/>
                <a:ext cx="878132" cy="1154502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loud Callout 7"/>
          <p:cNvSpPr/>
          <p:nvPr/>
        </p:nvSpPr>
        <p:spPr>
          <a:xfrm>
            <a:off x="4552950" y="4838700"/>
            <a:ext cx="5238750" cy="1104900"/>
          </a:xfrm>
          <a:prstGeom prst="cloudCallout">
            <a:avLst>
              <a:gd name="adj1" fmla="val -66393"/>
              <a:gd name="adj2" fmla="val 15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What do we really want to know?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4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229661"/>
            <a:ext cx="10778489" cy="11762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Estimation with </a:t>
            </a:r>
            <a:r>
              <a:rPr lang="en-US" dirty="0"/>
              <a:t>a linear </a:t>
            </a:r>
            <a:r>
              <a:rPr lang="en-US" dirty="0" smtClean="0"/>
              <a:t>model: </a:t>
            </a:r>
            <a:br>
              <a:rPr lang="en-US" dirty="0" smtClean="0"/>
            </a:br>
            <a:r>
              <a:rPr lang="en-US" dirty="0" smtClean="0"/>
              <a:t>E[Y|A</a:t>
            </a:r>
            <a:r>
              <a:rPr lang="en-US" dirty="0"/>
              <a:t>, L]= </a:t>
            </a:r>
            <a:r>
              <a:rPr lang="el-GR" dirty="0"/>
              <a:t>θ</a:t>
            </a:r>
            <a:r>
              <a:rPr lang="en-US" dirty="0"/>
              <a:t>0 + </a:t>
            </a:r>
            <a:r>
              <a:rPr lang="el-GR" dirty="0"/>
              <a:t>θ</a:t>
            </a:r>
            <a:r>
              <a:rPr lang="en-US" dirty="0"/>
              <a:t>1 A + </a:t>
            </a:r>
            <a:r>
              <a:rPr lang="el-GR" dirty="0"/>
              <a:t>θ</a:t>
            </a:r>
            <a:r>
              <a:rPr lang="en-US" dirty="0"/>
              <a:t>2 L + </a:t>
            </a:r>
            <a:r>
              <a:rPr lang="el-GR" dirty="0"/>
              <a:t>θ</a:t>
            </a:r>
            <a:r>
              <a:rPr lang="en-US" dirty="0"/>
              <a:t>3 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87516" indent="0">
              <a:buNone/>
            </a:pPr>
            <a:r>
              <a:rPr lang="en-US" dirty="0" smtClean="0"/>
              <a:t>Interpretation </a:t>
            </a:r>
            <a:r>
              <a:rPr lang="en-US" dirty="0"/>
              <a:t>of parameters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=0] =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=1] =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 + </a:t>
            </a:r>
            <a:r>
              <a:rPr lang="el-GR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=0] =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 + </a:t>
            </a:r>
            <a:r>
              <a:rPr lang="el-GR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=1] =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 + </a:t>
            </a:r>
            <a:r>
              <a:rPr lang="el-GR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 + </a:t>
            </a:r>
            <a:r>
              <a:rPr lang="el-GR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+ </a:t>
            </a:r>
            <a:r>
              <a:rPr lang="el-GR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/>
              <a:t> </a:t>
            </a:r>
          </a:p>
          <a:p>
            <a:pPr marL="187516" indent="0">
              <a:buNone/>
            </a:pPr>
            <a:r>
              <a:rPr lang="en-US" dirty="0"/>
              <a:t>Use parameter estimates to calculate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Ê[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=0]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2.99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Ê[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=1]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2.99 + (– 3.75) = −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0.76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Ê[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=0]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2.99 + 3.07 = 6.06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Ê[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=1]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2.99 + (-3.75) + 3.07 + (-0.20) 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2.10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5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also need the prevalence of L=0 &amp; L=1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SAS Monospace" panose="020B0609020202020204" pitchFamily="49" charset="0"/>
              </a:rPr>
              <a:t>proc</a:t>
            </a:r>
            <a:r>
              <a:rPr lang="en-US" dirty="0" smtClean="0">
                <a:latin typeface="SAS Monospace" panose="020B0609020202020204" pitchFamily="49" charset="0"/>
              </a:rPr>
              <a:t> </a:t>
            </a:r>
            <a:r>
              <a:rPr lang="en-US" b="1" dirty="0" err="1">
                <a:latin typeface="SAS Monospace" panose="020B0609020202020204" pitchFamily="49" charset="0"/>
              </a:rPr>
              <a:t>freq</a:t>
            </a:r>
            <a:r>
              <a:rPr lang="en-US" dirty="0">
                <a:latin typeface="SAS Monospace" panose="020B0609020202020204" pitchFamily="49" charset="0"/>
              </a:rPr>
              <a:t> data = </a:t>
            </a:r>
            <a:r>
              <a:rPr lang="en-US" dirty="0" err="1">
                <a:latin typeface="SAS Monospace" panose="020B0609020202020204" pitchFamily="49" charset="0"/>
              </a:rPr>
              <a:t>nhefs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en-US" dirty="0">
                <a:latin typeface="SAS Monospace" panose="020B0609020202020204" pitchFamily="49" charset="0"/>
              </a:rPr>
              <a:t>where </a:t>
            </a:r>
            <a:r>
              <a:rPr lang="en-US" dirty="0" err="1">
                <a:latin typeface="SAS Monospace" panose="020B0609020202020204" pitchFamily="49" charset="0"/>
              </a:rPr>
              <a:t>cens</a:t>
            </a:r>
            <a:r>
              <a:rPr lang="en-US" dirty="0">
                <a:latin typeface="SAS Monospace" panose="020B0609020202020204" pitchFamily="49" charset="0"/>
              </a:rPr>
              <a:t> = </a:t>
            </a:r>
            <a:r>
              <a:rPr lang="en-US" b="1" dirty="0">
                <a:latin typeface="SAS Monospace" panose="020B0609020202020204" pitchFamily="49" charset="0"/>
              </a:rPr>
              <a:t>0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en-US" dirty="0">
                <a:latin typeface="SAS Monospace" panose="020B0609020202020204" pitchFamily="49" charset="0"/>
              </a:rPr>
              <a:t>tables older;</a:t>
            </a:r>
          </a:p>
          <a:p>
            <a:r>
              <a:rPr lang="en-US" b="1" dirty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  <a:endParaRPr lang="en-US" dirty="0">
              <a:latin typeface="SAS Monospace" panose="020B0609020202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484" y="3659827"/>
            <a:ext cx="6370872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6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262" y="248797"/>
            <a:ext cx="11282348" cy="997074"/>
          </a:xfrm>
        </p:spPr>
        <p:txBody>
          <a:bodyPr>
            <a:normAutofit/>
          </a:bodyPr>
          <a:lstStyle/>
          <a:p>
            <a:r>
              <a:rPr lang="en-US" dirty="0" smtClean="0"/>
              <a:t>Standardization by </a:t>
            </a:r>
            <a:r>
              <a:rPr lang="en-US" dirty="0" smtClean="0"/>
              <a:t>hand: Model 1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7516" indent="0">
              <a:buNone/>
            </a:pPr>
            <a:r>
              <a:rPr lang="en-US" dirty="0" smtClean="0"/>
              <a:t>Standardized average in the treated</a:t>
            </a:r>
          </a:p>
          <a:p>
            <a:pPr lvl="1"/>
            <a:r>
              <a:rPr lang="en-US" dirty="0" smtClean="0"/>
              <a:t>2.10 </a:t>
            </a:r>
            <a:r>
              <a:rPr lang="en-US" dirty="0" smtClean="0">
                <a:cs typeface="Times New Roman" pitchFamily="18" charset="0"/>
              </a:rPr>
              <a:t>× 0.2989 + 6.06 × 0.7011 = 4.87</a:t>
            </a:r>
          </a:p>
          <a:p>
            <a:pPr marL="187516" indent="0">
              <a:buNone/>
            </a:pPr>
            <a:r>
              <a:rPr lang="en-US" dirty="0" smtClean="0"/>
              <a:t>Standardized average in the untreated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(−0.76)</a:t>
            </a:r>
            <a:r>
              <a:rPr lang="en-US" dirty="0" smtClean="0"/>
              <a:t> </a:t>
            </a:r>
            <a:r>
              <a:rPr lang="en-US" dirty="0" smtClean="0">
                <a:cs typeface="Times New Roman" pitchFamily="18" charset="0"/>
              </a:rPr>
              <a:t>× 0.2989 + 2.99 × 0.7011 = 1.87</a:t>
            </a:r>
          </a:p>
          <a:p>
            <a:endParaRPr lang="en-US" dirty="0" smtClean="0">
              <a:cs typeface="Times New Roman" pitchFamily="18" charset="0"/>
            </a:endParaRPr>
          </a:p>
          <a:p>
            <a:pPr marL="187516" indent="0">
              <a:buNone/>
            </a:pPr>
            <a:r>
              <a:rPr lang="en-US" dirty="0" smtClean="0">
                <a:cs typeface="Times New Roman" pitchFamily="18" charset="0"/>
              </a:rPr>
              <a:t>Difference: </a:t>
            </a:r>
            <a:r>
              <a:rPr lang="en-US" dirty="0" smtClean="0">
                <a:solidFill>
                  <a:schemeClr val="accent1"/>
                </a:solidFill>
                <a:cs typeface="Times New Roman" pitchFamily="18" charset="0"/>
              </a:rPr>
              <a:t>3.00</a:t>
            </a:r>
            <a:r>
              <a:rPr lang="en-US" dirty="0" smtClean="0">
                <a:cs typeface="Times New Roman" pitchFamily="18" charset="0"/>
              </a:rPr>
              <a:t> kg</a:t>
            </a:r>
          </a:p>
          <a:p>
            <a:pPr lvl="1"/>
            <a:r>
              <a:rPr lang="en-US" dirty="0" smtClean="0"/>
              <a:t>causal interpretation if treatment had been randomized conditional on age group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33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289" y="229661"/>
            <a:ext cx="9752463" cy="1210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Estimation with a linear model, and assumptions: </a:t>
            </a:r>
            <a:r>
              <a:rPr lang="en-US" dirty="0"/>
              <a:t>E[Y|A, L]= </a:t>
            </a:r>
            <a:r>
              <a:rPr lang="el-GR" dirty="0"/>
              <a:t>θ</a:t>
            </a:r>
            <a:r>
              <a:rPr lang="en-US" dirty="0"/>
              <a:t>0 + </a:t>
            </a:r>
            <a:r>
              <a:rPr lang="el-GR" dirty="0"/>
              <a:t>θ</a:t>
            </a:r>
            <a:r>
              <a:rPr lang="en-US" dirty="0"/>
              <a:t>1 A + </a:t>
            </a:r>
            <a:r>
              <a:rPr lang="el-GR" dirty="0"/>
              <a:t>θ</a:t>
            </a:r>
            <a:r>
              <a:rPr lang="en-US" dirty="0"/>
              <a:t>2 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SAS Code: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/*</a:t>
            </a:r>
            <a:r>
              <a:rPr lang="en-US" b="1" dirty="0"/>
              <a:t>Fit a model for weight given smoking cessation and age: E[Y|A, L]= </a:t>
            </a:r>
            <a:r>
              <a:rPr lang="el-GR" b="1" dirty="0"/>
              <a:t>θ</a:t>
            </a:r>
            <a:r>
              <a:rPr lang="en-US" b="1" dirty="0"/>
              <a:t>0 + </a:t>
            </a:r>
            <a:r>
              <a:rPr lang="el-GR" b="1" dirty="0"/>
              <a:t>θ</a:t>
            </a:r>
            <a:r>
              <a:rPr lang="en-US" b="1" dirty="0"/>
              <a:t>1 A + </a:t>
            </a:r>
            <a:r>
              <a:rPr lang="el-GR" b="1" dirty="0"/>
              <a:t>θ</a:t>
            </a:r>
            <a:r>
              <a:rPr lang="en-US" b="1" dirty="0"/>
              <a:t>2 L </a:t>
            </a:r>
            <a:r>
              <a:rPr lang="en-US" b="1" dirty="0" smtClean="0"/>
              <a:t>*/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en-US" b="1" dirty="0" err="1"/>
              <a:t>proc</a:t>
            </a:r>
            <a:r>
              <a:rPr lang="en-US" dirty="0"/>
              <a:t> </a:t>
            </a:r>
            <a:r>
              <a:rPr lang="en-US" b="1" dirty="0" err="1"/>
              <a:t>genmod</a:t>
            </a:r>
            <a:r>
              <a:rPr lang="en-US" dirty="0"/>
              <a:t> data = </a:t>
            </a:r>
            <a:r>
              <a:rPr lang="en-US" dirty="0" err="1"/>
              <a:t>nhefs</a:t>
            </a:r>
            <a:r>
              <a:rPr lang="en-US" dirty="0"/>
              <a:t>;</a:t>
            </a:r>
          </a:p>
          <a:p>
            <a:pPr>
              <a:lnSpc>
                <a:spcPct val="120000"/>
              </a:lnSpc>
            </a:pPr>
            <a:r>
              <a:rPr lang="da-DK" dirty="0"/>
              <a:t>	model wt82_71 = qsmk </a:t>
            </a:r>
            <a:r>
              <a:rPr lang="da-DK" dirty="0" smtClean="0"/>
              <a:t>older;</a:t>
            </a:r>
            <a:endParaRPr lang="da-DK" dirty="0"/>
          </a:p>
          <a:p>
            <a:pPr>
              <a:lnSpc>
                <a:spcPct val="120000"/>
              </a:lnSpc>
            </a:pPr>
            <a:r>
              <a:rPr lang="en-US" b="1" dirty="0"/>
              <a:t>run</a:t>
            </a:r>
            <a:r>
              <a:rPr lang="en-US" dirty="0"/>
              <a:t>; </a:t>
            </a:r>
            <a:r>
              <a:rPr lang="en-US" b="1" dirty="0"/>
              <a:t>quit</a:t>
            </a:r>
            <a:r>
              <a:rPr lang="en-US" dirty="0"/>
              <a:t>;</a:t>
            </a:r>
          </a:p>
          <a:p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804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289" y="229661"/>
            <a:ext cx="9752463" cy="1210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Estimation with a linear model, and assumptions: </a:t>
            </a:r>
            <a:r>
              <a:rPr lang="en-US" dirty="0"/>
              <a:t>E[Y|A, L]= </a:t>
            </a:r>
            <a:r>
              <a:rPr lang="el-GR" dirty="0"/>
              <a:t>θ</a:t>
            </a:r>
            <a:r>
              <a:rPr lang="en-US" dirty="0"/>
              <a:t>0 + </a:t>
            </a:r>
            <a:r>
              <a:rPr lang="el-GR" dirty="0"/>
              <a:t>θ</a:t>
            </a:r>
            <a:r>
              <a:rPr lang="en-US" dirty="0"/>
              <a:t>1 A + </a:t>
            </a:r>
            <a:r>
              <a:rPr lang="el-GR" dirty="0"/>
              <a:t>θ</a:t>
            </a:r>
            <a:r>
              <a:rPr lang="en-US" dirty="0"/>
              <a:t>2 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7516" indent="0">
              <a:buNone/>
            </a:pPr>
            <a:r>
              <a:rPr lang="en-US" sz="3100" dirty="0" smtClean="0"/>
              <a:t>Interpretation </a:t>
            </a:r>
            <a:r>
              <a:rPr lang="en-US" sz="3100" dirty="0"/>
              <a:t>of parameters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=0] =</a:t>
            </a:r>
            <a:r>
              <a:rPr lang="el-G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baseline="-25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/>
              <a:t> 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=1] =</a:t>
            </a:r>
            <a:r>
              <a:rPr lang="el-G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baseline="-25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accent1"/>
                </a:solidFill>
              </a:rPr>
              <a:t> + </a:t>
            </a:r>
            <a:r>
              <a:rPr lang="el-GR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baseline="-25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=0] =</a:t>
            </a:r>
            <a:r>
              <a:rPr lang="el-G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baseline="-25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accent1"/>
                </a:solidFill>
              </a:rPr>
              <a:t> + </a:t>
            </a:r>
            <a:r>
              <a:rPr lang="el-GR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baseline="-25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 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=1] =</a:t>
            </a:r>
            <a:r>
              <a:rPr lang="el-G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baseline="-25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accent1"/>
                </a:solidFill>
              </a:rPr>
              <a:t> + </a:t>
            </a:r>
            <a:r>
              <a:rPr lang="el-GR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baseline="-25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accent1"/>
                </a:solidFill>
              </a:rPr>
              <a:t> + </a:t>
            </a:r>
            <a:r>
              <a:rPr lang="el-GR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baseline="-25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/>
              <a:t>  </a:t>
            </a:r>
          </a:p>
          <a:p>
            <a:pPr marL="187516" indent="0">
              <a:buNone/>
            </a:pPr>
            <a:r>
              <a:rPr lang="en-US" sz="3100" dirty="0" smtClean="0"/>
              <a:t>Use </a:t>
            </a:r>
            <a:r>
              <a:rPr lang="en-US" sz="3100" dirty="0"/>
              <a:t>parameter estimates to calculate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Ê[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=0] =  3.01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Ê[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=1] = −0.81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Ê[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=0] =  6.00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Ê[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=1] =  2.19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229100" y="3680461"/>
            <a:ext cx="2045970" cy="22402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Try it yourself!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765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410" y="229661"/>
            <a:ext cx="9954596" cy="1004779"/>
          </a:xfrm>
        </p:spPr>
        <p:txBody>
          <a:bodyPr/>
          <a:lstStyle/>
          <a:p>
            <a:r>
              <a:rPr lang="en-US" dirty="0" smtClean="0"/>
              <a:t>Standardization by hand: Model 2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87516" indent="0">
              <a:buNone/>
            </a:pPr>
            <a:r>
              <a:rPr lang="en-US" sz="3100" dirty="0" smtClean="0"/>
              <a:t>Remember:</a:t>
            </a:r>
            <a:endParaRPr lang="en-US" sz="3100" dirty="0"/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Ê[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=0] =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3.01				P[L=0]=0.7011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Ê[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=1] = −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0.81				P[L=1]=0.2989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Ê[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=0] =  6.00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Ê[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=1] =  2.19</a:t>
            </a:r>
          </a:p>
          <a:p>
            <a:pPr marL="187516" indent="0">
              <a:buNone/>
            </a:pPr>
            <a:endParaRPr lang="en-US" dirty="0" smtClean="0"/>
          </a:p>
          <a:p>
            <a:pPr marL="187516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TRY IT:</a:t>
            </a:r>
          </a:p>
          <a:p>
            <a:pPr marL="187516" indent="0">
              <a:buNone/>
            </a:pPr>
            <a:r>
              <a:rPr lang="en-US" dirty="0" smtClean="0"/>
              <a:t>Standardized average in the treated:</a:t>
            </a:r>
          </a:p>
          <a:p>
            <a:pPr marL="187516" indent="0">
              <a:buNone/>
            </a:pPr>
            <a:endParaRPr lang="en-US" dirty="0" smtClean="0"/>
          </a:p>
          <a:p>
            <a:pPr marL="187516" indent="0">
              <a:buNone/>
            </a:pPr>
            <a:r>
              <a:rPr lang="en-US" dirty="0" smtClean="0"/>
              <a:t>Standardized average in the untreated:</a:t>
            </a:r>
          </a:p>
          <a:p>
            <a:pPr marL="187516" indent="0">
              <a:buNone/>
            </a:pPr>
            <a:endParaRPr lang="en-US" dirty="0" smtClean="0">
              <a:cs typeface="Times New Roman" pitchFamily="18" charset="0"/>
            </a:endParaRPr>
          </a:p>
          <a:p>
            <a:pPr marL="187516" indent="0">
              <a:buNone/>
            </a:pPr>
            <a:r>
              <a:rPr lang="en-US" dirty="0" smtClean="0">
                <a:cs typeface="Times New Roman" pitchFamily="18" charset="0"/>
              </a:rPr>
              <a:t>Difference: </a:t>
            </a:r>
          </a:p>
          <a:p>
            <a:pPr marL="201168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34690" y="1342777"/>
            <a:ext cx="2045970" cy="22402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Try it yourself!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18071" y="1342777"/>
            <a:ext cx="2045970" cy="22402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Try it yourself!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189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8" y="229661"/>
            <a:ext cx="10652761" cy="10619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if randomization had been conditional </a:t>
            </a:r>
            <a:br>
              <a:rPr lang="en-US" dirty="0" smtClean="0"/>
            </a:br>
            <a:r>
              <a:rPr lang="en-US" dirty="0" smtClean="0"/>
              <a:t>on 2 covariates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87516" indent="0">
              <a:buNone/>
            </a:pPr>
            <a:r>
              <a:rPr lang="en-US" dirty="0" smtClean="0"/>
              <a:t>Consider two dichotomous variables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/>
              <a:t>− Age group: older than 50 (1), 50 or less (0)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/>
              <a:t> </a:t>
            </a:r>
            <a:r>
              <a:rPr lang="en-US" dirty="0" smtClean="0"/>
              <a:t>− Sex: Women (1), Men (0)</a:t>
            </a:r>
          </a:p>
          <a:p>
            <a:pPr marL="187516" indent="0">
              <a:buNone/>
            </a:pPr>
            <a:r>
              <a:rPr lang="en-US" dirty="0" smtClean="0"/>
              <a:t>Suppose </a:t>
            </a:r>
            <a:r>
              <a:rPr lang="en-US" dirty="0" smtClean="0"/>
              <a:t>that treatment was randomly assigned with a different probability in each of the following strata</a:t>
            </a:r>
          </a:p>
          <a:p>
            <a:pPr lvl="1"/>
            <a:r>
              <a:rPr lang="en-US" dirty="0" smtClean="0"/>
              <a:t>Younger men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/>
              <a:t>Younger</a:t>
            </a:r>
            <a:r>
              <a:rPr lang="en-US" dirty="0" smtClean="0"/>
              <a:t> women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/>
              <a:t>Older</a:t>
            </a:r>
            <a:r>
              <a:rPr lang="en-US" dirty="0" smtClean="0"/>
              <a:t> men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/>
              <a:t>Older women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227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69" y="229661"/>
            <a:ext cx="10515600" cy="1004779"/>
          </a:xfrm>
        </p:spPr>
        <p:txBody>
          <a:bodyPr>
            <a:normAutofit/>
          </a:bodyPr>
          <a:lstStyle/>
          <a:p>
            <a:r>
              <a:rPr lang="en-US" dirty="0" smtClean="0"/>
              <a:t>Standardized mean in the treated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87516" indent="0">
              <a:lnSpc>
                <a:spcPct val="120000"/>
              </a:lnSpc>
              <a:buNone/>
            </a:pPr>
            <a:r>
              <a:rPr lang="en-US" dirty="0"/>
              <a:t>To standardize (and adjust for confounding) we need to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compute the stratum-specific sample average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Y|A=a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dirty="0" smtClean="0"/>
              <a:t>in each of the 4 combinations of values of </a:t>
            </a:r>
            <a:r>
              <a:rPr lang="en-US" dirty="0"/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cs typeface="Times New Roman" pitchFamily="18" charset="0"/>
              </a:rPr>
              <a:t>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/>
              <a:t>)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compute the prevalence of each of the 4 strata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compute the weighted average of </a:t>
            </a:r>
            <a:r>
              <a:rPr lang="en-US" dirty="0"/>
              <a:t>the 4 stratum-specific means: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=a,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=0]×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=0] +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=a,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=1]×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=1] +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=a,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=0]×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=0] +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=a,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=1]×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=1]      </a:t>
            </a:r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102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Standardization by hand: 2 covariates</a:t>
            </a:r>
            <a:br>
              <a:rPr lang="en-US" dirty="0" smtClean="0"/>
            </a:br>
            <a:r>
              <a:rPr lang="en-US" dirty="0" smtClean="0"/>
              <a:t>SAS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smtClean="0">
                <a:latin typeface="SAS Monospace" panose="020B0609020202020204" pitchFamily="49" charset="0"/>
              </a:rPr>
              <a:t>data </a:t>
            </a:r>
            <a:r>
              <a:rPr lang="en-US" dirty="0" err="1" smtClean="0">
                <a:latin typeface="SAS Monospace" panose="020B0609020202020204" pitchFamily="49" charset="0"/>
              </a:rPr>
              <a:t>nhefs</a:t>
            </a:r>
            <a:r>
              <a:rPr lang="en-US" dirty="0" smtClean="0">
                <a:latin typeface="SAS Monospace" panose="020B0609020202020204" pitchFamily="49" charset="0"/>
              </a:rPr>
              <a:t>; set </a:t>
            </a:r>
            <a:r>
              <a:rPr lang="en-US" dirty="0" err="1" smtClean="0">
                <a:latin typeface="SAS Monospace" panose="020B0609020202020204" pitchFamily="49" charset="0"/>
              </a:rPr>
              <a:t>nhefs</a:t>
            </a:r>
            <a:r>
              <a:rPr lang="en-US" dirty="0" smtClean="0">
                <a:latin typeface="SAS Monospace" panose="020B0609020202020204" pitchFamily="49" charset="0"/>
              </a:rPr>
              <a:t>; </a:t>
            </a:r>
            <a:r>
              <a:rPr lang="en-US" dirty="0" err="1" smtClean="0">
                <a:latin typeface="SAS Monospace" panose="020B0609020202020204" pitchFamily="49" charset="0"/>
              </a:rPr>
              <a:t>qsmksex</a:t>
            </a:r>
            <a:r>
              <a:rPr lang="en-US" dirty="0" smtClean="0">
                <a:latin typeface="SAS Monospace" panose="020B0609020202020204" pitchFamily="49" charset="0"/>
              </a:rPr>
              <a:t> = sex*</a:t>
            </a:r>
            <a:r>
              <a:rPr lang="en-US" dirty="0" err="1" smtClean="0">
                <a:latin typeface="SAS Monospace" panose="020B0609020202020204" pitchFamily="49" charset="0"/>
              </a:rPr>
              <a:t>qsmk</a:t>
            </a:r>
            <a:r>
              <a:rPr lang="en-US" dirty="0" smtClean="0">
                <a:latin typeface="SAS Monospace" panose="020B0609020202020204" pitchFamily="49" charset="0"/>
              </a:rPr>
              <a:t>; </a:t>
            </a:r>
            <a:r>
              <a:rPr lang="en-US" dirty="0" err="1" smtClean="0">
                <a:latin typeface="SAS Monospace" panose="020B0609020202020204" pitchFamily="49" charset="0"/>
              </a:rPr>
              <a:t>sexolder</a:t>
            </a:r>
            <a:r>
              <a:rPr lang="en-US" dirty="0" smtClean="0">
                <a:latin typeface="SAS Monospace" panose="020B0609020202020204" pitchFamily="49" charset="0"/>
              </a:rPr>
              <a:t> = sex*older; </a:t>
            </a:r>
            <a:r>
              <a:rPr lang="en-US" dirty="0" err="1" smtClean="0">
                <a:latin typeface="SAS Monospace" panose="020B0609020202020204" pitchFamily="49" charset="0"/>
              </a:rPr>
              <a:t>qsmksexolder</a:t>
            </a:r>
            <a:r>
              <a:rPr lang="en-US" dirty="0" smtClean="0">
                <a:latin typeface="SAS Monospace" panose="020B0609020202020204" pitchFamily="49" charset="0"/>
              </a:rPr>
              <a:t> = </a:t>
            </a:r>
            <a:r>
              <a:rPr lang="en-US" dirty="0" err="1" smtClean="0">
                <a:latin typeface="SAS Monospace" panose="020B0609020202020204" pitchFamily="49" charset="0"/>
              </a:rPr>
              <a:t>qsmk</a:t>
            </a:r>
            <a:r>
              <a:rPr lang="en-US" dirty="0" smtClean="0">
                <a:latin typeface="SAS Monospace" panose="020B0609020202020204" pitchFamily="49" charset="0"/>
              </a:rPr>
              <a:t>*sex*older; run;</a:t>
            </a:r>
          </a:p>
          <a:p>
            <a:r>
              <a:rPr lang="en-US" b="1" dirty="0" err="1" smtClean="0">
                <a:latin typeface="SAS Monospace" panose="020B0609020202020204" pitchFamily="49" charset="0"/>
              </a:rPr>
              <a:t>proc</a:t>
            </a:r>
            <a:r>
              <a:rPr lang="en-US" dirty="0" smtClean="0">
                <a:latin typeface="SAS Monospace" panose="020B0609020202020204" pitchFamily="49" charset="0"/>
              </a:rPr>
              <a:t> </a:t>
            </a:r>
            <a:r>
              <a:rPr lang="en-US" b="1" dirty="0" err="1">
                <a:latin typeface="SAS Monospace" panose="020B0609020202020204" pitchFamily="49" charset="0"/>
              </a:rPr>
              <a:t>genmod</a:t>
            </a:r>
            <a:r>
              <a:rPr lang="en-US" dirty="0">
                <a:latin typeface="SAS Monospace" panose="020B0609020202020204" pitchFamily="49" charset="0"/>
              </a:rPr>
              <a:t> data = </a:t>
            </a:r>
            <a:r>
              <a:rPr lang="en-US" dirty="0" err="1">
                <a:latin typeface="SAS Monospace" panose="020B0609020202020204" pitchFamily="49" charset="0"/>
              </a:rPr>
              <a:t>nhefs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da-DK" dirty="0">
                <a:latin typeface="SAS Monospace" panose="020B0609020202020204" pitchFamily="49" charset="0"/>
              </a:rPr>
              <a:t>	model wt82_71 = qsmk older </a:t>
            </a:r>
            <a:r>
              <a:rPr lang="da-DK" dirty="0" smtClean="0">
                <a:latin typeface="SAS Monospace" panose="020B0609020202020204" pitchFamily="49" charset="0"/>
              </a:rPr>
              <a:t>sex qsmkolder qsmksex sexolder qsmksexolder;</a:t>
            </a:r>
            <a:endParaRPr lang="da-DK" dirty="0">
              <a:latin typeface="SAS Monospace" panose="020B0609020202020204" pitchFamily="49" charset="0"/>
            </a:endParaRPr>
          </a:p>
          <a:p>
            <a:r>
              <a:rPr lang="en-US" b="1" dirty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en-US" b="1" dirty="0">
                <a:latin typeface="SAS Monospace" panose="020B0609020202020204" pitchFamily="49" charset="0"/>
              </a:rPr>
              <a:t>quit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endParaRPr lang="en-US" dirty="0">
              <a:latin typeface="SAS Monospace" panose="020B0609020202020204" pitchFamily="49" charset="0"/>
            </a:endParaRPr>
          </a:p>
          <a:p>
            <a:endParaRPr lang="en-US" dirty="0">
              <a:latin typeface="SAS Monospace" panose="020B0609020202020204" pitchFamily="49" charset="0"/>
            </a:endParaRPr>
          </a:p>
          <a:p>
            <a:r>
              <a:rPr lang="en-US" b="1" dirty="0" err="1">
                <a:latin typeface="SAS Monospace" panose="020B0609020202020204" pitchFamily="49" charset="0"/>
              </a:rPr>
              <a:t>proc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b="1" dirty="0" err="1">
                <a:latin typeface="SAS Monospace" panose="020B0609020202020204" pitchFamily="49" charset="0"/>
              </a:rPr>
              <a:t>freq</a:t>
            </a:r>
            <a:r>
              <a:rPr lang="en-US" dirty="0">
                <a:latin typeface="SAS Monospace" panose="020B0609020202020204" pitchFamily="49" charset="0"/>
              </a:rPr>
              <a:t> data = </a:t>
            </a:r>
            <a:r>
              <a:rPr lang="en-US" dirty="0" err="1">
                <a:latin typeface="SAS Monospace" panose="020B0609020202020204" pitchFamily="49" charset="0"/>
              </a:rPr>
              <a:t>nhefs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en-US" dirty="0">
                <a:latin typeface="SAS Monospace" panose="020B0609020202020204" pitchFamily="49" charset="0"/>
              </a:rPr>
              <a:t>where </a:t>
            </a:r>
            <a:r>
              <a:rPr lang="en-US" dirty="0" err="1">
                <a:latin typeface="SAS Monospace" panose="020B0609020202020204" pitchFamily="49" charset="0"/>
              </a:rPr>
              <a:t>cens</a:t>
            </a:r>
            <a:r>
              <a:rPr lang="en-US" dirty="0">
                <a:latin typeface="SAS Monospace" panose="020B0609020202020204" pitchFamily="49" charset="0"/>
              </a:rPr>
              <a:t> = </a:t>
            </a:r>
            <a:r>
              <a:rPr lang="en-US" b="1" dirty="0">
                <a:latin typeface="SAS Monospace" panose="020B0609020202020204" pitchFamily="49" charset="0"/>
              </a:rPr>
              <a:t>0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en-US" dirty="0">
                <a:latin typeface="SAS Monospace" panose="020B0609020202020204" pitchFamily="49" charset="0"/>
              </a:rPr>
              <a:t>tables </a:t>
            </a:r>
            <a:r>
              <a:rPr lang="en-US" dirty="0" smtClean="0">
                <a:latin typeface="SAS Monospace" panose="020B0609020202020204" pitchFamily="49" charset="0"/>
              </a:rPr>
              <a:t>sex*older;</a:t>
            </a:r>
            <a:endParaRPr lang="en-US" dirty="0">
              <a:latin typeface="SAS Monospace" panose="020B0609020202020204" pitchFamily="49" charset="0"/>
            </a:endParaRPr>
          </a:p>
          <a:p>
            <a:r>
              <a:rPr lang="en-US" b="1" dirty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  <a:endParaRPr lang="en-US" dirty="0">
              <a:latin typeface="SAS Monospace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3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410" y="229661"/>
            <a:ext cx="9954596" cy="1004779"/>
          </a:xfrm>
        </p:spPr>
        <p:txBody>
          <a:bodyPr/>
          <a:lstStyle/>
          <a:p>
            <a:r>
              <a:rPr lang="en-US" dirty="0" smtClean="0"/>
              <a:t>Standardization by hand: </a:t>
            </a:r>
            <a:r>
              <a:rPr lang="en-US" dirty="0" smtClean="0"/>
              <a:t>2 covariates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87516" indent="0">
              <a:buNone/>
            </a:pPr>
            <a:r>
              <a:rPr lang="en-US" sz="3100" dirty="0" smtClean="0"/>
              <a:t>Remember:</a:t>
            </a:r>
            <a:endParaRPr lang="en-US" sz="3100" dirty="0"/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=0]=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=0]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=0]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=1] =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=1] =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=0]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=0] 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E[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Y|A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=1] =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=1] 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87516" indent="0">
              <a:buNone/>
            </a:pPr>
            <a:endParaRPr lang="en-US" dirty="0" smtClean="0"/>
          </a:p>
          <a:p>
            <a:pPr marL="187516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TRY </a:t>
            </a:r>
            <a:r>
              <a:rPr lang="en-US" dirty="0" smtClean="0">
                <a:solidFill>
                  <a:srgbClr val="C00000"/>
                </a:solidFill>
              </a:rPr>
              <a:t>IT AT HOME:</a:t>
            </a:r>
            <a:endParaRPr lang="en-US" dirty="0" smtClean="0">
              <a:solidFill>
                <a:srgbClr val="C00000"/>
              </a:solidFill>
            </a:endParaRPr>
          </a:p>
          <a:p>
            <a:pPr marL="187516" indent="0">
              <a:buNone/>
            </a:pPr>
            <a:r>
              <a:rPr lang="en-US" dirty="0" smtClean="0"/>
              <a:t>Standardized average in the treated:</a:t>
            </a:r>
          </a:p>
          <a:p>
            <a:pPr marL="187516" indent="0">
              <a:buNone/>
            </a:pPr>
            <a:endParaRPr lang="en-US" dirty="0" smtClean="0"/>
          </a:p>
          <a:p>
            <a:pPr marL="187516" indent="0">
              <a:buNone/>
            </a:pPr>
            <a:r>
              <a:rPr lang="en-US" dirty="0" smtClean="0"/>
              <a:t>Standardized average in the untreated:</a:t>
            </a:r>
          </a:p>
          <a:p>
            <a:pPr marL="187516" indent="0">
              <a:buNone/>
            </a:pPr>
            <a:endParaRPr lang="en-US" dirty="0" smtClean="0">
              <a:cs typeface="Times New Roman" pitchFamily="18" charset="0"/>
            </a:endParaRPr>
          </a:p>
          <a:p>
            <a:pPr marL="187516" indent="0">
              <a:buNone/>
            </a:pPr>
            <a:r>
              <a:rPr lang="en-US" dirty="0" smtClean="0">
                <a:cs typeface="Times New Roman" pitchFamily="18" charset="0"/>
              </a:rPr>
              <a:t>Difference: </a:t>
            </a:r>
          </a:p>
          <a:p>
            <a:pPr marL="201168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150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9967-FE50-472B-9B61-2F853844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target trial helps us ask better questions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BB914DD-E562-4A00-9A9A-69C94036E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436427"/>
            <a:ext cx="10953750" cy="1754448"/>
          </a:xfrm>
        </p:spPr>
        <p:txBody>
          <a:bodyPr>
            <a:normAutofit/>
          </a:bodyPr>
          <a:lstStyle/>
          <a:p>
            <a:pPr marL="806958" lvl="1" indent="-5143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2"/>
                </a:solidFill>
              </a:rPr>
              <a:t>Are </a:t>
            </a:r>
            <a:r>
              <a:rPr lang="en-US" dirty="0">
                <a:solidFill>
                  <a:schemeClr val="tx2"/>
                </a:solidFill>
              </a:rPr>
              <a:t>we asking a specific enough question to get an answer we can understand</a:t>
            </a:r>
            <a:r>
              <a:rPr lang="en-US" dirty="0" smtClean="0">
                <a:solidFill>
                  <a:schemeClr val="tx2"/>
                </a:solidFill>
              </a:rPr>
              <a:t>?</a:t>
            </a:r>
          </a:p>
          <a:p>
            <a:pPr marL="806958" lvl="1" indent="-5143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2"/>
                </a:solidFill>
              </a:rPr>
              <a:t>Will our question guide decision making?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006" y="3059147"/>
            <a:ext cx="3566042" cy="34738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510" y="3059148"/>
            <a:ext cx="3868833" cy="336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randomization had been </a:t>
            </a:r>
            <a:br>
              <a:rPr lang="en-US" dirty="0"/>
            </a:br>
            <a:r>
              <a:rPr lang="en-US" dirty="0"/>
              <a:t>conditional on </a:t>
            </a:r>
            <a:r>
              <a:rPr lang="en-US" dirty="0" smtClean="0"/>
              <a:t>10 covariates</a:t>
            </a:r>
            <a:r>
              <a:rPr lang="en-US" dirty="0" smtClean="0">
                <a:cs typeface="Times New Roman" pitchFamily="18" charset="0"/>
              </a:rPr>
              <a:t>?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To standardize (and adjust for confounding), we need to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compute the stratum-specific sample average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Y|A=1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dirty="0" smtClean="0"/>
              <a:t>in each of the 2</a:t>
            </a:r>
            <a:r>
              <a:rPr lang="en-US" baseline="30000" dirty="0" smtClean="0"/>
              <a:t>10</a:t>
            </a:r>
            <a:r>
              <a:rPr lang="en-US" dirty="0" smtClean="0"/>
              <a:t> = 1024 combinations of values of </a:t>
            </a:r>
            <a:r>
              <a:rPr lang="en-US" dirty="0"/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cs typeface="Times New Roman" pitchFamily="18" charset="0"/>
              </a:rPr>
              <a:t>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/>
              <a:t>)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compute the prevalence of each of the 1024 strata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compute the weighted average of </a:t>
            </a:r>
            <a:r>
              <a:rPr lang="en-US" dirty="0"/>
              <a:t>the </a:t>
            </a:r>
            <a:r>
              <a:rPr lang="en-US" dirty="0" smtClean="0"/>
              <a:t>1024 </a:t>
            </a:r>
            <a:r>
              <a:rPr lang="en-US" dirty="0"/>
              <a:t>stratum-specific </a:t>
            </a:r>
            <a:r>
              <a:rPr lang="en-US" dirty="0" smtClean="0"/>
              <a:t>means</a:t>
            </a:r>
          </a:p>
          <a:p>
            <a:pPr>
              <a:lnSpc>
                <a:spcPct val="120000"/>
              </a:lnSpc>
            </a:pPr>
            <a:endParaRPr lang="en-US" dirty="0" smtClean="0"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cs typeface="Times New Roman" pitchFamily="18" charset="0"/>
              </a:rPr>
              <a:t>This is often the situation in observational studies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cs typeface="Times New Roman" pitchFamily="18" charset="0"/>
              </a:rPr>
              <a:t>m</a:t>
            </a:r>
            <a:r>
              <a:rPr lang="en-US" dirty="0" smtClean="0">
                <a:cs typeface="Times New Roman" pitchFamily="18" charset="0"/>
              </a:rPr>
              <a:t>any covariates proposed to adjust for confounding</a:t>
            </a:r>
            <a:endParaRPr lang="en-US" dirty="0">
              <a:cs typeface="Times New Roman" pitchFamily="18" charset="0"/>
            </a:endParaRPr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8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 much work to calculate by hand! Instead we use a model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7516" indent="0">
              <a:buNone/>
            </a:pPr>
            <a:r>
              <a:rPr lang="en-US" dirty="0" smtClean="0"/>
              <a:t>For example, fit model with </a:t>
            </a:r>
            <a:r>
              <a:rPr lang="en-US" dirty="0" err="1" smtClean="0"/>
              <a:t>linear+quadratic</a:t>
            </a:r>
            <a:r>
              <a:rPr lang="en-US" dirty="0" smtClean="0"/>
              <a:t> terms for continuous variables and no product terms</a:t>
            </a:r>
          </a:p>
          <a:p>
            <a:pPr marL="187516" indent="0">
              <a:buNone/>
            </a:pPr>
            <a:r>
              <a:rPr lang="en-US" dirty="0" smtClean="0"/>
              <a:t>Then sum over all combinations of values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US" dirty="0" smtClean="0"/>
          </a:p>
          <a:p>
            <a:pPr lvl="1"/>
            <a:r>
              <a:rPr lang="en-US" dirty="0" smtClean="0"/>
              <a:t>The sum is replaced by an integral when there is high-dimensional data</a:t>
            </a:r>
          </a:p>
          <a:p>
            <a:pPr lvl="1"/>
            <a:r>
              <a:rPr lang="en-US" dirty="0" smtClean="0"/>
              <a:t>The integral can be approximated by using the empirical distribution of the confounders</a:t>
            </a:r>
          </a:p>
          <a:p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1449487"/>
            <a:ext cx="11210926" cy="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410605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592DB1-50C7-4EED-8B8C-14E318A6C8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3248" y="1544526"/>
          <a:ext cx="4346436" cy="16916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4406">
                  <a:extLst>
                    <a:ext uri="{9D8B030D-6E8A-4147-A177-3AD203B41FA5}">
                      <a16:colId xmlns:a16="http://schemas.microsoft.com/office/drawing/2014/main" val="1879308124"/>
                    </a:ext>
                  </a:extLst>
                </a:gridCol>
                <a:gridCol w="724406">
                  <a:extLst>
                    <a:ext uri="{9D8B030D-6E8A-4147-A177-3AD203B41FA5}">
                      <a16:colId xmlns:a16="http://schemas.microsoft.com/office/drawing/2014/main" val="411338414"/>
                    </a:ext>
                  </a:extLst>
                </a:gridCol>
                <a:gridCol w="724406">
                  <a:extLst>
                    <a:ext uri="{9D8B030D-6E8A-4147-A177-3AD203B41FA5}">
                      <a16:colId xmlns:a16="http://schemas.microsoft.com/office/drawing/2014/main" val="2818827755"/>
                    </a:ext>
                  </a:extLst>
                </a:gridCol>
                <a:gridCol w="724406">
                  <a:extLst>
                    <a:ext uri="{9D8B030D-6E8A-4147-A177-3AD203B41FA5}">
                      <a16:colId xmlns:a16="http://schemas.microsoft.com/office/drawing/2014/main" val="669808653"/>
                    </a:ext>
                  </a:extLst>
                </a:gridCol>
                <a:gridCol w="724406">
                  <a:extLst>
                    <a:ext uri="{9D8B030D-6E8A-4147-A177-3AD203B41FA5}">
                      <a16:colId xmlns:a16="http://schemas.microsoft.com/office/drawing/2014/main" val="4155611611"/>
                    </a:ext>
                  </a:extLst>
                </a:gridCol>
                <a:gridCol w="724406">
                  <a:extLst>
                    <a:ext uri="{9D8B030D-6E8A-4147-A177-3AD203B41FA5}">
                      <a16:colId xmlns:a16="http://schemas.microsoft.com/office/drawing/2014/main" val="112526117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death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2301853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118389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029559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016516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8722429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4566030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trick to standardizing without calculating probabilities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3750" y="1544526"/>
            <a:ext cx="252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Original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61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trick to standardizing without calculating probabilities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06C85F-F8E8-4947-970F-86D3B1291F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01823" y="1515951"/>
          <a:ext cx="4620042" cy="31013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60006">
                  <a:extLst>
                    <a:ext uri="{9D8B030D-6E8A-4147-A177-3AD203B41FA5}">
                      <a16:colId xmlns:a16="http://schemas.microsoft.com/office/drawing/2014/main" val="1879308124"/>
                    </a:ext>
                  </a:extLst>
                </a:gridCol>
                <a:gridCol w="660006">
                  <a:extLst>
                    <a:ext uri="{9D8B030D-6E8A-4147-A177-3AD203B41FA5}">
                      <a16:colId xmlns:a16="http://schemas.microsoft.com/office/drawing/2014/main" val="411338414"/>
                    </a:ext>
                  </a:extLst>
                </a:gridCol>
                <a:gridCol w="660006">
                  <a:extLst>
                    <a:ext uri="{9D8B030D-6E8A-4147-A177-3AD203B41FA5}">
                      <a16:colId xmlns:a16="http://schemas.microsoft.com/office/drawing/2014/main" val="2818827755"/>
                    </a:ext>
                  </a:extLst>
                </a:gridCol>
                <a:gridCol w="660006">
                  <a:extLst>
                    <a:ext uri="{9D8B030D-6E8A-4147-A177-3AD203B41FA5}">
                      <a16:colId xmlns:a16="http://schemas.microsoft.com/office/drawing/2014/main" val="669808653"/>
                    </a:ext>
                  </a:extLst>
                </a:gridCol>
                <a:gridCol w="660006">
                  <a:extLst>
                    <a:ext uri="{9D8B030D-6E8A-4147-A177-3AD203B41FA5}">
                      <a16:colId xmlns:a16="http://schemas.microsoft.com/office/drawing/2014/main" val="4155611611"/>
                    </a:ext>
                  </a:extLst>
                </a:gridCol>
                <a:gridCol w="660006">
                  <a:extLst>
                    <a:ext uri="{9D8B030D-6E8A-4147-A177-3AD203B41FA5}">
                      <a16:colId xmlns:a16="http://schemas.microsoft.com/office/drawing/2014/main" val="1125261178"/>
                    </a:ext>
                  </a:extLst>
                </a:gridCol>
                <a:gridCol w="660006">
                  <a:extLst>
                    <a:ext uri="{9D8B030D-6E8A-4147-A177-3AD203B41FA5}">
                      <a16:colId xmlns:a16="http://schemas.microsoft.com/office/drawing/2014/main" val="121536843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death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Interv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2301853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118389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029559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016516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8722429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456603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864555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9529566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495531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64238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800623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43750" y="1544526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Original data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Copy data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91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trick to standardizing without calculating probabilities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750" y="1544526"/>
            <a:ext cx="464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Original data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Copy data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Repeat as many times as there are exposure levels (create a unique tag for each set of copies)</a:t>
            </a:r>
          </a:p>
          <a:p>
            <a:endParaRPr lang="en-US" sz="2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DF1730-26BF-4B29-BED5-C87470971B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68500" y="1544526"/>
          <a:ext cx="4618411" cy="4511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59773">
                  <a:extLst>
                    <a:ext uri="{9D8B030D-6E8A-4147-A177-3AD203B41FA5}">
                      <a16:colId xmlns:a16="http://schemas.microsoft.com/office/drawing/2014/main" val="1879308124"/>
                    </a:ext>
                  </a:extLst>
                </a:gridCol>
                <a:gridCol w="659773">
                  <a:extLst>
                    <a:ext uri="{9D8B030D-6E8A-4147-A177-3AD203B41FA5}">
                      <a16:colId xmlns:a16="http://schemas.microsoft.com/office/drawing/2014/main" val="411338414"/>
                    </a:ext>
                  </a:extLst>
                </a:gridCol>
                <a:gridCol w="659773">
                  <a:extLst>
                    <a:ext uri="{9D8B030D-6E8A-4147-A177-3AD203B41FA5}">
                      <a16:colId xmlns:a16="http://schemas.microsoft.com/office/drawing/2014/main" val="2818827755"/>
                    </a:ext>
                  </a:extLst>
                </a:gridCol>
                <a:gridCol w="659773">
                  <a:extLst>
                    <a:ext uri="{9D8B030D-6E8A-4147-A177-3AD203B41FA5}">
                      <a16:colId xmlns:a16="http://schemas.microsoft.com/office/drawing/2014/main" val="669808653"/>
                    </a:ext>
                  </a:extLst>
                </a:gridCol>
                <a:gridCol w="659773">
                  <a:extLst>
                    <a:ext uri="{9D8B030D-6E8A-4147-A177-3AD203B41FA5}">
                      <a16:colId xmlns:a16="http://schemas.microsoft.com/office/drawing/2014/main" val="4155611611"/>
                    </a:ext>
                  </a:extLst>
                </a:gridCol>
                <a:gridCol w="659773">
                  <a:extLst>
                    <a:ext uri="{9D8B030D-6E8A-4147-A177-3AD203B41FA5}">
                      <a16:colId xmlns:a16="http://schemas.microsoft.com/office/drawing/2014/main" val="1125261178"/>
                    </a:ext>
                  </a:extLst>
                </a:gridCol>
                <a:gridCol w="659773">
                  <a:extLst>
                    <a:ext uri="{9D8B030D-6E8A-4147-A177-3AD203B41FA5}">
                      <a16:colId xmlns:a16="http://schemas.microsoft.com/office/drawing/2014/main" val="121536843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death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Interv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2301853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118389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029559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016516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8722429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456603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864555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9529566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495531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64238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800623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84503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5346824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0518626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717021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500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0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trick to standardizing without calculating probabilities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750" y="1544526"/>
            <a:ext cx="464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Original data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Copy data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Repeat as many times as there are exposure levels (create a unique tag for each set of copies)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Set outcome to missing in all but one set of copies</a:t>
            </a:r>
          </a:p>
          <a:p>
            <a:endParaRPr lang="en-US" sz="2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DF1730-26BF-4B29-BED5-C87470971B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68500" y="1544526"/>
          <a:ext cx="4618411" cy="4511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59773">
                  <a:extLst>
                    <a:ext uri="{9D8B030D-6E8A-4147-A177-3AD203B41FA5}">
                      <a16:colId xmlns:a16="http://schemas.microsoft.com/office/drawing/2014/main" val="1879308124"/>
                    </a:ext>
                  </a:extLst>
                </a:gridCol>
                <a:gridCol w="659773">
                  <a:extLst>
                    <a:ext uri="{9D8B030D-6E8A-4147-A177-3AD203B41FA5}">
                      <a16:colId xmlns:a16="http://schemas.microsoft.com/office/drawing/2014/main" val="411338414"/>
                    </a:ext>
                  </a:extLst>
                </a:gridCol>
                <a:gridCol w="659773">
                  <a:extLst>
                    <a:ext uri="{9D8B030D-6E8A-4147-A177-3AD203B41FA5}">
                      <a16:colId xmlns:a16="http://schemas.microsoft.com/office/drawing/2014/main" val="2818827755"/>
                    </a:ext>
                  </a:extLst>
                </a:gridCol>
                <a:gridCol w="659773">
                  <a:extLst>
                    <a:ext uri="{9D8B030D-6E8A-4147-A177-3AD203B41FA5}">
                      <a16:colId xmlns:a16="http://schemas.microsoft.com/office/drawing/2014/main" val="669808653"/>
                    </a:ext>
                  </a:extLst>
                </a:gridCol>
                <a:gridCol w="659773">
                  <a:extLst>
                    <a:ext uri="{9D8B030D-6E8A-4147-A177-3AD203B41FA5}">
                      <a16:colId xmlns:a16="http://schemas.microsoft.com/office/drawing/2014/main" val="4155611611"/>
                    </a:ext>
                  </a:extLst>
                </a:gridCol>
                <a:gridCol w="659773">
                  <a:extLst>
                    <a:ext uri="{9D8B030D-6E8A-4147-A177-3AD203B41FA5}">
                      <a16:colId xmlns:a16="http://schemas.microsoft.com/office/drawing/2014/main" val="1125261178"/>
                    </a:ext>
                  </a:extLst>
                </a:gridCol>
                <a:gridCol w="659773">
                  <a:extLst>
                    <a:ext uri="{9D8B030D-6E8A-4147-A177-3AD203B41FA5}">
                      <a16:colId xmlns:a16="http://schemas.microsoft.com/office/drawing/2014/main" val="121536843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death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Interv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2301853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118389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029559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016516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8722429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456603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864555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9529566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495531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64238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800623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84503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5346824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0518626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717021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500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19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trick to standardizing without calculating probabilities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750" y="1544526"/>
            <a:ext cx="464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Original data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Copy data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Repeat as many times as there are exposure levels (create a unique tag for each set of copies)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Set outcome to missing in all but one set of copies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Assign everyone in copy 1 to exposure level </a:t>
            </a:r>
            <a:r>
              <a:rPr lang="en-US" sz="2400" dirty="0" smtClean="0"/>
              <a:t>1…</a:t>
            </a:r>
            <a:endParaRPr lang="en-US" sz="2400" dirty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DF1730-26BF-4B29-BED5-C87470971B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68500" y="1544526"/>
          <a:ext cx="4618411" cy="4511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59773">
                  <a:extLst>
                    <a:ext uri="{9D8B030D-6E8A-4147-A177-3AD203B41FA5}">
                      <a16:colId xmlns:a16="http://schemas.microsoft.com/office/drawing/2014/main" val="1879308124"/>
                    </a:ext>
                  </a:extLst>
                </a:gridCol>
                <a:gridCol w="659773">
                  <a:extLst>
                    <a:ext uri="{9D8B030D-6E8A-4147-A177-3AD203B41FA5}">
                      <a16:colId xmlns:a16="http://schemas.microsoft.com/office/drawing/2014/main" val="411338414"/>
                    </a:ext>
                  </a:extLst>
                </a:gridCol>
                <a:gridCol w="659773">
                  <a:extLst>
                    <a:ext uri="{9D8B030D-6E8A-4147-A177-3AD203B41FA5}">
                      <a16:colId xmlns:a16="http://schemas.microsoft.com/office/drawing/2014/main" val="2818827755"/>
                    </a:ext>
                  </a:extLst>
                </a:gridCol>
                <a:gridCol w="659773">
                  <a:extLst>
                    <a:ext uri="{9D8B030D-6E8A-4147-A177-3AD203B41FA5}">
                      <a16:colId xmlns:a16="http://schemas.microsoft.com/office/drawing/2014/main" val="669808653"/>
                    </a:ext>
                  </a:extLst>
                </a:gridCol>
                <a:gridCol w="659773">
                  <a:extLst>
                    <a:ext uri="{9D8B030D-6E8A-4147-A177-3AD203B41FA5}">
                      <a16:colId xmlns:a16="http://schemas.microsoft.com/office/drawing/2014/main" val="4155611611"/>
                    </a:ext>
                  </a:extLst>
                </a:gridCol>
                <a:gridCol w="659773">
                  <a:extLst>
                    <a:ext uri="{9D8B030D-6E8A-4147-A177-3AD203B41FA5}">
                      <a16:colId xmlns:a16="http://schemas.microsoft.com/office/drawing/2014/main" val="1125261178"/>
                    </a:ext>
                  </a:extLst>
                </a:gridCol>
                <a:gridCol w="659773">
                  <a:extLst>
                    <a:ext uri="{9D8B030D-6E8A-4147-A177-3AD203B41FA5}">
                      <a16:colId xmlns:a16="http://schemas.microsoft.com/office/drawing/2014/main" val="121536843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death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Interv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2301853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118389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029559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016516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8722429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456603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864555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9529566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495531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64238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800623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84503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5346824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0518626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717021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500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9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trick to standardizing without calculating probabilities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750" y="1544526"/>
            <a:ext cx="464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Original data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Copy data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Repeat as many times as there are exposure levels (create a unique tag for each set of copies)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Set outcome to missing in all but one set of copies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Assign everyone in copy 1 to exposure level 1 and copy 2 to exposure level 2</a:t>
            </a:r>
          </a:p>
          <a:p>
            <a:endParaRPr lang="en-US" sz="2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DF1730-26BF-4B29-BED5-C87470971B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68500" y="1544526"/>
          <a:ext cx="4618411" cy="4511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59773">
                  <a:extLst>
                    <a:ext uri="{9D8B030D-6E8A-4147-A177-3AD203B41FA5}">
                      <a16:colId xmlns:a16="http://schemas.microsoft.com/office/drawing/2014/main" val="1879308124"/>
                    </a:ext>
                  </a:extLst>
                </a:gridCol>
                <a:gridCol w="659773">
                  <a:extLst>
                    <a:ext uri="{9D8B030D-6E8A-4147-A177-3AD203B41FA5}">
                      <a16:colId xmlns:a16="http://schemas.microsoft.com/office/drawing/2014/main" val="411338414"/>
                    </a:ext>
                  </a:extLst>
                </a:gridCol>
                <a:gridCol w="659773">
                  <a:extLst>
                    <a:ext uri="{9D8B030D-6E8A-4147-A177-3AD203B41FA5}">
                      <a16:colId xmlns:a16="http://schemas.microsoft.com/office/drawing/2014/main" val="2818827755"/>
                    </a:ext>
                  </a:extLst>
                </a:gridCol>
                <a:gridCol w="659773">
                  <a:extLst>
                    <a:ext uri="{9D8B030D-6E8A-4147-A177-3AD203B41FA5}">
                      <a16:colId xmlns:a16="http://schemas.microsoft.com/office/drawing/2014/main" val="669808653"/>
                    </a:ext>
                  </a:extLst>
                </a:gridCol>
                <a:gridCol w="659773">
                  <a:extLst>
                    <a:ext uri="{9D8B030D-6E8A-4147-A177-3AD203B41FA5}">
                      <a16:colId xmlns:a16="http://schemas.microsoft.com/office/drawing/2014/main" val="4155611611"/>
                    </a:ext>
                  </a:extLst>
                </a:gridCol>
                <a:gridCol w="659773">
                  <a:extLst>
                    <a:ext uri="{9D8B030D-6E8A-4147-A177-3AD203B41FA5}">
                      <a16:colId xmlns:a16="http://schemas.microsoft.com/office/drawing/2014/main" val="1125261178"/>
                    </a:ext>
                  </a:extLst>
                </a:gridCol>
                <a:gridCol w="659773">
                  <a:extLst>
                    <a:ext uri="{9D8B030D-6E8A-4147-A177-3AD203B41FA5}">
                      <a16:colId xmlns:a16="http://schemas.microsoft.com/office/drawing/2014/main" val="121536843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death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Interv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2301853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118389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029559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016516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8722429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456603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864555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9529566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495531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64238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800623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84503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5346824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0518626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717021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500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74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trick to standardizing without calculating probabilities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750" y="1544526"/>
            <a:ext cx="464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 smtClean="0"/>
              <a:t>Run a model for the outcome given randomization and any baseline covariates of interest</a:t>
            </a:r>
          </a:p>
          <a:p>
            <a:endParaRPr lang="en-US" sz="2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DF1730-26BF-4B29-BED5-C87470971B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68500" y="1544526"/>
          <a:ext cx="4618411" cy="4511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59773">
                  <a:extLst>
                    <a:ext uri="{9D8B030D-6E8A-4147-A177-3AD203B41FA5}">
                      <a16:colId xmlns:a16="http://schemas.microsoft.com/office/drawing/2014/main" val="1879308124"/>
                    </a:ext>
                  </a:extLst>
                </a:gridCol>
                <a:gridCol w="659773">
                  <a:extLst>
                    <a:ext uri="{9D8B030D-6E8A-4147-A177-3AD203B41FA5}">
                      <a16:colId xmlns:a16="http://schemas.microsoft.com/office/drawing/2014/main" val="411338414"/>
                    </a:ext>
                  </a:extLst>
                </a:gridCol>
                <a:gridCol w="659773">
                  <a:extLst>
                    <a:ext uri="{9D8B030D-6E8A-4147-A177-3AD203B41FA5}">
                      <a16:colId xmlns:a16="http://schemas.microsoft.com/office/drawing/2014/main" val="2818827755"/>
                    </a:ext>
                  </a:extLst>
                </a:gridCol>
                <a:gridCol w="659773">
                  <a:extLst>
                    <a:ext uri="{9D8B030D-6E8A-4147-A177-3AD203B41FA5}">
                      <a16:colId xmlns:a16="http://schemas.microsoft.com/office/drawing/2014/main" val="669808653"/>
                    </a:ext>
                  </a:extLst>
                </a:gridCol>
                <a:gridCol w="659773">
                  <a:extLst>
                    <a:ext uri="{9D8B030D-6E8A-4147-A177-3AD203B41FA5}">
                      <a16:colId xmlns:a16="http://schemas.microsoft.com/office/drawing/2014/main" val="4155611611"/>
                    </a:ext>
                  </a:extLst>
                </a:gridCol>
                <a:gridCol w="659773">
                  <a:extLst>
                    <a:ext uri="{9D8B030D-6E8A-4147-A177-3AD203B41FA5}">
                      <a16:colId xmlns:a16="http://schemas.microsoft.com/office/drawing/2014/main" val="1125261178"/>
                    </a:ext>
                  </a:extLst>
                </a:gridCol>
                <a:gridCol w="659773">
                  <a:extLst>
                    <a:ext uri="{9D8B030D-6E8A-4147-A177-3AD203B41FA5}">
                      <a16:colId xmlns:a16="http://schemas.microsoft.com/office/drawing/2014/main" val="121536843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death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Interv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2301853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118389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029559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016516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8722429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456603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864555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9529566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495531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64238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800623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84503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5346824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0518626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717021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500188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AC1E59C0-3D7E-450C-B72B-870CB04F436D}"/>
              </a:ext>
            </a:extLst>
          </p:cNvPr>
          <p:cNvSpPr/>
          <p:nvPr/>
        </p:nvSpPr>
        <p:spPr>
          <a:xfrm>
            <a:off x="6234888" y="4734712"/>
            <a:ext cx="374798" cy="14172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884A2-5C20-47C1-9BAE-A692BED66792}"/>
              </a:ext>
            </a:extLst>
          </p:cNvPr>
          <p:cNvSpPr txBox="1"/>
          <p:nvPr/>
        </p:nvSpPr>
        <p:spPr>
          <a:xfrm>
            <a:off x="6896765" y="5206854"/>
            <a:ext cx="4552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Model will be </a:t>
            </a:r>
            <a:r>
              <a:rPr lang="en-US" sz="2100" dirty="0" smtClean="0"/>
              <a:t>fit </a:t>
            </a:r>
            <a:r>
              <a:rPr lang="en-US" sz="2100" dirty="0"/>
              <a:t>in </a:t>
            </a:r>
            <a:r>
              <a:rPr lang="en-US" sz="2100" dirty="0" smtClean="0"/>
              <a:t>this original data only, </a:t>
            </a:r>
            <a:r>
              <a:rPr lang="en-US" sz="2100" dirty="0"/>
              <a:t>since </a:t>
            </a:r>
            <a:r>
              <a:rPr lang="en-US" sz="2100" dirty="0" smtClean="0"/>
              <a:t>has no missing outcome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trick to standardizing without calculating probabilities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750" y="1544526"/>
            <a:ext cx="464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 smtClean="0"/>
              <a:t>Run a model for the outcome given randomization and any baseline covariates of interest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 smtClean="0"/>
              <a:t>Estimate predicted probability of the outcome from your model for every real &amp; copied observation</a:t>
            </a:r>
          </a:p>
          <a:p>
            <a:endParaRPr lang="en-US" sz="2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DF1730-26BF-4B29-BED5-C87470971B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68500" y="1544526"/>
          <a:ext cx="4994200" cy="4511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24275">
                  <a:extLst>
                    <a:ext uri="{9D8B030D-6E8A-4147-A177-3AD203B41FA5}">
                      <a16:colId xmlns:a16="http://schemas.microsoft.com/office/drawing/2014/main" val="1879308124"/>
                    </a:ext>
                  </a:extLst>
                </a:gridCol>
                <a:gridCol w="624275">
                  <a:extLst>
                    <a:ext uri="{9D8B030D-6E8A-4147-A177-3AD203B41FA5}">
                      <a16:colId xmlns:a16="http://schemas.microsoft.com/office/drawing/2014/main" val="411338414"/>
                    </a:ext>
                  </a:extLst>
                </a:gridCol>
                <a:gridCol w="624275">
                  <a:extLst>
                    <a:ext uri="{9D8B030D-6E8A-4147-A177-3AD203B41FA5}">
                      <a16:colId xmlns:a16="http://schemas.microsoft.com/office/drawing/2014/main" val="2818827755"/>
                    </a:ext>
                  </a:extLst>
                </a:gridCol>
                <a:gridCol w="624275">
                  <a:extLst>
                    <a:ext uri="{9D8B030D-6E8A-4147-A177-3AD203B41FA5}">
                      <a16:colId xmlns:a16="http://schemas.microsoft.com/office/drawing/2014/main" val="669808653"/>
                    </a:ext>
                  </a:extLst>
                </a:gridCol>
                <a:gridCol w="624275">
                  <a:extLst>
                    <a:ext uri="{9D8B030D-6E8A-4147-A177-3AD203B41FA5}">
                      <a16:colId xmlns:a16="http://schemas.microsoft.com/office/drawing/2014/main" val="4155611611"/>
                    </a:ext>
                  </a:extLst>
                </a:gridCol>
                <a:gridCol w="624275">
                  <a:extLst>
                    <a:ext uri="{9D8B030D-6E8A-4147-A177-3AD203B41FA5}">
                      <a16:colId xmlns:a16="http://schemas.microsoft.com/office/drawing/2014/main" val="1125261178"/>
                    </a:ext>
                  </a:extLst>
                </a:gridCol>
                <a:gridCol w="624275">
                  <a:extLst>
                    <a:ext uri="{9D8B030D-6E8A-4147-A177-3AD203B41FA5}">
                      <a16:colId xmlns:a16="http://schemas.microsoft.com/office/drawing/2014/main" val="1215368432"/>
                    </a:ext>
                  </a:extLst>
                </a:gridCol>
                <a:gridCol w="624275">
                  <a:extLst>
                    <a:ext uri="{9D8B030D-6E8A-4147-A177-3AD203B41FA5}">
                      <a16:colId xmlns:a16="http://schemas.microsoft.com/office/drawing/2014/main" val="91272603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death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Interv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pr_d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2301853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118389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029559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016516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8722429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456603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864555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9529566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495531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64238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800623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84503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5346824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0518626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717021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500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9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91BB-AC4A-4E23-B592-21163376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are well-defined interventions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EE87E-E9BB-467A-B9A6-A2CBFB4F4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26" y="1574359"/>
            <a:ext cx="10658474" cy="1963014"/>
          </a:xfrm>
        </p:spPr>
        <p:txBody>
          <a:bodyPr>
            <a:norm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2"/>
                </a:solidFill>
              </a:rPr>
              <a:t>When there are multiple possible ‘interventions’ and we don’t specify one, our answer is a weighted average of all interventions but we don’t know the weights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48255C-705B-4E42-8AA2-B298CBC790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522" y="4230274"/>
            <a:ext cx="1056528" cy="831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8E35E8-0E98-443F-AD21-A26D273CE0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0508">
            <a:off x="5277413" y="4575415"/>
            <a:ext cx="356218" cy="10686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9DE984-96BA-4078-B545-37B968DA12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569" y="5353835"/>
            <a:ext cx="1168406" cy="10407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89BC3D-D887-45DE-9343-FF5EBEA978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219" y="3589928"/>
            <a:ext cx="582547" cy="7686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73E109-E6C8-4E26-8242-8BD7FB741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477" y="3886723"/>
            <a:ext cx="1993565" cy="1987468"/>
          </a:xfrm>
          <a:prstGeom prst="rect">
            <a:avLst/>
          </a:prstGeom>
        </p:spPr>
      </p:pic>
      <p:sp>
        <p:nvSpPr>
          <p:cNvPr id="19" name="Right Brace 18">
            <a:extLst>
              <a:ext uri="{FF2B5EF4-FFF2-40B4-BE49-F238E27FC236}">
                <a16:creationId xmlns:a16="http://schemas.microsoft.com/office/drawing/2014/main" id="{BA72710E-3561-433F-B3E5-F26E3C498287}"/>
              </a:ext>
            </a:extLst>
          </p:cNvPr>
          <p:cNvSpPr/>
          <p:nvPr/>
        </p:nvSpPr>
        <p:spPr>
          <a:xfrm>
            <a:off x="6118861" y="3974277"/>
            <a:ext cx="563031" cy="1870079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84D0D0-2400-4AD5-93B1-5D66C279A533}"/>
              </a:ext>
            </a:extLst>
          </p:cNvPr>
          <p:cNvCxnSpPr>
            <a:cxnSpLocks/>
          </p:cNvCxnSpPr>
          <p:nvPr/>
        </p:nvCxnSpPr>
        <p:spPr>
          <a:xfrm>
            <a:off x="6556545" y="4917732"/>
            <a:ext cx="14517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38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trick to standardizing without calculating probabilities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DF1730-26BF-4B29-BED5-C87470971B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68500" y="1544526"/>
          <a:ext cx="4994200" cy="4511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24275">
                  <a:extLst>
                    <a:ext uri="{9D8B030D-6E8A-4147-A177-3AD203B41FA5}">
                      <a16:colId xmlns:a16="http://schemas.microsoft.com/office/drawing/2014/main" val="1879308124"/>
                    </a:ext>
                  </a:extLst>
                </a:gridCol>
                <a:gridCol w="624275">
                  <a:extLst>
                    <a:ext uri="{9D8B030D-6E8A-4147-A177-3AD203B41FA5}">
                      <a16:colId xmlns:a16="http://schemas.microsoft.com/office/drawing/2014/main" val="411338414"/>
                    </a:ext>
                  </a:extLst>
                </a:gridCol>
                <a:gridCol w="624275">
                  <a:extLst>
                    <a:ext uri="{9D8B030D-6E8A-4147-A177-3AD203B41FA5}">
                      <a16:colId xmlns:a16="http://schemas.microsoft.com/office/drawing/2014/main" val="2818827755"/>
                    </a:ext>
                  </a:extLst>
                </a:gridCol>
                <a:gridCol w="624275">
                  <a:extLst>
                    <a:ext uri="{9D8B030D-6E8A-4147-A177-3AD203B41FA5}">
                      <a16:colId xmlns:a16="http://schemas.microsoft.com/office/drawing/2014/main" val="669808653"/>
                    </a:ext>
                  </a:extLst>
                </a:gridCol>
                <a:gridCol w="624275">
                  <a:extLst>
                    <a:ext uri="{9D8B030D-6E8A-4147-A177-3AD203B41FA5}">
                      <a16:colId xmlns:a16="http://schemas.microsoft.com/office/drawing/2014/main" val="4155611611"/>
                    </a:ext>
                  </a:extLst>
                </a:gridCol>
                <a:gridCol w="624275">
                  <a:extLst>
                    <a:ext uri="{9D8B030D-6E8A-4147-A177-3AD203B41FA5}">
                      <a16:colId xmlns:a16="http://schemas.microsoft.com/office/drawing/2014/main" val="1125261178"/>
                    </a:ext>
                  </a:extLst>
                </a:gridCol>
                <a:gridCol w="624275">
                  <a:extLst>
                    <a:ext uri="{9D8B030D-6E8A-4147-A177-3AD203B41FA5}">
                      <a16:colId xmlns:a16="http://schemas.microsoft.com/office/drawing/2014/main" val="1215368432"/>
                    </a:ext>
                  </a:extLst>
                </a:gridCol>
                <a:gridCol w="624275">
                  <a:extLst>
                    <a:ext uri="{9D8B030D-6E8A-4147-A177-3AD203B41FA5}">
                      <a16:colId xmlns:a16="http://schemas.microsoft.com/office/drawing/2014/main" val="91272603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death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Interv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pr_d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2301853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118389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029559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016516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8722429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456603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864555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9529566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495531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64238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800623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84503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5346824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0518626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717021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500188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17312F93-A291-498B-A655-640BC7390DFC}"/>
              </a:ext>
            </a:extLst>
          </p:cNvPr>
          <p:cNvSpPr/>
          <p:nvPr/>
        </p:nvSpPr>
        <p:spPr>
          <a:xfrm>
            <a:off x="6431812" y="1859626"/>
            <a:ext cx="374798" cy="138419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0779A78-FBC9-44A3-9BCA-9FD26874C3C1}"/>
              </a:ext>
            </a:extLst>
          </p:cNvPr>
          <p:cNvSpPr/>
          <p:nvPr/>
        </p:nvSpPr>
        <p:spPr>
          <a:xfrm>
            <a:off x="6431812" y="3243817"/>
            <a:ext cx="374798" cy="1384191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BDF3F8-5770-40DD-8CC8-2E506D9B774C}"/>
                  </a:ext>
                </a:extLst>
              </p:cNvPr>
              <p:cNvSpPr txBox="1"/>
              <p:nvPr/>
            </p:nvSpPr>
            <p:spPr>
              <a:xfrm>
                <a:off x="6994009" y="2043488"/>
                <a:ext cx="47503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Estimate of what would have happened if everyone were randomized to 0: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BDF3F8-5770-40DD-8CC8-2E506D9B7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09" y="2043488"/>
                <a:ext cx="4750316" cy="1200329"/>
              </a:xfrm>
              <a:prstGeom prst="rect">
                <a:avLst/>
              </a:prstGeom>
              <a:blipFill>
                <a:blip r:embed="rId3"/>
                <a:stretch>
                  <a:fillRect l="-1923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BDF3F8-5770-40DD-8CC8-2E506D9B774C}"/>
                  </a:ext>
                </a:extLst>
              </p:cNvPr>
              <p:cNvSpPr txBox="1"/>
              <p:nvPr/>
            </p:nvSpPr>
            <p:spPr>
              <a:xfrm>
                <a:off x="6994009" y="3335747"/>
                <a:ext cx="47503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Estimate of what would have happened if everyone were randomized to 1: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BDF3F8-5770-40DD-8CC8-2E506D9B7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09" y="3335747"/>
                <a:ext cx="4750316" cy="1200329"/>
              </a:xfrm>
              <a:prstGeom prst="rect">
                <a:avLst/>
              </a:prstGeom>
              <a:blipFill>
                <a:blip r:embed="rId4"/>
                <a:stretch>
                  <a:fillRect l="-1923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17312F93-A291-498B-A655-640BC7390DFC}"/>
              </a:ext>
            </a:extLst>
          </p:cNvPr>
          <p:cNvSpPr/>
          <p:nvPr/>
        </p:nvSpPr>
        <p:spPr>
          <a:xfrm>
            <a:off x="6431812" y="4719938"/>
            <a:ext cx="374798" cy="138419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BDF3F8-5770-40DD-8CC8-2E506D9B774C}"/>
                  </a:ext>
                </a:extLst>
              </p:cNvPr>
              <p:cNvSpPr txBox="1"/>
              <p:nvPr/>
            </p:nvSpPr>
            <p:spPr>
              <a:xfrm>
                <a:off x="6994009" y="4903800"/>
                <a:ext cx="47503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Estimate of average outcome actually observed in the trial: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BDF3F8-5770-40DD-8CC8-2E506D9B7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09" y="4903800"/>
                <a:ext cx="4750316" cy="830997"/>
              </a:xfrm>
              <a:prstGeom prst="rect">
                <a:avLst/>
              </a:prstGeom>
              <a:blipFill>
                <a:blip r:embed="rId5"/>
                <a:stretch>
                  <a:fillRect l="-1923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2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code: Create 3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74359"/>
            <a:ext cx="10367011" cy="4611756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SAS Monospace" panose="020B0609020202020204" pitchFamily="49" charset="0"/>
              </a:rPr>
              <a:t>/* create a dataset with 3 copies of each subject */  </a:t>
            </a:r>
          </a:p>
          <a:p>
            <a:r>
              <a:rPr lang="en-US" b="1" dirty="0">
                <a:latin typeface="SAS Monospace" panose="020B0609020202020204" pitchFamily="49" charset="0"/>
              </a:rPr>
              <a:t>data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onesample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smtClean="0">
                <a:latin typeface="SAS Monospace" panose="020B0609020202020204" pitchFamily="49" charset="0"/>
              </a:rPr>
              <a:t>;   </a:t>
            </a:r>
            <a:r>
              <a:rPr lang="en-US" dirty="0">
                <a:latin typeface="SAS Monospace" panose="020B0609020202020204" pitchFamily="49" charset="0"/>
              </a:rPr>
              <a:t>set </a:t>
            </a:r>
            <a:r>
              <a:rPr lang="en-US" dirty="0" err="1">
                <a:latin typeface="SAS Monospace" panose="020B0609020202020204" pitchFamily="49" charset="0"/>
              </a:rPr>
              <a:t>nhefs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smtClean="0">
                <a:latin typeface="SAS Monospace" panose="020B0609020202020204" pitchFamily="49" charset="0"/>
              </a:rPr>
              <a:t>;   </a:t>
            </a:r>
            <a:r>
              <a:rPr lang="en-US" dirty="0">
                <a:latin typeface="SAS Monospace" panose="020B0609020202020204" pitchFamily="49" charset="0"/>
              </a:rPr>
              <a:t>label </a:t>
            </a:r>
            <a:r>
              <a:rPr lang="en-US" dirty="0" err="1">
                <a:latin typeface="SAS Monospace" panose="020B0609020202020204" pitchFamily="49" charset="0"/>
              </a:rPr>
              <a:t>interv</a:t>
            </a:r>
            <a:r>
              <a:rPr lang="en-US" dirty="0">
                <a:latin typeface="SAS Monospace" panose="020B0609020202020204" pitchFamily="49" charset="0"/>
              </a:rPr>
              <a:t>= "Intervention"; </a:t>
            </a:r>
          </a:p>
          <a:p>
            <a:r>
              <a:rPr lang="en-US" dirty="0">
                <a:latin typeface="SAS Monospace" panose="020B0609020202020204" pitchFamily="49" charset="0"/>
              </a:rPr>
              <a:t>  </a:t>
            </a:r>
            <a:r>
              <a:rPr lang="en-US" dirty="0" err="1">
                <a:latin typeface="SAS Monospace" panose="020B0609020202020204" pitchFamily="49" charset="0"/>
              </a:rPr>
              <a:t>interv</a:t>
            </a:r>
            <a:r>
              <a:rPr lang="en-US" dirty="0">
                <a:latin typeface="SAS Monospace" panose="020B0609020202020204" pitchFamily="49" charset="0"/>
              </a:rPr>
              <a:t> = -</a:t>
            </a:r>
            <a:r>
              <a:rPr lang="en-US" b="1" dirty="0">
                <a:latin typeface="SAS Monospace" panose="020B0609020202020204" pitchFamily="49" charset="0"/>
              </a:rPr>
              <a:t>1</a:t>
            </a:r>
            <a:r>
              <a:rPr lang="en-US" dirty="0">
                <a:latin typeface="SAS Monospace" panose="020B0609020202020204" pitchFamily="49" charset="0"/>
              </a:rPr>
              <a:t> ;    </a:t>
            </a:r>
            <a:r>
              <a:rPr lang="en-US" dirty="0" smtClean="0">
                <a:latin typeface="SAS Monospace" panose="020B0609020202020204" pitchFamily="49" charset="0"/>
              </a:rPr>
              <a:t>output </a:t>
            </a:r>
            <a:r>
              <a:rPr lang="en-US" dirty="0">
                <a:latin typeface="SAS Monospace" panose="020B0609020202020204" pitchFamily="49" charset="0"/>
              </a:rPr>
              <a:t>; </a:t>
            </a:r>
          </a:p>
          <a:p>
            <a:r>
              <a:rPr lang="en-US" dirty="0">
                <a:latin typeface="SAS Monospace" panose="020B0609020202020204" pitchFamily="49" charset="0"/>
              </a:rPr>
              <a:t>  </a:t>
            </a:r>
            <a:r>
              <a:rPr lang="en-US" dirty="0" err="1">
                <a:latin typeface="SAS Monospace" panose="020B0609020202020204" pitchFamily="49" charset="0"/>
              </a:rPr>
              <a:t>interv</a:t>
            </a:r>
            <a:r>
              <a:rPr lang="en-US" dirty="0">
                <a:latin typeface="SAS Monospace" panose="020B0609020202020204" pitchFamily="49" charset="0"/>
              </a:rPr>
              <a:t> = </a:t>
            </a:r>
            <a:r>
              <a:rPr lang="en-US" b="1" dirty="0">
                <a:latin typeface="SAS Monospace" panose="020B0609020202020204" pitchFamily="49" charset="0"/>
              </a:rPr>
              <a:t>0</a:t>
            </a:r>
            <a:r>
              <a:rPr lang="en-US" dirty="0">
                <a:latin typeface="SAS Monospace" panose="020B0609020202020204" pitchFamily="49" charset="0"/>
              </a:rPr>
              <a:t> ;     /* 2nd copy: treatment </a:t>
            </a:r>
            <a:r>
              <a:rPr lang="en-US" dirty="0" smtClean="0">
                <a:latin typeface="SAS Monospace" panose="020B0609020202020204" pitchFamily="49" charset="0"/>
              </a:rPr>
              <a:t>=0</a:t>
            </a:r>
            <a:r>
              <a:rPr lang="en-US" dirty="0">
                <a:latin typeface="SAS Monospace" panose="020B0609020202020204" pitchFamily="49" charset="0"/>
              </a:rPr>
              <a:t>, outcome </a:t>
            </a:r>
            <a:r>
              <a:rPr lang="en-US" dirty="0" smtClean="0">
                <a:latin typeface="SAS Monospace" panose="020B0609020202020204" pitchFamily="49" charset="0"/>
              </a:rPr>
              <a:t>= </a:t>
            </a:r>
            <a:r>
              <a:rPr lang="en-US" dirty="0">
                <a:latin typeface="SAS Monospace" panose="020B0609020202020204" pitchFamily="49" charset="0"/>
              </a:rPr>
              <a:t>missing */</a:t>
            </a:r>
          </a:p>
          <a:p>
            <a:r>
              <a:rPr lang="en-US" dirty="0">
                <a:latin typeface="SAS Monospace" panose="020B0609020202020204" pitchFamily="49" charset="0"/>
              </a:rPr>
              <a:t>  	</a:t>
            </a:r>
            <a:r>
              <a:rPr lang="en-US" dirty="0" err="1">
                <a:latin typeface="SAS Monospace" panose="020B0609020202020204" pitchFamily="49" charset="0"/>
              </a:rPr>
              <a:t>qsmk</a:t>
            </a:r>
            <a:r>
              <a:rPr lang="en-US" dirty="0">
                <a:latin typeface="SAS Monospace" panose="020B0609020202020204" pitchFamily="49" charset="0"/>
              </a:rPr>
              <a:t> = </a:t>
            </a:r>
            <a:r>
              <a:rPr lang="en-US" b="1" dirty="0">
                <a:latin typeface="SAS Monospace" panose="020B0609020202020204" pitchFamily="49" charset="0"/>
              </a:rPr>
              <a:t>0</a:t>
            </a:r>
            <a:r>
              <a:rPr lang="en-US" dirty="0">
                <a:latin typeface="SAS Monospace" panose="020B0609020202020204" pitchFamily="49" charset="0"/>
              </a:rPr>
              <a:t> ;</a:t>
            </a:r>
          </a:p>
          <a:p>
            <a:r>
              <a:rPr lang="en-US" dirty="0">
                <a:latin typeface="SAS Monospace" panose="020B0609020202020204" pitchFamily="49" charset="0"/>
              </a:rPr>
              <a:t>  	wt82_71 = </a:t>
            </a:r>
            <a:r>
              <a:rPr lang="en-US" b="1" dirty="0">
                <a:latin typeface="SAS Monospace" panose="020B0609020202020204" pitchFamily="49" charset="0"/>
              </a:rPr>
              <a:t>.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smtClean="0">
                <a:latin typeface="SAS Monospace" panose="020B0609020202020204" pitchFamily="49" charset="0"/>
              </a:rPr>
              <a:t>; </a:t>
            </a:r>
            <a:r>
              <a:rPr lang="en-US" dirty="0">
                <a:latin typeface="SAS Monospace" panose="020B0609020202020204" pitchFamily="49" charset="0"/>
              </a:rPr>
              <a:t>	output ;  </a:t>
            </a:r>
          </a:p>
          <a:p>
            <a:r>
              <a:rPr lang="en-US" dirty="0">
                <a:latin typeface="SAS Monospace" panose="020B0609020202020204" pitchFamily="49" charset="0"/>
              </a:rPr>
              <a:t>  </a:t>
            </a:r>
            <a:r>
              <a:rPr lang="en-US" dirty="0" err="1">
                <a:latin typeface="SAS Monospace" panose="020B0609020202020204" pitchFamily="49" charset="0"/>
              </a:rPr>
              <a:t>interv</a:t>
            </a:r>
            <a:r>
              <a:rPr lang="en-US" dirty="0">
                <a:latin typeface="SAS Monospace" panose="020B0609020202020204" pitchFamily="49" charset="0"/>
              </a:rPr>
              <a:t> = </a:t>
            </a:r>
            <a:r>
              <a:rPr lang="en-US" b="1" dirty="0">
                <a:latin typeface="SAS Monospace" panose="020B0609020202020204" pitchFamily="49" charset="0"/>
              </a:rPr>
              <a:t>1</a:t>
            </a:r>
            <a:r>
              <a:rPr lang="en-US" dirty="0">
                <a:latin typeface="SAS Monospace" panose="020B0609020202020204" pitchFamily="49" charset="0"/>
              </a:rPr>
              <a:t> ;     /* 3rd copy: treatment </a:t>
            </a:r>
            <a:r>
              <a:rPr lang="en-US" dirty="0" smtClean="0">
                <a:latin typeface="SAS Monospace" panose="020B0609020202020204" pitchFamily="49" charset="0"/>
              </a:rPr>
              <a:t>=1</a:t>
            </a:r>
            <a:r>
              <a:rPr lang="en-US" dirty="0">
                <a:latin typeface="SAS Monospace" panose="020B0609020202020204" pitchFamily="49" charset="0"/>
              </a:rPr>
              <a:t>, outcome </a:t>
            </a:r>
            <a:r>
              <a:rPr lang="en-US" dirty="0" smtClean="0">
                <a:latin typeface="SAS Monospace" panose="020B0609020202020204" pitchFamily="49" charset="0"/>
              </a:rPr>
              <a:t>= </a:t>
            </a:r>
            <a:r>
              <a:rPr lang="en-US" dirty="0">
                <a:latin typeface="SAS Monospace" panose="020B0609020202020204" pitchFamily="49" charset="0"/>
              </a:rPr>
              <a:t>missing*/</a:t>
            </a:r>
          </a:p>
          <a:p>
            <a:r>
              <a:rPr lang="en-US" dirty="0">
                <a:latin typeface="SAS Monospace" panose="020B0609020202020204" pitchFamily="49" charset="0"/>
              </a:rPr>
              <a:t>  	</a:t>
            </a:r>
            <a:r>
              <a:rPr lang="en-US" dirty="0" err="1">
                <a:latin typeface="SAS Monospace" panose="020B0609020202020204" pitchFamily="49" charset="0"/>
              </a:rPr>
              <a:t>qsmk</a:t>
            </a:r>
            <a:r>
              <a:rPr lang="en-US" dirty="0">
                <a:latin typeface="SAS Monospace" panose="020B0609020202020204" pitchFamily="49" charset="0"/>
              </a:rPr>
              <a:t> = </a:t>
            </a:r>
            <a:r>
              <a:rPr lang="en-US" b="1" dirty="0">
                <a:latin typeface="SAS Monospace" panose="020B0609020202020204" pitchFamily="49" charset="0"/>
              </a:rPr>
              <a:t>1</a:t>
            </a:r>
            <a:r>
              <a:rPr lang="en-US" dirty="0">
                <a:latin typeface="SAS Monospace" panose="020B0609020202020204" pitchFamily="49" charset="0"/>
              </a:rPr>
              <a:t> ;</a:t>
            </a:r>
          </a:p>
          <a:p>
            <a:r>
              <a:rPr lang="en-US" dirty="0">
                <a:latin typeface="SAS Monospace" panose="020B0609020202020204" pitchFamily="49" charset="0"/>
              </a:rPr>
              <a:t>  	wt82_71 = </a:t>
            </a:r>
            <a:r>
              <a:rPr lang="en-US" b="1" dirty="0">
                <a:latin typeface="SAS Monospace" panose="020B0609020202020204" pitchFamily="49" charset="0"/>
              </a:rPr>
              <a:t>.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smtClean="0">
                <a:latin typeface="SAS Monospace" panose="020B0609020202020204" pitchFamily="49" charset="0"/>
              </a:rPr>
              <a:t>; output </a:t>
            </a:r>
            <a:r>
              <a:rPr lang="en-US" dirty="0">
                <a:latin typeface="SAS Monospace" panose="020B0609020202020204" pitchFamily="49" charset="0"/>
              </a:rPr>
              <a:t>;    </a:t>
            </a:r>
          </a:p>
          <a:p>
            <a:r>
              <a:rPr lang="en-US" b="1" dirty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  <a:endParaRPr lang="en-US" dirty="0">
              <a:latin typeface="SAS Monospace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93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SAS code: Estimate outcome model and output predicted values for each individual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74359"/>
            <a:ext cx="10709911" cy="461175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>
                <a:latin typeface="SAS Monospace" panose="020B0609020202020204" pitchFamily="49" charset="0"/>
              </a:rPr>
              <a:t>proc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b="1" dirty="0" err="1">
                <a:latin typeface="SAS Monospace" panose="020B0609020202020204" pitchFamily="49" charset="0"/>
              </a:rPr>
              <a:t>genmod</a:t>
            </a:r>
            <a:r>
              <a:rPr lang="en-US" dirty="0">
                <a:latin typeface="SAS Monospace" panose="020B0609020202020204" pitchFamily="49" charset="0"/>
              </a:rPr>
              <a:t> data = </a:t>
            </a:r>
            <a:r>
              <a:rPr lang="en-US" dirty="0" err="1">
                <a:latin typeface="SAS Monospace" panose="020B0609020202020204" pitchFamily="49" charset="0"/>
              </a:rPr>
              <a:t>onesample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en-US" dirty="0">
                <a:latin typeface="SAS Monospace" panose="020B0609020202020204" pitchFamily="49" charset="0"/>
              </a:rPr>
              <a:t>	class exercise active education;</a:t>
            </a:r>
          </a:p>
          <a:p>
            <a:r>
              <a:rPr lang="en-US" dirty="0">
                <a:latin typeface="SAS Monospace" panose="020B0609020202020204" pitchFamily="49" charset="0"/>
              </a:rPr>
              <a:t>	model wt82_71 = </a:t>
            </a:r>
            <a:r>
              <a:rPr lang="en-US" dirty="0" err="1">
                <a:latin typeface="SAS Monospace" panose="020B0609020202020204" pitchFamily="49" charset="0"/>
              </a:rPr>
              <a:t>qsmk</a:t>
            </a:r>
            <a:r>
              <a:rPr lang="en-US" dirty="0">
                <a:latin typeface="SAS Monospace" panose="020B0609020202020204" pitchFamily="49" charset="0"/>
              </a:rPr>
              <a:t> sex race age age*age education</a:t>
            </a:r>
          </a:p>
          <a:p>
            <a:r>
              <a:rPr lang="en-US" dirty="0">
                <a:latin typeface="SAS Monospace" panose="020B0609020202020204" pitchFamily="49" charset="0"/>
              </a:rPr>
              <a:t>			</a:t>
            </a:r>
            <a:r>
              <a:rPr lang="en-US" dirty="0" smtClean="0">
                <a:latin typeface="SAS Monospace" panose="020B0609020202020204" pitchFamily="49" charset="0"/>
              </a:rPr>
              <a:t>	</a:t>
            </a:r>
            <a:r>
              <a:rPr lang="en-US" dirty="0" err="1" smtClean="0">
                <a:latin typeface="SAS Monospace" panose="020B0609020202020204" pitchFamily="49" charset="0"/>
              </a:rPr>
              <a:t>smokeintensity</a:t>
            </a:r>
            <a:r>
              <a:rPr lang="en-US" dirty="0" smtClean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smokeyrs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smtClean="0">
                <a:latin typeface="SAS Monospace" panose="020B0609020202020204" pitchFamily="49" charset="0"/>
              </a:rPr>
              <a:t>				         </a:t>
            </a:r>
            <a:r>
              <a:rPr lang="en-US" dirty="0" err="1" smtClean="0">
                <a:latin typeface="SAS Monospace" panose="020B0609020202020204" pitchFamily="49" charset="0"/>
              </a:rPr>
              <a:t>smokeintensity</a:t>
            </a:r>
            <a:r>
              <a:rPr lang="en-US" dirty="0" smtClean="0">
                <a:latin typeface="SAS Monospace" panose="020B0609020202020204" pitchFamily="49" charset="0"/>
              </a:rPr>
              <a:t>*</a:t>
            </a:r>
            <a:r>
              <a:rPr lang="en-US" dirty="0" err="1" smtClean="0">
                <a:latin typeface="SAS Monospace" panose="020B0609020202020204" pitchFamily="49" charset="0"/>
              </a:rPr>
              <a:t>smokeintensity</a:t>
            </a:r>
            <a:r>
              <a:rPr lang="en-US" dirty="0" smtClean="0">
                <a:latin typeface="SAS Monospace" panose="020B0609020202020204" pitchFamily="49" charset="0"/>
              </a:rPr>
              <a:t>  	              	              </a:t>
            </a:r>
            <a:r>
              <a:rPr lang="en-US" dirty="0" err="1" smtClean="0">
                <a:latin typeface="SAS Monospace" panose="020B0609020202020204" pitchFamily="49" charset="0"/>
              </a:rPr>
              <a:t>smokeyrs</a:t>
            </a:r>
            <a:r>
              <a:rPr lang="en-US" dirty="0" smtClean="0">
                <a:latin typeface="SAS Monospace" panose="020B0609020202020204" pitchFamily="49" charset="0"/>
              </a:rPr>
              <a:t>*</a:t>
            </a:r>
            <a:r>
              <a:rPr lang="en-US" dirty="0" err="1" smtClean="0">
                <a:latin typeface="SAS Monospace" panose="020B0609020202020204" pitchFamily="49" charset="0"/>
              </a:rPr>
              <a:t>smokeyrs</a:t>
            </a:r>
            <a:r>
              <a:rPr lang="en-US" dirty="0" smtClean="0">
                <a:latin typeface="SAS Monospace" panose="020B0609020202020204" pitchFamily="49" charset="0"/>
              </a:rPr>
              <a:t> exercise </a:t>
            </a:r>
            <a:r>
              <a:rPr lang="en-US" dirty="0">
                <a:latin typeface="SAS Monospace" panose="020B0609020202020204" pitchFamily="49" charset="0"/>
              </a:rPr>
              <a:t>active </a:t>
            </a:r>
            <a:r>
              <a:rPr lang="en-US" dirty="0" smtClean="0">
                <a:latin typeface="SAS Monospace" panose="020B0609020202020204" pitchFamily="49" charset="0"/>
              </a:rPr>
              <a:t>				wt71 wt71*wt71</a:t>
            </a:r>
          </a:p>
          <a:p>
            <a:r>
              <a:rPr lang="en-US" dirty="0" smtClean="0">
                <a:latin typeface="SAS Monospace" panose="020B0609020202020204" pitchFamily="49" charset="0"/>
              </a:rPr>
              <a:t>				</a:t>
            </a:r>
            <a:r>
              <a:rPr lang="en-US" dirty="0" err="1" smtClean="0">
                <a:latin typeface="SAS Monospace" panose="020B0609020202020204" pitchFamily="49" charset="0"/>
              </a:rPr>
              <a:t>qsmk</a:t>
            </a:r>
            <a:r>
              <a:rPr lang="en-US" dirty="0" smtClean="0">
                <a:latin typeface="SAS Monospace" panose="020B0609020202020204" pitchFamily="49" charset="0"/>
              </a:rPr>
              <a:t>*</a:t>
            </a:r>
            <a:r>
              <a:rPr lang="en-US" dirty="0" err="1" smtClean="0">
                <a:latin typeface="SAS Monospace" panose="020B0609020202020204" pitchFamily="49" charset="0"/>
              </a:rPr>
              <a:t>smokeintensity</a:t>
            </a:r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			;</a:t>
            </a:r>
          </a:p>
          <a:p>
            <a:r>
              <a:rPr lang="en-US" dirty="0">
                <a:latin typeface="SAS Monospace" panose="020B0609020202020204" pitchFamily="49" charset="0"/>
              </a:rPr>
              <a:t>    output out = </a:t>
            </a:r>
            <a:r>
              <a:rPr lang="en-US" dirty="0" err="1">
                <a:latin typeface="SAS Monospace" panose="020B0609020202020204" pitchFamily="49" charset="0"/>
              </a:rPr>
              <a:t>predicted_mean</a:t>
            </a:r>
            <a:r>
              <a:rPr lang="en-US" dirty="0">
                <a:latin typeface="SAS Monospace" panose="020B0609020202020204" pitchFamily="49" charset="0"/>
              </a:rPr>
              <a:t> p = </a:t>
            </a:r>
            <a:r>
              <a:rPr lang="en-US" dirty="0" err="1">
                <a:latin typeface="SAS Monospace" panose="020B0609020202020204" pitchFamily="49" charset="0"/>
              </a:rPr>
              <a:t>meanY</a:t>
            </a:r>
            <a:r>
              <a:rPr lang="en-US" dirty="0">
                <a:latin typeface="SAS Monospace" panose="020B0609020202020204" pitchFamily="49" charset="0"/>
              </a:rPr>
              <a:t> ;</a:t>
            </a:r>
          </a:p>
          <a:p>
            <a:r>
              <a:rPr lang="en-US" b="1" dirty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  <a:endParaRPr lang="en-US" dirty="0">
              <a:latin typeface="SAS Monospace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2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SAS code: estimate the mean of the predicted outcome within each **intervention copy**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err="1">
                <a:latin typeface="SAS Monospace" panose="020B0609020202020204" pitchFamily="49" charset="0"/>
              </a:rPr>
              <a:t>proc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b="1" dirty="0">
                <a:latin typeface="SAS Monospace" panose="020B0609020202020204" pitchFamily="49" charset="0"/>
              </a:rPr>
              <a:t>means</a:t>
            </a:r>
            <a:r>
              <a:rPr lang="en-US" dirty="0">
                <a:latin typeface="SAS Monospace" panose="020B0609020202020204" pitchFamily="49" charset="0"/>
              </a:rPr>
              <a:t> data = </a:t>
            </a:r>
            <a:r>
              <a:rPr lang="en-US" dirty="0" err="1">
                <a:latin typeface="SAS Monospace" panose="020B0609020202020204" pitchFamily="49" charset="0"/>
              </a:rPr>
              <a:t>predicted_mean</a:t>
            </a:r>
            <a:r>
              <a:rPr lang="en-US" dirty="0">
                <a:latin typeface="SAS Monospace" panose="020B0609020202020204" pitchFamily="49" charset="0"/>
              </a:rPr>
              <a:t> mean </a:t>
            </a:r>
            <a:r>
              <a:rPr lang="en-US" dirty="0" err="1">
                <a:latin typeface="SAS Monospace" panose="020B0609020202020204" pitchFamily="49" charset="0"/>
              </a:rPr>
              <a:t>noprint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en-US" dirty="0">
                <a:latin typeface="SAS Monospace" panose="020B0609020202020204" pitchFamily="49" charset="0"/>
              </a:rPr>
              <a:t>  class </a:t>
            </a:r>
            <a:r>
              <a:rPr lang="en-US" dirty="0" err="1">
                <a:latin typeface="SAS Monospace" panose="020B0609020202020204" pitchFamily="49" charset="0"/>
              </a:rPr>
              <a:t>interv</a:t>
            </a:r>
            <a:r>
              <a:rPr lang="en-US" dirty="0">
                <a:latin typeface="SAS Monospace" panose="020B0609020202020204" pitchFamily="49" charset="0"/>
              </a:rPr>
              <a:t> ;</a:t>
            </a:r>
          </a:p>
          <a:p>
            <a:r>
              <a:rPr lang="en-US" dirty="0">
                <a:latin typeface="SAS Monospace" panose="020B0609020202020204" pitchFamily="49" charset="0"/>
              </a:rPr>
              <a:t>  </a:t>
            </a:r>
            <a:r>
              <a:rPr lang="en-US" dirty="0" err="1">
                <a:latin typeface="SAS Monospace" panose="020B0609020202020204" pitchFamily="49" charset="0"/>
              </a:rPr>
              <a:t>var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meanY</a:t>
            </a:r>
            <a:r>
              <a:rPr lang="en-US" dirty="0">
                <a:latin typeface="SAS Monospace" panose="020B0609020202020204" pitchFamily="49" charset="0"/>
              </a:rPr>
              <a:t> ;</a:t>
            </a:r>
          </a:p>
          <a:p>
            <a:r>
              <a:rPr lang="en-US" dirty="0">
                <a:latin typeface="SAS Monospace" panose="020B0609020202020204" pitchFamily="49" charset="0"/>
              </a:rPr>
              <a:t>  types </a:t>
            </a:r>
            <a:r>
              <a:rPr lang="en-US" dirty="0" err="1">
                <a:latin typeface="SAS Monospace" panose="020B0609020202020204" pitchFamily="49" charset="0"/>
              </a:rPr>
              <a:t>interv</a:t>
            </a:r>
            <a:r>
              <a:rPr lang="en-US" dirty="0">
                <a:latin typeface="SAS Monospace" panose="020B0609020202020204" pitchFamily="49" charset="0"/>
              </a:rPr>
              <a:t> ;</a:t>
            </a:r>
          </a:p>
          <a:p>
            <a:r>
              <a:rPr lang="en-US" dirty="0">
                <a:latin typeface="SAS Monospace" panose="020B0609020202020204" pitchFamily="49" charset="0"/>
              </a:rPr>
              <a:t>  output out = results (keep = </a:t>
            </a:r>
            <a:r>
              <a:rPr lang="en-US" dirty="0" err="1">
                <a:latin typeface="SAS Monospace" panose="020B0609020202020204" pitchFamily="49" charset="0"/>
              </a:rPr>
              <a:t>interv</a:t>
            </a:r>
            <a:r>
              <a:rPr lang="en-US" dirty="0">
                <a:latin typeface="SAS Monospace" panose="020B0609020202020204" pitchFamily="49" charset="0"/>
              </a:rPr>
              <a:t> mean ) mean = mean ;</a:t>
            </a:r>
          </a:p>
          <a:p>
            <a:r>
              <a:rPr lang="en-US" b="1" dirty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endParaRPr lang="en-US" dirty="0">
              <a:latin typeface="SAS Monospace" panose="020B0609020202020204" pitchFamily="49" charset="0"/>
            </a:endParaRPr>
          </a:p>
          <a:p>
            <a:r>
              <a:rPr lang="en-US" b="1" dirty="0" err="1">
                <a:latin typeface="SAS Monospace" panose="020B0609020202020204" pitchFamily="49" charset="0"/>
              </a:rPr>
              <a:t>proc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b="1" dirty="0">
                <a:latin typeface="SAS Monospace" panose="020B0609020202020204" pitchFamily="49" charset="0"/>
              </a:rPr>
              <a:t>print</a:t>
            </a:r>
            <a:r>
              <a:rPr lang="en-US" dirty="0">
                <a:latin typeface="SAS Monospace" panose="020B0609020202020204" pitchFamily="49" charset="0"/>
              </a:rPr>
              <a:t> data = results noobs label ;</a:t>
            </a:r>
          </a:p>
          <a:p>
            <a:r>
              <a:rPr lang="en-US" dirty="0">
                <a:latin typeface="SAS Monospace" panose="020B0609020202020204" pitchFamily="49" charset="0"/>
              </a:rPr>
              <a:t>  title "Parametric g-formula";</a:t>
            </a:r>
          </a:p>
          <a:p>
            <a:r>
              <a:rPr lang="en-US" dirty="0">
                <a:latin typeface="SAS Monospace" panose="020B0609020202020204" pitchFamily="49" charset="0"/>
              </a:rPr>
              <a:t>  </a:t>
            </a:r>
            <a:r>
              <a:rPr lang="en-US" dirty="0" err="1">
                <a:latin typeface="SAS Monospace" panose="020B0609020202020204" pitchFamily="49" charset="0"/>
              </a:rPr>
              <a:t>var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interv</a:t>
            </a:r>
            <a:r>
              <a:rPr lang="en-US" dirty="0">
                <a:latin typeface="SAS Monospace" panose="020B0609020202020204" pitchFamily="49" charset="0"/>
              </a:rPr>
              <a:t> mean ;</a:t>
            </a:r>
          </a:p>
          <a:p>
            <a:r>
              <a:rPr lang="en-US" b="1" dirty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  <a:endParaRPr lang="en-US" dirty="0">
              <a:latin typeface="SAS Monospace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0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032" y="2569890"/>
            <a:ext cx="3490262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2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Parametric estimation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7516" indent="0">
              <a:buNone/>
            </a:pPr>
            <a:r>
              <a:rPr lang="en-US" dirty="0" smtClean="0"/>
              <a:t>Estimates of standardized mean</a:t>
            </a:r>
          </a:p>
          <a:p>
            <a:pPr lvl="1"/>
            <a:r>
              <a:rPr lang="en-US" dirty="0"/>
              <a:t>1.7 kg in the untreated</a:t>
            </a:r>
          </a:p>
          <a:p>
            <a:pPr lvl="1"/>
            <a:r>
              <a:rPr lang="en-US" dirty="0" smtClean="0"/>
              <a:t>5.2 </a:t>
            </a:r>
            <a:r>
              <a:rPr lang="en-US" dirty="0" smtClean="0"/>
              <a:t>kg in the treated</a:t>
            </a:r>
          </a:p>
          <a:p>
            <a:pPr marL="187516" indent="0">
              <a:buNone/>
            </a:pPr>
            <a:r>
              <a:rPr lang="en-US" dirty="0" smtClean="0">
                <a:cs typeface="Times New Roman" pitchFamily="18" charset="0"/>
              </a:rPr>
              <a:t>Difference</a:t>
            </a:r>
            <a:r>
              <a:rPr lang="en-US" dirty="0" smtClean="0">
                <a:cs typeface="Times New Roman" pitchFamily="18" charset="0"/>
              </a:rPr>
              <a:t>: </a:t>
            </a:r>
            <a:r>
              <a:rPr lang="en-US" dirty="0" smtClean="0">
                <a:solidFill>
                  <a:schemeClr val="accent1"/>
                </a:solidFill>
                <a:cs typeface="Times New Roman" pitchFamily="18" charset="0"/>
              </a:rPr>
              <a:t>3.5</a:t>
            </a:r>
            <a:r>
              <a:rPr lang="en-US" dirty="0" smtClean="0">
                <a:cs typeface="Times New Roman" pitchFamily="18" charset="0"/>
              </a:rPr>
              <a:t> kg</a:t>
            </a:r>
          </a:p>
          <a:p>
            <a:pPr lvl="1"/>
            <a:r>
              <a:rPr lang="en-US" dirty="0" smtClean="0"/>
              <a:t>This difference would have a causal interpretation if all confounders had been included in the standardization procedure</a:t>
            </a:r>
          </a:p>
          <a:p>
            <a:pPr lvl="1"/>
            <a:r>
              <a:rPr lang="en-US" dirty="0" smtClean="0"/>
              <a:t>Note the difference gets further from zero as more baseline covariates are adjusted for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119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Estimating variance: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7516" indent="0">
              <a:buNone/>
            </a:pPr>
            <a:r>
              <a:rPr lang="en-US" dirty="0" smtClean="0"/>
              <a:t>We generally use “bootstrapping” to calculate an approximate 95% confidence interval of the difference of standardized </a:t>
            </a:r>
            <a:r>
              <a:rPr lang="en-US" dirty="0" smtClean="0"/>
              <a:t>means</a:t>
            </a:r>
          </a:p>
          <a:p>
            <a:pPr marL="187516" indent="0">
              <a:buNone/>
            </a:pPr>
            <a:endParaRPr lang="en-US" dirty="0"/>
          </a:p>
          <a:p>
            <a:pPr marL="187516" indent="0">
              <a:buNone/>
            </a:pPr>
            <a:r>
              <a:rPr lang="en-US" dirty="0" smtClean="0"/>
              <a:t>Bootstrapping code is available </a:t>
            </a:r>
            <a:r>
              <a:rPr lang="en-US" dirty="0" smtClean="0"/>
              <a:t>in Chapter 13 of Causal Inference: What if (program 13.4)</a:t>
            </a:r>
            <a:endParaRPr lang="en-US" dirty="0" smtClean="0"/>
          </a:p>
          <a:p>
            <a:pPr lvl="1"/>
            <a:r>
              <a:rPr lang="en-US" dirty="0" smtClean="0"/>
              <a:t>The lazy statistician’s method</a:t>
            </a:r>
          </a:p>
          <a:p>
            <a:pPr lvl="1"/>
            <a:r>
              <a:rPr lang="en-US" dirty="0" smtClean="0"/>
              <a:t>2.6, 4.3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/>
          <a:p>
            <a:fld id="{460BF847-1FE1-4799-AB57-6FD8E02EF172}" type="slidenum">
              <a:rPr lang="en-US" smtClean="0"/>
              <a:pPr/>
              <a:t>76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715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74359"/>
            <a:ext cx="10058401" cy="4611756"/>
          </a:xfrm>
        </p:spPr>
        <p:txBody>
          <a:bodyPr>
            <a:normAutofit/>
          </a:bodyPr>
          <a:lstStyle/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dirty="0" smtClean="0"/>
              <a:t>Explanation </a:t>
            </a:r>
            <a:r>
              <a:rPr lang="en-US" dirty="0"/>
              <a:t>of the target trial framework</a:t>
            </a:r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dirty="0"/>
              <a:t>Example </a:t>
            </a:r>
            <a:r>
              <a:rPr lang="en-US" dirty="0" smtClean="0"/>
              <a:t>target trial emulation</a:t>
            </a:r>
            <a:endParaRPr lang="en-US" dirty="0"/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dirty="0" smtClean="0"/>
              <a:t>Explanation of the g-formula</a:t>
            </a:r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dirty="0" smtClean="0"/>
              <a:t>Calculation of the g-formula for </a:t>
            </a:r>
            <a:r>
              <a:rPr lang="en-US" dirty="0" smtClean="0"/>
              <a:t>multiple </a:t>
            </a:r>
            <a:r>
              <a:rPr lang="en-US" dirty="0" smtClean="0"/>
              <a:t>time-points</a:t>
            </a:r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dirty="0" smtClean="0"/>
              <a:t>Simulation-based estimation of the parametric g-formula</a:t>
            </a:r>
            <a:endParaRPr lang="en-US" dirty="0"/>
          </a:p>
          <a:p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73"/>
          <a:stretch/>
        </p:blipFill>
        <p:spPr>
          <a:xfrm>
            <a:off x="994410" y="1233778"/>
            <a:ext cx="785409" cy="681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73"/>
          <a:stretch/>
        </p:blipFill>
        <p:spPr>
          <a:xfrm>
            <a:off x="994409" y="1994130"/>
            <a:ext cx="785409" cy="681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73"/>
          <a:stretch/>
        </p:blipFill>
        <p:spPr>
          <a:xfrm>
            <a:off x="994408" y="2706430"/>
            <a:ext cx="785409" cy="681161"/>
          </a:xfrm>
          <a:prstGeom prst="rect">
            <a:avLst/>
          </a:prstGeom>
        </p:spPr>
      </p:pic>
      <p:sp>
        <p:nvSpPr>
          <p:cNvPr id="8" name="Notched Right Arrow 7"/>
          <p:cNvSpPr/>
          <p:nvPr/>
        </p:nvSpPr>
        <p:spPr>
          <a:xfrm>
            <a:off x="400050" y="3661907"/>
            <a:ext cx="697229" cy="388620"/>
          </a:xfrm>
          <a:prstGeom prst="notchedRightArrow">
            <a:avLst/>
          </a:prstGeom>
          <a:solidFill>
            <a:srgbClr val="B00000"/>
          </a:solidFill>
          <a:ln>
            <a:solidFill>
              <a:srgbClr val="B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9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DAG:</a:t>
            </a:r>
            <a:endParaRPr lang="en-US" dirty="0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74" y="1481106"/>
            <a:ext cx="9276905" cy="502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g-formula represents this DAG?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97279" y="1574359"/>
            <a:ext cx="4046221" cy="4494972"/>
          </a:xfrm>
        </p:spPr>
        <p:txBody>
          <a:bodyPr/>
          <a:lstStyle/>
          <a:p>
            <a:r>
              <a:rPr lang="en-US" dirty="0" smtClean="0"/>
              <a:t>Step 1: what exchangeability criteria do we need?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Y</a:t>
            </a:r>
            <a:r>
              <a:rPr lang="en-US" baseline="30000" dirty="0" smtClean="0"/>
              <a:t>a0,a1</a:t>
            </a:r>
            <a:r>
              <a:rPr lang="en-US" dirty="0"/>
              <a:t> </a:t>
            </a:r>
            <a:r>
              <a:rPr lang="en-US" dirty="0" smtClean="0"/>
              <a:t>|| A</a:t>
            </a:r>
            <a:r>
              <a:rPr lang="en-US" baseline="-25000" dirty="0" smtClean="0"/>
              <a:t>0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yes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</a:t>
            </a:r>
            <a:r>
              <a:rPr lang="en-US" baseline="30000" dirty="0"/>
              <a:t>a0,a1</a:t>
            </a:r>
            <a:r>
              <a:rPr lang="en-US" dirty="0"/>
              <a:t> || 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| A</a:t>
            </a:r>
            <a:r>
              <a:rPr lang="en-US" baseline="-25000" dirty="0" smtClean="0"/>
              <a:t>0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if conditional on L</a:t>
            </a:r>
            <a:r>
              <a:rPr lang="en-US" baseline="-25000" dirty="0" smtClean="0"/>
              <a:t>t</a:t>
            </a:r>
            <a:endParaRPr lang="en-US" dirty="0"/>
          </a:p>
        </p:txBody>
      </p:sp>
      <p:pic>
        <p:nvPicPr>
          <p:cNvPr id="10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413" y="1789309"/>
            <a:ext cx="5810407" cy="314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8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CE2B-F849-4515-986D-5386E069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are well-defined interventions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1F6C3-2688-4F42-9B2E-0436F28A2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1574359"/>
            <a:ext cx="10487024" cy="4611756"/>
          </a:xfrm>
        </p:spPr>
        <p:txBody>
          <a:bodyPr>
            <a:norm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2"/>
                </a:solidFill>
              </a:rPr>
              <a:t>But, if the intervention is ill-defined the confounding is probably also ill-defined!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4E98D-ECED-44A1-9E72-54A17F0A55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522" y="4230274"/>
            <a:ext cx="1056528" cy="8316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2522D1-4D7B-4C16-806D-7FEFE30288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0508">
            <a:off x="5277413" y="4575415"/>
            <a:ext cx="356218" cy="1068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14D8FD-B92B-429A-A66C-160238C217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569" y="5353835"/>
            <a:ext cx="1168406" cy="1040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02856-9EF9-4450-A6B5-15F1C56E5A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219" y="3589928"/>
            <a:ext cx="582547" cy="7686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DB503C-5C96-4491-866F-D826B0D11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477" y="3886723"/>
            <a:ext cx="1993565" cy="198746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238B26-91DB-477E-ACB4-453BA97D7C56}"/>
              </a:ext>
            </a:extLst>
          </p:cNvPr>
          <p:cNvCxnSpPr>
            <a:cxnSpLocks/>
          </p:cNvCxnSpPr>
          <p:nvPr/>
        </p:nvCxnSpPr>
        <p:spPr>
          <a:xfrm>
            <a:off x="3177640" y="4663389"/>
            <a:ext cx="9752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634D28FF-D13E-4D12-A318-EBA61B5B9CE2}"/>
              </a:ext>
            </a:extLst>
          </p:cNvPr>
          <p:cNvSpPr/>
          <p:nvPr/>
        </p:nvSpPr>
        <p:spPr>
          <a:xfrm>
            <a:off x="2933701" y="3079926"/>
            <a:ext cx="5895975" cy="922207"/>
          </a:xfrm>
          <a:prstGeom prst="curvedDownArrow">
            <a:avLst>
              <a:gd name="adj1" fmla="val 4387"/>
              <a:gd name="adj2" fmla="val 18768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CABF0E2-379C-458D-9E3B-C47917E83957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043" y="3513399"/>
            <a:ext cx="902098" cy="156657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C6FAE0-05B7-4DBF-84DA-EF72B2DCE799}"/>
              </a:ext>
            </a:extLst>
          </p:cNvPr>
          <p:cNvCxnSpPr>
            <a:cxnSpLocks/>
          </p:cNvCxnSpPr>
          <p:nvPr/>
        </p:nvCxnSpPr>
        <p:spPr>
          <a:xfrm>
            <a:off x="3182338" y="4663625"/>
            <a:ext cx="1916623" cy="660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EFCCB7-3DBA-422B-A219-AADB2C8C7BCB}"/>
              </a:ext>
            </a:extLst>
          </p:cNvPr>
          <p:cNvCxnSpPr>
            <a:cxnSpLocks/>
          </p:cNvCxnSpPr>
          <p:nvPr/>
        </p:nvCxnSpPr>
        <p:spPr>
          <a:xfrm>
            <a:off x="3182338" y="4669531"/>
            <a:ext cx="2053445" cy="1174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F14C3F-C4E7-446B-87CA-BAAE2AD99E16}"/>
              </a:ext>
            </a:extLst>
          </p:cNvPr>
          <p:cNvCxnSpPr>
            <a:cxnSpLocks/>
          </p:cNvCxnSpPr>
          <p:nvPr/>
        </p:nvCxnSpPr>
        <p:spPr>
          <a:xfrm flipV="1">
            <a:off x="3182337" y="4002132"/>
            <a:ext cx="2166322" cy="661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ight Brace 28">
            <a:extLst>
              <a:ext uri="{FF2B5EF4-FFF2-40B4-BE49-F238E27FC236}">
                <a16:creationId xmlns:a16="http://schemas.microsoft.com/office/drawing/2014/main" id="{B377FE2C-9B8A-4C59-91BB-67346ACC2949}"/>
              </a:ext>
            </a:extLst>
          </p:cNvPr>
          <p:cNvSpPr/>
          <p:nvPr/>
        </p:nvSpPr>
        <p:spPr>
          <a:xfrm>
            <a:off x="6118861" y="3974277"/>
            <a:ext cx="563031" cy="1870079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A3B850-ED12-4A5D-8965-8BB1BEF1EB73}"/>
              </a:ext>
            </a:extLst>
          </p:cNvPr>
          <p:cNvCxnSpPr>
            <a:cxnSpLocks/>
          </p:cNvCxnSpPr>
          <p:nvPr/>
        </p:nvCxnSpPr>
        <p:spPr>
          <a:xfrm>
            <a:off x="6556545" y="4917732"/>
            <a:ext cx="14517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35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228" y="152400"/>
            <a:ext cx="11451771" cy="1147462"/>
          </a:xfrm>
        </p:spPr>
        <p:txBody>
          <a:bodyPr>
            <a:no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g-formula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445" y="1408175"/>
            <a:ext cx="9966653" cy="4777941"/>
          </a:xfrm>
        </p:spPr>
        <p:txBody>
          <a:bodyPr>
            <a:noAutofit/>
          </a:bodyPr>
          <a:lstStyle/>
          <a:p>
            <a:r>
              <a:rPr lang="en-US" sz="3200" dirty="0"/>
              <a:t>For a single time point:</a:t>
            </a:r>
          </a:p>
          <a:p>
            <a:pPr lvl="4"/>
            <a:endParaRPr lang="en-US" sz="3600" dirty="0"/>
          </a:p>
          <a:p>
            <a:endParaRPr lang="en-US" sz="3200" dirty="0"/>
          </a:p>
          <a:p>
            <a:r>
              <a:rPr lang="en-US" sz="3200" dirty="0"/>
              <a:t>For multiple time points: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8321710" y="2054805"/>
            <a:ext cx="1547446" cy="655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69598" y="1918020"/>
            <a:ext cx="3352112" cy="1031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9881BD1-1B3C-4A46-A9FD-BC02247559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57" r="14689" b="34510"/>
          <a:stretch/>
        </p:blipFill>
        <p:spPr bwMode="auto">
          <a:xfrm>
            <a:off x="4480925" y="2067501"/>
            <a:ext cx="5290354" cy="879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1270FD1-49B3-4C44-B32A-7DEA51007C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5" r="70786" b="34510"/>
          <a:stretch/>
        </p:blipFill>
        <p:spPr bwMode="auto">
          <a:xfrm>
            <a:off x="2449110" y="2054805"/>
            <a:ext cx="2154566" cy="879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6F73E0D-3041-450A-A26F-31605FAFEA82}"/>
              </a:ext>
            </a:extLst>
          </p:cNvPr>
          <p:cNvGrpSpPr/>
          <p:nvPr/>
        </p:nvGrpSpPr>
        <p:grpSpPr>
          <a:xfrm>
            <a:off x="1967494" y="3677696"/>
            <a:ext cx="9189604" cy="2872527"/>
            <a:chOff x="443494" y="3677696"/>
            <a:chExt cx="8828567" cy="22331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C3CD113-07E2-47C1-8BE8-EB4BC1F98D2C}"/>
                </a:ext>
              </a:extLst>
            </p:cNvPr>
            <p:cNvGrpSpPr/>
            <p:nvPr/>
          </p:nvGrpSpPr>
          <p:grpSpPr>
            <a:xfrm>
              <a:off x="443494" y="3852592"/>
              <a:ext cx="8828567" cy="2058298"/>
              <a:chOff x="443494" y="3852592"/>
              <a:chExt cx="8828567" cy="2058298"/>
            </a:xfrm>
          </p:grpSpPr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494" y="3852592"/>
                <a:ext cx="8828567" cy="2058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3">
                <a:extLst>
                  <a:ext uri="{FF2B5EF4-FFF2-40B4-BE49-F238E27FC236}">
                    <a16:creationId xmlns:a16="http://schemas.microsoft.com/office/drawing/2014/main" id="{74BB243A-FAE4-4A6A-A15E-AEE382EB85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421" b="55362"/>
              <a:stretch/>
            </p:blipFill>
            <p:spPr bwMode="auto">
              <a:xfrm>
                <a:off x="2005806" y="3865288"/>
                <a:ext cx="4730206" cy="918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F90CD3F-5D16-4735-A45B-4D4272662350}"/>
                </a:ext>
              </a:extLst>
            </p:cNvPr>
            <p:cNvSpPr/>
            <p:nvPr/>
          </p:nvSpPr>
          <p:spPr>
            <a:xfrm>
              <a:off x="6697227" y="3677696"/>
              <a:ext cx="2497015" cy="10314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3642413" y="3834191"/>
            <a:ext cx="5133812" cy="14530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30231" y="5979022"/>
            <a:ext cx="3926527" cy="5565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228" y="152400"/>
            <a:ext cx="11451771" cy="1147462"/>
          </a:xfrm>
        </p:spPr>
        <p:txBody>
          <a:bodyPr>
            <a:noAutofit/>
          </a:bodyPr>
          <a:lstStyle/>
          <a:p>
            <a:r>
              <a:rPr lang="en-US" dirty="0" smtClean="0"/>
              <a:t>The g-formula(e) for our DAG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445" y="1408175"/>
            <a:ext cx="9966653" cy="4777941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81835" y="1623060"/>
                <a:ext cx="10776765" cy="4751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/>
                  <a:t>]</a:t>
                </a:r>
              </a:p>
              <a:p>
                <a:r>
                  <a:rPr lang="en-US" sz="2800" dirty="0" smtClean="0"/>
                  <a:t>				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  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=1|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=0]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/>
                  <a:t>]</a:t>
                </a:r>
              </a:p>
              <a:p>
                <a:r>
                  <a:rPr lang="en-US" sz="2800" dirty="0"/>
                  <a:t>	</a:t>
                </a:r>
                <a:r>
                  <a:rPr lang="en-US" sz="2800" dirty="0" smtClean="0"/>
                  <a:t>				+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=1|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=1]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=1|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/>
                  <a:t>]</a:t>
                </a:r>
                <a:endParaRPr lang="en-US" sz="2800" dirty="0"/>
              </a:p>
              <a:p>
                <a:endParaRPr lang="en-US" sz="2800" dirty="0" smtClean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0=0,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1=0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]</a:t>
                </a:r>
              </a:p>
              <a:p>
                <a:r>
                  <a:rPr lang="en-US" sz="2800" dirty="0"/>
                  <a:t>				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   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=1|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=0]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]</a:t>
                </a:r>
              </a:p>
              <a:p>
                <a:r>
                  <a:rPr lang="en-US" sz="2800" dirty="0"/>
                  <a:t>	</a:t>
                </a:r>
                <a:r>
                  <a:rPr lang="en-US" sz="2800" dirty="0"/>
                  <a:t>				+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=1|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=1]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=1|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]</a:t>
                </a:r>
                <a:endParaRPr lang="en-US" sz="2800" dirty="0"/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0=1,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1=0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0=0,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1=1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0=1,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1=1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35" y="1623060"/>
                <a:ext cx="10776765" cy="4751557"/>
              </a:xfrm>
              <a:prstGeom prst="rect">
                <a:avLst/>
              </a:prstGeom>
              <a:blipFill>
                <a:blip r:embed="rId3"/>
                <a:stretch>
                  <a:fillRect t="-2179" r="-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/>
          <p:cNvSpPr/>
          <p:nvPr/>
        </p:nvSpPr>
        <p:spPr>
          <a:xfrm>
            <a:off x="4235677" y="4766145"/>
            <a:ext cx="2034540" cy="19202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Try at home!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91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 multiple exposures and one outcome time point, we can hand-calculate our g-formula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Need to specify which counterfactual contrasts we actually want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Time consuming to do by hand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If we have any continuous covariates, we’ll need to use models</a:t>
            </a:r>
          </a:p>
        </p:txBody>
      </p:sp>
    </p:spTree>
    <p:extLst>
      <p:ext uri="{BB962C8B-B14F-4D97-AF65-F5344CB8AC3E}">
        <p14:creationId xmlns:p14="http://schemas.microsoft.com/office/powerpoint/2010/main" val="152466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about one exposure &amp; multiple outcomes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Let’s </a:t>
            </a:r>
            <a:r>
              <a:rPr lang="en-US" dirty="0"/>
              <a:t>look at the g-formula for survival / failure </a:t>
            </a:r>
            <a:r>
              <a:rPr lang="en-US" dirty="0" smtClean="0"/>
              <a:t>time using the NHEFS data</a:t>
            </a:r>
          </a:p>
        </p:txBody>
      </p:sp>
    </p:spTree>
    <p:extLst>
      <p:ext uri="{BB962C8B-B14F-4D97-AF65-F5344CB8AC3E}">
        <p14:creationId xmlns:p14="http://schemas.microsoft.com/office/powerpoint/2010/main" val="4263885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87631"/>
            <a:ext cx="10668000" cy="1216025"/>
          </a:xfrm>
        </p:spPr>
        <p:txBody>
          <a:bodyPr>
            <a:normAutofit/>
          </a:bodyPr>
          <a:lstStyle/>
          <a:p>
            <a:r>
              <a:rPr lang="en-US" dirty="0" smtClean="0"/>
              <a:t>A causal question for survival analysis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650" y="1752600"/>
            <a:ext cx="10912475" cy="2057400"/>
          </a:xfrm>
        </p:spPr>
        <p:txBody>
          <a:bodyPr/>
          <a:lstStyle/>
          <a:p>
            <a:pPr marL="187516" indent="0">
              <a:buNone/>
            </a:pPr>
            <a:r>
              <a:rPr lang="en-US" sz="3200" dirty="0"/>
              <a:t>First define the counterfactual survival at each time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3000" dirty="0" smtClean="0"/>
          </a:p>
          <a:p>
            <a:r>
              <a:rPr lang="en-US" sz="3000" dirty="0" smtClean="0"/>
              <a:t>if </a:t>
            </a:r>
            <a:r>
              <a:rPr lang="en-US" sz="3000" dirty="0"/>
              <a:t>everybody had quit </a:t>
            </a:r>
            <a:r>
              <a:rPr lang="en-US" sz="3000" dirty="0" smtClean="0"/>
              <a:t>smoking</a:t>
            </a:r>
          </a:p>
          <a:p>
            <a:r>
              <a:rPr lang="en-US" sz="3000" dirty="0"/>
              <a:t>if nobody had quit smoking</a:t>
            </a:r>
            <a:endParaRPr lang="en-US" sz="3000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766233" y="4113112"/>
            <a:ext cx="10668000" cy="2272448"/>
          </a:xfrm>
        </p:spPr>
        <p:txBody>
          <a:bodyPr/>
          <a:lstStyle/>
          <a:p>
            <a:pPr marL="187516" indent="0">
              <a:buNone/>
            </a:pPr>
            <a:r>
              <a:rPr lang="en-US" sz="2900" dirty="0" smtClean="0"/>
              <a:t>Then the average causal effect can be defined as the difference between the survival curves overall or at particular times of interest (i.e., 10 years)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6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Person-time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2" y="1778000"/>
            <a:ext cx="5395912" cy="432990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One </a:t>
            </a:r>
            <a:r>
              <a:rPr lang="en-US" dirty="0">
                <a:solidFill>
                  <a:schemeClr val="tx1"/>
                </a:solidFill>
              </a:rPr>
              <a:t>row per person-month</a:t>
            </a:r>
          </a:p>
          <a:p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 is the indicator of death by time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1 if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0 if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  <a:p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An individual has 120 rows only if she reaches the end of follow-up alive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1449487"/>
            <a:ext cx="11210926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55168" y="1593299"/>
          <a:ext cx="5605464" cy="4411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1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12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ID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Month (k)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 smtClean="0"/>
                        <a:t>A</a:t>
                      </a:r>
                      <a:endParaRPr lang="en-US" sz="2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 smtClean="0"/>
                        <a:t>D</a:t>
                      </a:r>
                      <a:r>
                        <a:rPr lang="en-US" sz="2200" i="1" baseline="-25000" dirty="0" smtClean="0"/>
                        <a:t>k+</a:t>
                      </a:r>
                      <a:r>
                        <a:rPr lang="en-US" sz="2200" i="0" baseline="-25000" dirty="0" smtClean="0"/>
                        <a:t>1</a:t>
                      </a:r>
                      <a:endParaRPr lang="en-US" sz="2200" i="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12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12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12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…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…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…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…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12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119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12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12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12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…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…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…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…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12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16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112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17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430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survival analysis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776" y="1453488"/>
            <a:ext cx="10334624" cy="507719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Survival probability: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2800" dirty="0">
                <a:solidFill>
                  <a:schemeClr val="tx1"/>
                </a:solidFill>
              </a:rPr>
              <a:t>Risk (cumulative incidence):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All deaths between baseline and time </a:t>
            </a:r>
            <a:r>
              <a:rPr lang="en-US" sz="2800" i="1" dirty="0">
                <a:solidFill>
                  <a:schemeClr val="tx1"/>
                </a:solidFill>
              </a:rPr>
              <a:t>k 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Compared to the number of individuals at baseline</a:t>
            </a:r>
          </a:p>
          <a:p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Discrete hazard</a:t>
            </a:r>
            <a:r>
              <a:rPr lang="en-US" sz="2800" dirty="0">
                <a:solidFill>
                  <a:schemeClr val="accent1"/>
                </a:solidFill>
                <a:cs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Recent deaths occurring during interval </a:t>
            </a:r>
            <a:r>
              <a:rPr lang="en-US" sz="2800" i="1" dirty="0">
                <a:solidFill>
                  <a:schemeClr val="tx1"/>
                </a:solidFill>
              </a:rPr>
              <a:t>k </a:t>
            </a:r>
            <a:r>
              <a:rPr lang="en-US" sz="2800" dirty="0">
                <a:solidFill>
                  <a:schemeClr val="tx1"/>
                </a:solidFill>
              </a:rPr>
              <a:t>to </a:t>
            </a:r>
            <a:r>
              <a:rPr lang="en-US" sz="2800" i="1" dirty="0">
                <a:solidFill>
                  <a:schemeClr val="tx1"/>
                </a:solidFill>
              </a:rPr>
              <a:t>k+1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Compared to the number individuals alive (and under follow-up) at </a:t>
            </a:r>
            <a:r>
              <a:rPr lang="en-US" sz="2800" i="1" dirty="0">
                <a:solidFill>
                  <a:schemeClr val="tx1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91791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2366-C4C3-4882-8F35-022B1B5B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Causal inference for survival analysis is difficult because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2C7A-4232-43E9-812B-709D38BC5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24" y="1574359"/>
            <a:ext cx="10391775" cy="46117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Time-varying confounding-exposure feedback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Time zero &amp; immortal time bias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Exposures can be hard to define well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800" dirty="0"/>
              <a:t>These problems are less likely with a randomized trial, but common in observational studies </a:t>
            </a:r>
          </a:p>
        </p:txBody>
      </p:sp>
    </p:spTree>
    <p:extLst>
      <p:ext uri="{BB962C8B-B14F-4D97-AF65-F5344CB8AC3E}">
        <p14:creationId xmlns:p14="http://schemas.microsoft.com/office/powerpoint/2010/main" val="16009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Remember: Censoring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Censoring of death time may occur because of administrative end of follow-up, loss to follow-up, etc.</a:t>
            </a:r>
          </a:p>
          <a:p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In the NHEFS, death 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time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known for 318 subjects (values between 1 and 120 months)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administratively censored for the remaining 1,311 </a:t>
            </a:r>
            <a:r>
              <a:rPr lang="en-US" dirty="0" smtClean="0">
                <a:solidFill>
                  <a:schemeClr val="tx1"/>
                </a:solidFill>
              </a:rPr>
              <a:t>individuals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When </a:t>
            </a:r>
            <a:r>
              <a:rPr lang="en-US" dirty="0">
                <a:solidFill>
                  <a:schemeClr val="tx1"/>
                </a:solidFill>
              </a:rPr>
              <a:t>censoring exits, </a:t>
            </a:r>
            <a:r>
              <a:rPr lang="en-US" dirty="0" smtClean="0">
                <a:solidFill>
                  <a:schemeClr val="tx1"/>
                </a:solidFill>
              </a:rPr>
              <a:t>special </a:t>
            </a:r>
            <a:r>
              <a:rPr lang="en-US" dirty="0">
                <a:solidFill>
                  <a:schemeClr val="tx1"/>
                </a:solidFill>
              </a:rPr>
              <a:t>techniques are generally required for survival analysis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359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01866" indent="-514350">
              <a:buFont typeface="+mj-lt"/>
              <a:buAutoNum type="arabicPeriod"/>
            </a:pPr>
            <a:r>
              <a:rPr lang="en-US" dirty="0" smtClean="0"/>
              <a:t>Parametric estimation of hazards conditional on treatment </a:t>
            </a:r>
            <a:r>
              <a:rPr lang="en-US" dirty="0" smtClean="0"/>
              <a:t>and </a:t>
            </a:r>
            <a:r>
              <a:rPr lang="en-US" dirty="0" smtClean="0"/>
              <a:t>confounders </a:t>
            </a:r>
          </a:p>
          <a:p>
            <a:pPr marL="701866" indent="-514350">
              <a:buFont typeface="+mj-lt"/>
              <a:buAutoNum type="arabicPeriod"/>
            </a:pPr>
            <a:endParaRPr lang="en-US" dirty="0" smtClean="0"/>
          </a:p>
          <a:p>
            <a:pPr marL="701866" indent="-514350">
              <a:buFont typeface="+mj-lt"/>
              <a:buAutoNum type="arabicPeriod"/>
            </a:pPr>
            <a:r>
              <a:rPr lang="en-US" dirty="0" smtClean="0"/>
              <a:t>Estimation of conditional survivals</a:t>
            </a:r>
          </a:p>
          <a:p>
            <a:pPr marL="701866" indent="-514350">
              <a:buFont typeface="+mj-lt"/>
              <a:buAutoNum type="arabicPeriod"/>
            </a:pPr>
            <a:endParaRPr lang="en-US" dirty="0" smtClean="0"/>
          </a:p>
          <a:p>
            <a:pPr marL="701866" indent="-514350">
              <a:buFont typeface="+mj-lt"/>
              <a:buAutoNum type="arabicPeriod"/>
            </a:pPr>
            <a:r>
              <a:rPr lang="en-US" dirty="0" smtClean="0"/>
              <a:t>Computation of weighted average of survivals</a:t>
            </a:r>
          </a:p>
          <a:p>
            <a:pPr marL="701866" indent="-514350">
              <a:buFont typeface="+mj-lt"/>
              <a:buAutoNum type="arabicPeriod"/>
            </a:pPr>
            <a:endParaRPr lang="en-US" dirty="0" smtClean="0"/>
          </a:p>
          <a:p>
            <a:pPr marL="701866" indent="-514350">
              <a:buFont typeface="+mj-lt"/>
              <a:buAutoNum type="arabicPeriod"/>
            </a:pPr>
            <a:r>
              <a:rPr lang="en-US" dirty="0" smtClean="0"/>
              <a:t>Estimation of variance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Standardization for survival analysis</a:t>
            </a:r>
            <a:br>
              <a:rPr lang="en-US" dirty="0" smtClean="0"/>
            </a:br>
            <a:r>
              <a:rPr lang="en-US" dirty="0" smtClean="0"/>
              <a:t>4 steps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1449487"/>
            <a:ext cx="11210926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11235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269" y="327317"/>
            <a:ext cx="10772775" cy="1063332"/>
          </a:xfrm>
        </p:spPr>
        <p:txBody>
          <a:bodyPr>
            <a:normAutofit fontScale="90000"/>
          </a:bodyPr>
          <a:lstStyle/>
          <a:p>
            <a:r>
              <a:rPr lang="en-US" dirty="0"/>
              <a:t>Target trial </a:t>
            </a:r>
            <a:r>
              <a:rPr lang="en-US" dirty="0" smtClean="0"/>
              <a:t>framework also helps </a:t>
            </a:r>
            <a:r>
              <a:rPr lang="en-US" dirty="0"/>
              <a:t>us identify our </a:t>
            </a:r>
            <a:r>
              <a:rPr lang="en-US" dirty="0" smtClean="0"/>
              <a:t>causal </a:t>
            </a:r>
            <a:r>
              <a:rPr lang="en-US" i="1" dirty="0" err="1" smtClean="0"/>
              <a:t>estimand</a:t>
            </a:r>
            <a:r>
              <a:rPr lang="en-US" dirty="0"/>
              <a:t> </a:t>
            </a:r>
            <a:r>
              <a:rPr lang="en-US" dirty="0" smtClean="0"/>
              <a:t>(i.e. the target parameter)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363" y="1579852"/>
            <a:ext cx="11010900" cy="4729552"/>
          </a:xfrm>
        </p:spPr>
        <p:txBody>
          <a:bodyPr>
            <a:normAutofit/>
          </a:bodyPr>
          <a:lstStyle/>
          <a:p>
            <a:pPr marL="712788" lvl="1" indent="-274638">
              <a:buFont typeface="+mj-lt"/>
              <a:buAutoNum type="arabicPeriod"/>
            </a:pPr>
            <a:r>
              <a:rPr lang="nl-NL" sz="4000" dirty="0"/>
              <a:t>	Intention-to-treat effects</a:t>
            </a:r>
          </a:p>
          <a:p>
            <a:pPr marL="1177925" lvl="2" indent="-342900"/>
            <a:r>
              <a:rPr lang="nl-NL" sz="3200" dirty="0"/>
              <a:t>Effect of </a:t>
            </a:r>
            <a:r>
              <a:rPr lang="nl-NL" sz="3200" dirty="0">
                <a:solidFill>
                  <a:schemeClr val="accent1"/>
                </a:solidFill>
              </a:rPr>
              <a:t>randomization</a:t>
            </a:r>
            <a:r>
              <a:rPr lang="nl-NL" sz="3200" dirty="0"/>
              <a:t> to treatment</a:t>
            </a:r>
          </a:p>
          <a:p>
            <a:pPr marL="712788" lvl="1" indent="-274638">
              <a:buFont typeface="+mj-lt"/>
              <a:buAutoNum type="arabicPeriod"/>
            </a:pPr>
            <a:endParaRPr lang="nl-NL" sz="4000" dirty="0"/>
          </a:p>
          <a:p>
            <a:pPr marL="914400" lvl="1" indent="-476250">
              <a:buFont typeface="+mj-lt"/>
              <a:buAutoNum type="arabicPeriod"/>
            </a:pPr>
            <a:r>
              <a:rPr lang="nl-NL" sz="4000" dirty="0"/>
              <a:t>Per-protocol effects: effect of </a:t>
            </a:r>
            <a:r>
              <a:rPr lang="nl-NL" sz="4000" dirty="0">
                <a:solidFill>
                  <a:schemeClr val="accent1"/>
                </a:solidFill>
              </a:rPr>
              <a:t>treatment</a:t>
            </a:r>
          </a:p>
          <a:p>
            <a:pPr marL="1177925" lvl="2" indent="-342900"/>
            <a:r>
              <a:rPr lang="nl-NL" sz="3200" dirty="0"/>
              <a:t>Effect of </a:t>
            </a:r>
            <a:r>
              <a:rPr lang="nl-NL" sz="3200" dirty="0">
                <a:solidFill>
                  <a:schemeClr val="accent1"/>
                </a:solidFill>
              </a:rPr>
              <a:t>initiating</a:t>
            </a:r>
            <a:r>
              <a:rPr lang="nl-NL" sz="3200" dirty="0"/>
              <a:t> treatment</a:t>
            </a:r>
            <a:endParaRPr lang="en-US" sz="3200" dirty="0"/>
          </a:p>
          <a:p>
            <a:pPr marL="1177925" lvl="2" indent="-342900"/>
            <a:r>
              <a:rPr lang="nl-NL" sz="3200" dirty="0"/>
              <a:t>Effect of</a:t>
            </a:r>
            <a:r>
              <a:rPr lang="nl-NL" sz="3200" dirty="0">
                <a:solidFill>
                  <a:schemeClr val="accent1"/>
                </a:solidFill>
              </a:rPr>
              <a:t> adhering </a:t>
            </a:r>
            <a:r>
              <a:rPr lang="nl-NL" sz="3200" dirty="0"/>
              <a:t>to treatment protocol </a:t>
            </a:r>
          </a:p>
          <a:p>
            <a:pPr marL="1177925" lvl="2" indent="-342900"/>
            <a:r>
              <a:rPr lang="nl-NL" sz="3200" dirty="0"/>
              <a:t>Effect of </a:t>
            </a:r>
            <a:r>
              <a:rPr lang="nl-NL" sz="3200" dirty="0">
                <a:solidFill>
                  <a:schemeClr val="accent1"/>
                </a:solidFill>
              </a:rPr>
              <a:t>receiving</a:t>
            </a:r>
            <a:r>
              <a:rPr lang="nl-NL" sz="3200" dirty="0"/>
              <a:t> point intervention, </a:t>
            </a:r>
            <a:r>
              <a:rPr lang="nl-NL" sz="3200" dirty="0">
                <a:solidFill>
                  <a:schemeClr val="accent1"/>
                </a:solidFill>
              </a:rPr>
              <a:t>among</a:t>
            </a:r>
            <a:r>
              <a:rPr lang="nl-NL" sz="3200" dirty="0"/>
              <a:t> the ‘compliers’ (not necessarily all adherers!)</a:t>
            </a:r>
          </a:p>
          <a:p>
            <a:pPr marL="0" lvl="2" indent="0">
              <a:buNone/>
            </a:pPr>
            <a:endParaRPr lang="nl-NL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9226573" y="6498607"/>
            <a:ext cx="296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Hernan &amp; Robins, 2016. NEJM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8817769" y="1569517"/>
            <a:ext cx="2962275" cy="622511"/>
          </a:xfrm>
          <a:prstGeom prst="wedgeRoundRectCallout">
            <a:avLst>
              <a:gd name="adj1" fmla="val -127907"/>
              <a:gd name="adj2" fmla="val 165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Available in Randomized Trials Only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8972550" y="3944628"/>
            <a:ext cx="2962275" cy="951222"/>
          </a:xfrm>
          <a:prstGeom prst="wedgeRoundRectCallout">
            <a:avLst>
              <a:gd name="adj1" fmla="val -106042"/>
              <a:gd name="adj2" fmla="val -553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Available in Randomized Trials *and* Observational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4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773A-AF97-4DCB-859E-FB2460A6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Semi-parametric estimate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99B3-7734-4CAE-B92B-70E1D7401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can easily estimate the </a:t>
            </a:r>
            <a:r>
              <a:rPr lang="en-US" sz="2800" dirty="0" smtClean="0"/>
              <a:t>hazard </a:t>
            </a:r>
            <a:r>
              <a:rPr lang="en-US" sz="2800" dirty="0"/>
              <a:t>ratio </a:t>
            </a:r>
            <a:r>
              <a:rPr lang="en-US" sz="2800" dirty="0" smtClean="0"/>
              <a:t>if </a:t>
            </a:r>
            <a:r>
              <a:rPr lang="en-US" sz="2800" dirty="0"/>
              <a:t>we’re willing to make one </a:t>
            </a:r>
            <a:r>
              <a:rPr lang="en-US" sz="2800" dirty="0" smtClean="0"/>
              <a:t>assumption</a:t>
            </a:r>
            <a:r>
              <a:rPr lang="en-US" sz="2800" dirty="0"/>
              <a:t>:</a:t>
            </a:r>
          </a:p>
          <a:p>
            <a:pPr lvl="1"/>
            <a:r>
              <a:rPr lang="en-US" sz="2800" dirty="0"/>
              <a:t> The hazard ratio is constant over follow-up</a:t>
            </a:r>
          </a:p>
          <a:p>
            <a:pPr lvl="1"/>
            <a:endParaRPr lang="en-US" sz="2800" dirty="0"/>
          </a:p>
          <a:p>
            <a:pPr marL="201168" lvl="1" indent="0">
              <a:buNone/>
            </a:pPr>
            <a:r>
              <a:rPr lang="en-US" sz="2800" dirty="0"/>
              <a:t>Now we can use </a:t>
            </a:r>
            <a:r>
              <a:rPr lang="en-US" sz="2800" dirty="0">
                <a:solidFill>
                  <a:srgbClr val="E04945"/>
                </a:solidFill>
              </a:rPr>
              <a:t>Cox proportional hazards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163" y="4362451"/>
            <a:ext cx="5120734" cy="97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2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40F0-A1C3-44B7-A50D-B073375E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Parametric estimate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290FA-54C2-45FD-AA56-9B48185F3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we’re willing to make one more assumption, we can </a:t>
            </a:r>
            <a:r>
              <a:rPr lang="en-US" sz="2800" dirty="0" smtClean="0"/>
              <a:t>also </a:t>
            </a:r>
            <a:r>
              <a:rPr lang="en-US" sz="2800" dirty="0" smtClean="0"/>
              <a:t>estimate </a:t>
            </a:r>
            <a:r>
              <a:rPr lang="en-US" sz="2800" dirty="0"/>
              <a:t>the </a:t>
            </a:r>
            <a:r>
              <a:rPr lang="en-US" sz="2800" dirty="0" smtClean="0"/>
              <a:t>hazard and </a:t>
            </a:r>
            <a:r>
              <a:rPr lang="en-US" sz="2800" dirty="0"/>
              <a:t>the survival, plus the risk difference and risk ratio</a:t>
            </a:r>
          </a:p>
          <a:p>
            <a:pPr lvl="1"/>
            <a:r>
              <a:rPr lang="en-US" sz="2800" dirty="0"/>
              <a:t> The baseline hazard has a specified functional form</a:t>
            </a:r>
          </a:p>
          <a:p>
            <a:pPr lvl="1"/>
            <a:r>
              <a:rPr lang="en-US" sz="2800" dirty="0"/>
              <a:t> (here we assume quadratic) </a:t>
            </a:r>
          </a:p>
          <a:p>
            <a:endParaRPr lang="en-US" sz="2800" dirty="0"/>
          </a:p>
          <a:p>
            <a:r>
              <a:rPr lang="en-US" sz="2800" dirty="0"/>
              <a:t>Now we can use </a:t>
            </a:r>
            <a:r>
              <a:rPr lang="en-US" sz="2800" dirty="0">
                <a:solidFill>
                  <a:srgbClr val="E04945"/>
                </a:solidFill>
              </a:rPr>
              <a:t>pooled logistic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5264" b="13582"/>
          <a:stretch/>
        </p:blipFill>
        <p:spPr>
          <a:xfrm>
            <a:off x="859154" y="4743450"/>
            <a:ext cx="1006448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3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#1:</a:t>
            </a:r>
            <a:br>
              <a:rPr lang="en-US" dirty="0" smtClean="0"/>
            </a:br>
            <a:r>
              <a:rPr lang="en-US" dirty="0" smtClean="0"/>
              <a:t>Parametric estimation of hazard at time </a:t>
            </a:r>
            <a:r>
              <a:rPr lang="en-US" i="1" dirty="0" smtClean="0"/>
              <a:t>k</a:t>
            </a:r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1574359"/>
            <a:ext cx="10869930" cy="4611756"/>
          </a:xfrm>
        </p:spPr>
        <p:txBody>
          <a:bodyPr>
            <a:normAutofit fontScale="92500" lnSpcReduction="10000"/>
          </a:bodyPr>
          <a:lstStyle/>
          <a:p>
            <a:pPr marL="187516" indent="0">
              <a:buNone/>
            </a:pPr>
            <a:r>
              <a:rPr lang="en-US" dirty="0">
                <a:solidFill>
                  <a:schemeClr val="tx1"/>
                </a:solidFill>
              </a:rPr>
              <a:t>Fit a </a:t>
            </a:r>
            <a:r>
              <a:rPr lang="en-US" dirty="0" smtClean="0">
                <a:solidFill>
                  <a:schemeClr val="tx1"/>
                </a:solidFill>
              </a:rPr>
              <a:t>pooled logistic </a:t>
            </a:r>
            <a:r>
              <a:rPr lang="en-US" dirty="0">
                <a:solidFill>
                  <a:schemeClr val="tx1"/>
                </a:solidFill>
              </a:rPr>
              <a:t>regression model</a:t>
            </a:r>
          </a:p>
          <a:p>
            <a:pPr marL="187516" indent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=1|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=0,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l-G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+ </a:t>
            </a:r>
            <a:r>
              <a:rPr lang="el-G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 + </a:t>
            </a:r>
            <a:r>
              <a:rPr lang="el-G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</a:t>
            </a:r>
            <a:r>
              <a:rPr lang="en-US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l-GR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 </a:t>
            </a:r>
            <a:r>
              <a:rPr lang="el-GR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l-GR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baseline="30000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a time-varying </a:t>
            </a:r>
            <a:r>
              <a:rPr lang="en-US" dirty="0">
                <a:solidFill>
                  <a:schemeClr val="tx1"/>
                </a:solidFill>
              </a:rPr>
              <a:t>intercept </a:t>
            </a:r>
            <a:r>
              <a:rPr lang="en-US" dirty="0" smtClean="0">
                <a:solidFill>
                  <a:schemeClr val="tx1"/>
                </a:solidFill>
              </a:rPr>
              <a:t>to allow </a:t>
            </a:r>
            <a:r>
              <a:rPr lang="en-US" dirty="0">
                <a:solidFill>
                  <a:schemeClr val="tx1"/>
                </a:solidFill>
              </a:rPr>
              <a:t>the hazard to vary over </a:t>
            </a:r>
            <a:r>
              <a:rPr lang="en-US" dirty="0" smtClean="0">
                <a:solidFill>
                  <a:schemeClr val="tx1"/>
                </a:solidFill>
              </a:rPr>
              <a:t>time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product terms </a:t>
            </a:r>
            <a:r>
              <a:rPr lang="el-G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 + </a:t>
            </a:r>
            <a:r>
              <a:rPr lang="el-G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</a:t>
            </a:r>
            <a:r>
              <a:rPr lang="en-US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 smtClean="0">
                <a:solidFill>
                  <a:schemeClr val="tx1"/>
                </a:solidFill>
              </a:rPr>
              <a:t> allow the hazard ratio to vary over time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187516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We assume exchangeability conditional on the same 9 variables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 as in previous sections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1449487"/>
            <a:ext cx="11210926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48738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#2:</a:t>
            </a:r>
            <a:br>
              <a:rPr lang="en-US" dirty="0" smtClean="0"/>
            </a:br>
            <a:r>
              <a:rPr lang="en-US" dirty="0" smtClean="0"/>
              <a:t>Estimation of conditional survival by </a:t>
            </a:r>
            <a:r>
              <a:rPr lang="en-US" i="1" dirty="0" smtClean="0"/>
              <a:t>k</a:t>
            </a:r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87516" indent="0">
              <a:buNone/>
            </a:pPr>
            <a:r>
              <a:rPr lang="en-US" dirty="0">
                <a:solidFill>
                  <a:schemeClr val="tx1"/>
                </a:solidFill>
              </a:rPr>
              <a:t>Survival </a:t>
            </a:r>
            <a:r>
              <a:rPr lang="en-US" dirty="0" smtClean="0">
                <a:solidFill>
                  <a:schemeClr val="tx1"/>
                </a:solidFill>
              </a:rPr>
              <a:t>at </a:t>
            </a:r>
            <a:r>
              <a:rPr lang="en-US" i="1" dirty="0">
                <a:solidFill>
                  <a:schemeClr val="tx1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 is the product of conditional probabilities of having survived each interval between 0 and </a:t>
            </a:r>
            <a:r>
              <a:rPr lang="en-US" i="1" dirty="0">
                <a:solidFill>
                  <a:schemeClr val="tx1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(one </a:t>
            </a:r>
            <a:r>
              <a:rPr lang="en-US" dirty="0">
                <a:solidFill>
                  <a:schemeClr val="tx1"/>
                </a:solidFill>
              </a:rPr>
              <a:t>minus </a:t>
            </a:r>
            <a:r>
              <a:rPr lang="en-US" dirty="0" smtClean="0">
                <a:solidFill>
                  <a:schemeClr val="tx1"/>
                </a:solidFill>
              </a:rPr>
              <a:t>the hazards)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For example, for </a:t>
            </a:r>
            <a:r>
              <a:rPr lang="en-US" i="1" dirty="0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=2</a:t>
            </a:r>
          </a:p>
          <a:p>
            <a:pPr marL="500044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=0]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=0|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=0]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Risk </a:t>
            </a:r>
            <a:r>
              <a:rPr lang="en-US" dirty="0">
                <a:solidFill>
                  <a:schemeClr val="tx1"/>
                </a:solidFill>
              </a:rPr>
              <a:t>is one minus survival probability</a:t>
            </a:r>
          </a:p>
          <a:p>
            <a:pPr marL="187516" indent="0" algn="ctr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=1] = 1 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=0] = 1 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=0]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=0|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=0]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1449487"/>
            <a:ext cx="11210926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24959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#3:</a:t>
            </a:r>
            <a:br>
              <a:rPr lang="en-US" dirty="0" smtClean="0"/>
            </a:br>
            <a:r>
              <a:rPr lang="en-US" dirty="0" smtClean="0"/>
              <a:t>Computation of the weighted 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7516" indent="0">
              <a:buNone/>
            </a:pPr>
            <a:r>
              <a:rPr lang="en-US" dirty="0"/>
              <a:t>Sum over all combinations of values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endParaRPr lang="en-US" dirty="0"/>
          </a:p>
          <a:p>
            <a:pPr lvl="1"/>
            <a:r>
              <a:rPr lang="en-US" dirty="0" smtClean="0"/>
              <a:t>Again this </a:t>
            </a:r>
            <a:r>
              <a:rPr lang="en-US" dirty="0"/>
              <a:t>integral can be approximated by using the empirical distribution of the confounders</a:t>
            </a:r>
          </a:p>
          <a:p>
            <a:pPr lvl="1"/>
            <a:r>
              <a:rPr lang="en-US" dirty="0"/>
              <a:t>That is, compute the average of </a:t>
            </a:r>
            <a:r>
              <a:rPr lang="en-US" dirty="0" smtClean="0"/>
              <a:t>estimated survivals </a:t>
            </a:r>
            <a:r>
              <a:rPr lang="en-US" dirty="0"/>
              <a:t>for each individual in the population under treatment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dirty="0"/>
              <a:t>) and under no treatment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dirty="0"/>
              <a:t>)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1449487"/>
            <a:ext cx="11210926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54835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code: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74359"/>
            <a:ext cx="10687051" cy="4611756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latin typeface="SAS Monospace" panose="020B0609020202020204" pitchFamily="49" charset="0"/>
              </a:rPr>
              <a:t>/* some preprocessing of the data */</a:t>
            </a:r>
          </a:p>
          <a:p>
            <a:r>
              <a:rPr lang="en-US" b="1" dirty="0">
                <a:latin typeface="SAS Monospace" panose="020B0609020202020204" pitchFamily="49" charset="0"/>
              </a:rPr>
              <a:t>data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nhefs</a:t>
            </a:r>
            <a:r>
              <a:rPr lang="en-US" dirty="0" smtClean="0">
                <a:latin typeface="SAS Monospace" panose="020B0609020202020204" pitchFamily="49" charset="0"/>
              </a:rPr>
              <a:t>;    </a:t>
            </a:r>
            <a:r>
              <a:rPr lang="en-US" dirty="0">
                <a:latin typeface="SAS Monospace" panose="020B0609020202020204" pitchFamily="49" charset="0"/>
              </a:rPr>
              <a:t>set </a:t>
            </a:r>
            <a:r>
              <a:rPr lang="en-US" dirty="0" err="1">
                <a:latin typeface="SAS Monospace" panose="020B0609020202020204" pitchFamily="49" charset="0"/>
              </a:rPr>
              <a:t>lab.nhefs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en-US" dirty="0">
                <a:latin typeface="SAS Monospace" panose="020B0609020202020204" pitchFamily="49" charset="0"/>
              </a:rPr>
              <a:t>    if death=</a:t>
            </a:r>
            <a:r>
              <a:rPr lang="en-US" b="1" dirty="0">
                <a:latin typeface="SAS Monospace" panose="020B0609020202020204" pitchFamily="49" charset="0"/>
              </a:rPr>
              <a:t>0</a:t>
            </a:r>
            <a:r>
              <a:rPr lang="en-US" dirty="0">
                <a:latin typeface="SAS Monospace" panose="020B0609020202020204" pitchFamily="49" charset="0"/>
              </a:rPr>
              <a:t> then </a:t>
            </a:r>
            <a:r>
              <a:rPr lang="en-US" dirty="0" err="1">
                <a:latin typeface="SAS Monospace" panose="020B0609020202020204" pitchFamily="49" charset="0"/>
              </a:rPr>
              <a:t>survtime</a:t>
            </a:r>
            <a:r>
              <a:rPr lang="en-US" dirty="0">
                <a:latin typeface="SAS Monospace" panose="020B0609020202020204" pitchFamily="49" charset="0"/>
              </a:rPr>
              <a:t>=</a:t>
            </a:r>
            <a:r>
              <a:rPr lang="en-US" b="1" dirty="0">
                <a:latin typeface="SAS Monospace" panose="020B0609020202020204" pitchFamily="49" charset="0"/>
              </a:rPr>
              <a:t>120</a:t>
            </a:r>
            <a:r>
              <a:rPr lang="en-US" dirty="0">
                <a:latin typeface="SAS Monospace" panose="020B0609020202020204" pitchFamily="49" charset="0"/>
              </a:rPr>
              <a:t>; </a:t>
            </a:r>
          </a:p>
          <a:p>
            <a:r>
              <a:rPr lang="en-US" dirty="0">
                <a:latin typeface="SAS Monospace" panose="020B0609020202020204" pitchFamily="49" charset="0"/>
              </a:rPr>
              <a:t>	else if death=</a:t>
            </a:r>
            <a:r>
              <a:rPr lang="en-US" b="1" dirty="0">
                <a:latin typeface="SAS Monospace" panose="020B0609020202020204" pitchFamily="49" charset="0"/>
              </a:rPr>
              <a:t>1</a:t>
            </a:r>
            <a:r>
              <a:rPr lang="en-US" dirty="0">
                <a:latin typeface="SAS Monospace" panose="020B0609020202020204" pitchFamily="49" charset="0"/>
              </a:rPr>
              <a:t> then </a:t>
            </a:r>
            <a:r>
              <a:rPr lang="en-US" dirty="0" err="1">
                <a:latin typeface="SAS Monospace" panose="020B0609020202020204" pitchFamily="49" charset="0"/>
              </a:rPr>
              <a:t>survtime</a:t>
            </a:r>
            <a:r>
              <a:rPr lang="en-US" dirty="0">
                <a:latin typeface="SAS Monospace" panose="020B0609020202020204" pitchFamily="49" charset="0"/>
              </a:rPr>
              <a:t>= (yrdth-</a:t>
            </a:r>
            <a:r>
              <a:rPr lang="en-US" b="1" dirty="0">
                <a:latin typeface="SAS Monospace" panose="020B0609020202020204" pitchFamily="49" charset="0"/>
              </a:rPr>
              <a:t>83</a:t>
            </a:r>
            <a:r>
              <a:rPr lang="en-US" dirty="0">
                <a:latin typeface="SAS Monospace" panose="020B0609020202020204" pitchFamily="49" charset="0"/>
              </a:rPr>
              <a:t>)*</a:t>
            </a:r>
            <a:r>
              <a:rPr lang="en-US" b="1" dirty="0">
                <a:latin typeface="SAS Monospace" panose="020B0609020202020204" pitchFamily="49" charset="0"/>
              </a:rPr>
              <a:t>12</a:t>
            </a:r>
            <a:r>
              <a:rPr lang="en-US" dirty="0">
                <a:latin typeface="SAS Monospace" panose="020B0609020202020204" pitchFamily="49" charset="0"/>
              </a:rPr>
              <a:t> + </a:t>
            </a:r>
            <a:r>
              <a:rPr lang="en-US" dirty="0" err="1">
                <a:latin typeface="SAS Monospace" panose="020B0609020202020204" pitchFamily="49" charset="0"/>
              </a:rPr>
              <a:t>modth</a:t>
            </a:r>
            <a:r>
              <a:rPr lang="en-US" dirty="0">
                <a:latin typeface="SAS Monospace" panose="020B0609020202020204" pitchFamily="49" charset="0"/>
              </a:rPr>
              <a:t>; * </a:t>
            </a:r>
            <a:r>
              <a:rPr lang="en-US" dirty="0" err="1">
                <a:latin typeface="SAS Monospace" panose="020B0609020202020204" pitchFamily="49" charset="0"/>
              </a:rPr>
              <a:t>yrdth</a:t>
            </a:r>
            <a:r>
              <a:rPr lang="en-US" dirty="0">
                <a:latin typeface="SAS Monospace" panose="020B0609020202020204" pitchFamily="49" charset="0"/>
              </a:rPr>
              <a:t> ranges from 83 to 92;</a:t>
            </a:r>
          </a:p>
          <a:p>
            <a:r>
              <a:rPr lang="en-US" b="1" dirty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en-US" dirty="0" smtClean="0">
                <a:latin typeface="SAS Monospace" panose="020B0609020202020204" pitchFamily="49" charset="0"/>
              </a:rPr>
              <a:t>/* </a:t>
            </a:r>
            <a:r>
              <a:rPr lang="en-US" dirty="0">
                <a:latin typeface="SAS Monospace" panose="020B0609020202020204" pitchFamily="49" charset="0"/>
              </a:rPr>
              <a:t>creation of person-month data */</a:t>
            </a:r>
          </a:p>
          <a:p>
            <a:r>
              <a:rPr lang="en-US" b="1" dirty="0">
                <a:latin typeface="SAS Monospace" panose="020B0609020202020204" pitchFamily="49" charset="0"/>
              </a:rPr>
              <a:t>data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nhefs_surv</a:t>
            </a:r>
            <a:r>
              <a:rPr lang="en-US" dirty="0" smtClean="0">
                <a:latin typeface="SAS Monospace" panose="020B0609020202020204" pitchFamily="49" charset="0"/>
              </a:rPr>
              <a:t>; length </a:t>
            </a:r>
            <a:r>
              <a:rPr lang="en-US" dirty="0" err="1">
                <a:latin typeface="SAS Monospace" panose="020B0609020202020204" pitchFamily="49" charset="0"/>
              </a:rPr>
              <a:t>seqn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b="1" dirty="0">
                <a:latin typeface="SAS Monospace" panose="020B0609020202020204" pitchFamily="49" charset="0"/>
              </a:rPr>
              <a:t>8.</a:t>
            </a:r>
            <a:r>
              <a:rPr lang="en-US" dirty="0">
                <a:latin typeface="SAS Monospace" panose="020B0609020202020204" pitchFamily="49" charset="0"/>
              </a:rPr>
              <a:t> time </a:t>
            </a:r>
            <a:r>
              <a:rPr lang="en-US" b="1" dirty="0">
                <a:latin typeface="SAS Monospace" panose="020B0609020202020204" pitchFamily="49" charset="0"/>
              </a:rPr>
              <a:t>8.</a:t>
            </a:r>
            <a:r>
              <a:rPr lang="en-US" dirty="0">
                <a:latin typeface="SAS Monospace" panose="020B0609020202020204" pitchFamily="49" charset="0"/>
              </a:rPr>
              <a:t> event </a:t>
            </a:r>
            <a:r>
              <a:rPr lang="en-US" b="1" dirty="0">
                <a:latin typeface="SAS Monospace" panose="020B0609020202020204" pitchFamily="49" charset="0"/>
              </a:rPr>
              <a:t>8.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en-US" dirty="0">
                <a:latin typeface="SAS Monospace" panose="020B0609020202020204" pitchFamily="49" charset="0"/>
              </a:rPr>
              <a:t>   	set </a:t>
            </a:r>
            <a:r>
              <a:rPr lang="en-US" dirty="0" err="1">
                <a:latin typeface="SAS Monospace" panose="020B0609020202020204" pitchFamily="49" charset="0"/>
              </a:rPr>
              <a:t>nhefs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en-US" dirty="0">
                <a:latin typeface="SAS Monospace" panose="020B0609020202020204" pitchFamily="49" charset="0"/>
              </a:rPr>
              <a:t>	do time= </a:t>
            </a:r>
            <a:r>
              <a:rPr lang="en-US" b="1" dirty="0">
                <a:latin typeface="SAS Monospace" panose="020B0609020202020204" pitchFamily="49" charset="0"/>
              </a:rPr>
              <a:t>0</a:t>
            </a:r>
            <a:r>
              <a:rPr lang="en-US" dirty="0">
                <a:latin typeface="SAS Monospace" panose="020B0609020202020204" pitchFamily="49" charset="0"/>
              </a:rPr>
              <a:t> to (survtime-</a:t>
            </a:r>
            <a:r>
              <a:rPr lang="en-US" b="1" dirty="0">
                <a:latin typeface="SAS Monospace" panose="020B0609020202020204" pitchFamily="49" charset="0"/>
              </a:rPr>
              <a:t>1</a:t>
            </a:r>
            <a:r>
              <a:rPr lang="en-US" dirty="0">
                <a:latin typeface="SAS Monospace" panose="020B0609020202020204" pitchFamily="49" charset="0"/>
              </a:rPr>
              <a:t>);</a:t>
            </a:r>
          </a:p>
          <a:p>
            <a:r>
              <a:rPr lang="en-US" dirty="0">
                <a:latin typeface="SAS Monospace" panose="020B0609020202020204" pitchFamily="49" charset="0"/>
              </a:rPr>
              <a:t>		event= (death=</a:t>
            </a:r>
            <a:r>
              <a:rPr lang="en-US" b="1" dirty="0">
                <a:latin typeface="SAS Monospace" panose="020B0609020202020204" pitchFamily="49" charset="0"/>
              </a:rPr>
              <a:t>1</a:t>
            </a:r>
            <a:r>
              <a:rPr lang="en-US" dirty="0">
                <a:latin typeface="SAS Monospace" panose="020B0609020202020204" pitchFamily="49" charset="0"/>
              </a:rPr>
              <a:t> and time=survtime-</a:t>
            </a:r>
            <a:r>
              <a:rPr lang="en-US" b="1" dirty="0">
                <a:latin typeface="SAS Monospace" panose="020B0609020202020204" pitchFamily="49" charset="0"/>
              </a:rPr>
              <a:t>1</a:t>
            </a:r>
            <a:r>
              <a:rPr lang="en-US" dirty="0">
                <a:latin typeface="SAS Monospace" panose="020B0609020202020204" pitchFamily="49" charset="0"/>
              </a:rPr>
              <a:t>);</a:t>
            </a:r>
          </a:p>
          <a:p>
            <a:r>
              <a:rPr lang="en-US" dirty="0">
                <a:latin typeface="SAS Monospace" panose="020B0609020202020204" pitchFamily="49" charset="0"/>
              </a:rPr>
              <a:t>		</a:t>
            </a:r>
            <a:r>
              <a:rPr lang="en-US" dirty="0" err="1">
                <a:latin typeface="SAS Monospace" panose="020B0609020202020204" pitchFamily="49" charset="0"/>
              </a:rPr>
              <a:t>timesq</a:t>
            </a:r>
            <a:r>
              <a:rPr lang="en-US" dirty="0">
                <a:latin typeface="SAS Monospace" panose="020B0609020202020204" pitchFamily="49" charset="0"/>
              </a:rPr>
              <a:t>= time*time;</a:t>
            </a:r>
          </a:p>
          <a:p>
            <a:r>
              <a:rPr lang="en-US" dirty="0">
                <a:latin typeface="SAS Monospace" panose="020B0609020202020204" pitchFamily="49" charset="0"/>
              </a:rPr>
              <a:t>		output</a:t>
            </a:r>
            <a:r>
              <a:rPr lang="en-US" dirty="0" smtClean="0">
                <a:latin typeface="SAS Monospace" panose="020B0609020202020204" pitchFamily="49" charset="0"/>
              </a:rPr>
              <a:t>;</a:t>
            </a:r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dirty="0" smtClean="0">
                <a:latin typeface="SAS Monospace" panose="020B0609020202020204" pitchFamily="49" charset="0"/>
              </a:rPr>
              <a:t>end; </a:t>
            </a:r>
            <a:r>
              <a:rPr lang="en-US" b="1" dirty="0" smtClean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  <a:endParaRPr lang="en-US" dirty="0">
              <a:latin typeface="SAS Monospace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SAS code: estimate a pooled logistic regression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err="1">
                <a:latin typeface="SAS Monospace" panose="020B0609020202020204" pitchFamily="49" charset="0"/>
              </a:rPr>
              <a:t>proc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b="1" dirty="0">
                <a:latin typeface="SAS Monospace" panose="020B0609020202020204" pitchFamily="49" charset="0"/>
              </a:rPr>
              <a:t>logistic</a:t>
            </a:r>
            <a:r>
              <a:rPr lang="en-US" dirty="0">
                <a:latin typeface="SAS Monospace" panose="020B0609020202020204" pitchFamily="49" charset="0"/>
              </a:rPr>
              <a:t> data= </a:t>
            </a:r>
            <a:r>
              <a:rPr lang="en-US" dirty="0" err="1">
                <a:latin typeface="SAS Monospace" panose="020B0609020202020204" pitchFamily="49" charset="0"/>
              </a:rPr>
              <a:t>nhefs_surv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outmodel</a:t>
            </a:r>
            <a:r>
              <a:rPr lang="en-US" dirty="0">
                <a:latin typeface="SAS Monospace" panose="020B0609020202020204" pitchFamily="49" charset="0"/>
              </a:rPr>
              <a:t> = </a:t>
            </a:r>
            <a:r>
              <a:rPr lang="en-US" dirty="0" err="1">
                <a:latin typeface="SAS Monospace" panose="020B0609020202020204" pitchFamily="49" charset="0"/>
              </a:rPr>
              <a:t>gf_model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dirty="0" err="1">
                <a:latin typeface="SAS Monospace" panose="020B0609020202020204" pitchFamily="49" charset="0"/>
              </a:rPr>
              <a:t>ods</a:t>
            </a:r>
            <a:r>
              <a:rPr lang="en-US" dirty="0">
                <a:latin typeface="SAS Monospace" panose="020B0609020202020204" pitchFamily="49" charset="0"/>
              </a:rPr>
              <a:t> exclude </a:t>
            </a:r>
            <a:r>
              <a:rPr lang="en-US" dirty="0" err="1">
                <a:latin typeface="SAS Monospace" panose="020B0609020202020204" pitchFamily="49" charset="0"/>
              </a:rPr>
              <a:t>ClassLevelInfo</a:t>
            </a:r>
            <a:r>
              <a:rPr lang="en-US" dirty="0">
                <a:latin typeface="SAS Monospace" panose="020B0609020202020204" pitchFamily="49" charset="0"/>
              </a:rPr>
              <a:t> Type3 Association </a:t>
            </a:r>
            <a:r>
              <a:rPr lang="en-US" dirty="0" err="1">
                <a:latin typeface="SAS Monospace" panose="020B0609020202020204" pitchFamily="49" charset="0"/>
              </a:rPr>
              <a:t>FitStatistics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GlobalTests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en-US" dirty="0">
                <a:latin typeface="SAS Monospace" panose="020B0609020202020204" pitchFamily="49" charset="0"/>
              </a:rPr>
              <a:t>	class exercise active education;</a:t>
            </a:r>
          </a:p>
          <a:p>
            <a:r>
              <a:rPr lang="en-US" dirty="0">
                <a:latin typeface="SAS Monospace" panose="020B0609020202020204" pitchFamily="49" charset="0"/>
              </a:rPr>
              <a:t>	model event = </a:t>
            </a:r>
            <a:r>
              <a:rPr lang="en-US" dirty="0" err="1">
                <a:latin typeface="SAS Monospace" panose="020B0609020202020204" pitchFamily="49" charset="0"/>
              </a:rPr>
              <a:t>qsmk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qsmk</a:t>
            </a:r>
            <a:r>
              <a:rPr lang="en-US" dirty="0">
                <a:latin typeface="SAS Monospace" panose="020B0609020202020204" pitchFamily="49" charset="0"/>
              </a:rPr>
              <a:t>*time </a:t>
            </a:r>
            <a:r>
              <a:rPr lang="en-US" dirty="0" err="1">
                <a:latin typeface="SAS Monospace" panose="020B0609020202020204" pitchFamily="49" charset="0"/>
              </a:rPr>
              <a:t>qsmk</a:t>
            </a:r>
            <a:r>
              <a:rPr lang="en-US" dirty="0">
                <a:latin typeface="SAS Monospace" panose="020B0609020202020204" pitchFamily="49" charset="0"/>
              </a:rPr>
              <a:t>*</a:t>
            </a:r>
            <a:r>
              <a:rPr lang="en-US" dirty="0" err="1">
                <a:latin typeface="SAS Monospace" panose="020B0609020202020204" pitchFamily="49" charset="0"/>
              </a:rPr>
              <a:t>timesq</a:t>
            </a:r>
            <a:r>
              <a:rPr lang="en-US" dirty="0">
                <a:latin typeface="SAS Monospace" panose="020B0609020202020204" pitchFamily="49" charset="0"/>
              </a:rPr>
              <a:t> time </a:t>
            </a:r>
            <a:r>
              <a:rPr lang="en-US" dirty="0" err="1">
                <a:latin typeface="SAS Monospace" panose="020B0609020202020204" pitchFamily="49" charset="0"/>
              </a:rPr>
              <a:t>timesq</a:t>
            </a:r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			sex race age age*age education</a:t>
            </a:r>
          </a:p>
          <a:p>
            <a:r>
              <a:rPr lang="en-US" dirty="0">
                <a:latin typeface="SAS Monospace" panose="020B0609020202020204" pitchFamily="49" charset="0"/>
              </a:rPr>
              <a:t>				</a:t>
            </a:r>
            <a:r>
              <a:rPr lang="en-US" dirty="0" err="1">
                <a:latin typeface="SAS Monospace" panose="020B0609020202020204" pitchFamily="49" charset="0"/>
              </a:rPr>
              <a:t>smokeintensity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smokeintensity</a:t>
            </a:r>
            <a:r>
              <a:rPr lang="en-US" dirty="0">
                <a:latin typeface="SAS Monospace" panose="020B0609020202020204" pitchFamily="49" charset="0"/>
              </a:rPr>
              <a:t>*</a:t>
            </a:r>
            <a:r>
              <a:rPr lang="en-US" dirty="0" err="1">
                <a:latin typeface="SAS Monospace" panose="020B0609020202020204" pitchFamily="49" charset="0"/>
              </a:rPr>
              <a:t>smokeintensity</a:t>
            </a:r>
            <a:r>
              <a:rPr lang="en-US" dirty="0">
                <a:latin typeface="SAS Monospace" panose="020B0609020202020204" pitchFamily="49" charset="0"/>
              </a:rPr>
              <a:t> smkintensity82_71</a:t>
            </a:r>
          </a:p>
          <a:p>
            <a:r>
              <a:rPr lang="en-US" dirty="0">
                <a:latin typeface="SAS Monospace" panose="020B0609020202020204" pitchFamily="49" charset="0"/>
              </a:rPr>
              <a:t>				</a:t>
            </a:r>
            <a:r>
              <a:rPr lang="en-US" dirty="0" err="1">
                <a:latin typeface="SAS Monospace" panose="020B0609020202020204" pitchFamily="49" charset="0"/>
              </a:rPr>
              <a:t>smokeyrs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smokeyrs</a:t>
            </a:r>
            <a:r>
              <a:rPr lang="en-US" dirty="0">
                <a:latin typeface="SAS Monospace" panose="020B0609020202020204" pitchFamily="49" charset="0"/>
              </a:rPr>
              <a:t>*</a:t>
            </a:r>
            <a:r>
              <a:rPr lang="en-US" dirty="0" err="1">
                <a:latin typeface="SAS Monospace" panose="020B0609020202020204" pitchFamily="49" charset="0"/>
              </a:rPr>
              <a:t>smokeyrs</a:t>
            </a:r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			exercise active wt71 wt71*wt71;</a:t>
            </a:r>
          </a:p>
          <a:p>
            <a:r>
              <a:rPr lang="en-US" dirty="0">
                <a:latin typeface="SAS Monospace" panose="020B0609020202020204" pitchFamily="49" charset="0"/>
              </a:rPr>
              <a:t>	output out=</a:t>
            </a:r>
            <a:r>
              <a:rPr lang="en-US" dirty="0" err="1">
                <a:latin typeface="SAS Monospace" panose="020B0609020202020204" pitchFamily="49" charset="0"/>
              </a:rPr>
              <a:t>est_prob</a:t>
            </a:r>
            <a:r>
              <a:rPr lang="en-US" dirty="0">
                <a:latin typeface="SAS Monospace" panose="020B0609020202020204" pitchFamily="49" charset="0"/>
              </a:rPr>
              <a:t> p=</a:t>
            </a:r>
            <a:r>
              <a:rPr lang="en-US" dirty="0" err="1">
                <a:latin typeface="SAS Monospace" panose="020B0609020202020204" pitchFamily="49" charset="0"/>
              </a:rPr>
              <a:t>p_noevent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en-US" b="1" dirty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  <a:endParaRPr lang="en-US" dirty="0">
              <a:latin typeface="SAS Monospace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7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27319"/>
            <a:ext cx="10618470" cy="8905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SAS code: make copies of each person at baseline &amp; then give them each time point &amp; exposure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74359"/>
            <a:ext cx="10618471" cy="461175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latin typeface="SAS Monospace" panose="020B0609020202020204" pitchFamily="49" charset="0"/>
              </a:rPr>
              <a:t>data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for_gf</a:t>
            </a:r>
            <a:r>
              <a:rPr lang="en-US" dirty="0">
                <a:latin typeface="SAS Monospace" panose="020B0609020202020204" pitchFamily="49" charset="0"/>
              </a:rPr>
              <a:t> ;</a:t>
            </a:r>
          </a:p>
          <a:p>
            <a:r>
              <a:rPr lang="en-US" dirty="0">
                <a:latin typeface="SAS Monospace" panose="020B0609020202020204" pitchFamily="49" charset="0"/>
              </a:rPr>
              <a:t>	set </a:t>
            </a:r>
            <a:r>
              <a:rPr lang="en-US" dirty="0" err="1">
                <a:latin typeface="SAS Monospace" panose="020B0609020202020204" pitchFamily="49" charset="0"/>
              </a:rPr>
              <a:t>nhefs_surv</a:t>
            </a:r>
            <a:r>
              <a:rPr lang="en-US" dirty="0">
                <a:latin typeface="SAS Monospace" panose="020B0609020202020204" pitchFamily="49" charset="0"/>
              </a:rPr>
              <a:t> ( where = (time = </a:t>
            </a:r>
            <a:r>
              <a:rPr lang="en-US" b="1" dirty="0">
                <a:latin typeface="SAS Monospace" panose="020B0609020202020204" pitchFamily="49" charset="0"/>
              </a:rPr>
              <a:t>0</a:t>
            </a:r>
            <a:r>
              <a:rPr lang="en-US" dirty="0">
                <a:latin typeface="SAS Monospace" panose="020B0609020202020204" pitchFamily="49" charset="0"/>
              </a:rPr>
              <a:t>));</a:t>
            </a:r>
          </a:p>
          <a:p>
            <a:r>
              <a:rPr lang="en-US" dirty="0">
                <a:latin typeface="SAS Monospace" panose="020B0609020202020204" pitchFamily="49" charset="0"/>
              </a:rPr>
              <a:t>	do time = </a:t>
            </a:r>
            <a:r>
              <a:rPr lang="en-US" b="1" dirty="0">
                <a:latin typeface="SAS Monospace" panose="020B0609020202020204" pitchFamily="49" charset="0"/>
              </a:rPr>
              <a:t>0</a:t>
            </a:r>
            <a:r>
              <a:rPr lang="en-US" dirty="0">
                <a:latin typeface="SAS Monospace" panose="020B0609020202020204" pitchFamily="49" charset="0"/>
              </a:rPr>
              <a:t> to </a:t>
            </a:r>
            <a:r>
              <a:rPr lang="en-US" b="1" dirty="0">
                <a:latin typeface="SAS Monospace" panose="020B0609020202020204" pitchFamily="49" charset="0"/>
              </a:rPr>
              <a:t>119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en-US" dirty="0">
                <a:latin typeface="SAS Monospace" panose="020B0609020202020204" pitchFamily="49" charset="0"/>
              </a:rPr>
              <a:t>	    </a:t>
            </a:r>
            <a:r>
              <a:rPr lang="en-US" dirty="0" err="1">
                <a:latin typeface="SAS Monospace" panose="020B0609020202020204" pitchFamily="49" charset="0"/>
              </a:rPr>
              <a:t>timesq</a:t>
            </a:r>
            <a:r>
              <a:rPr lang="en-US" dirty="0">
                <a:latin typeface="SAS Monospace" panose="020B0609020202020204" pitchFamily="49" charset="0"/>
              </a:rPr>
              <a:t> = time*time ;</a:t>
            </a:r>
          </a:p>
          <a:p>
            <a:r>
              <a:rPr lang="en-US" dirty="0">
                <a:latin typeface="SAS Monospace" panose="020B0609020202020204" pitchFamily="49" charset="0"/>
              </a:rPr>
              <a:t>		</a:t>
            </a:r>
            <a:r>
              <a:rPr lang="en-US" dirty="0" err="1">
                <a:latin typeface="SAS Monospace" panose="020B0609020202020204" pitchFamily="49" charset="0"/>
              </a:rPr>
              <a:t>qsmk</a:t>
            </a:r>
            <a:r>
              <a:rPr lang="en-US" dirty="0">
                <a:latin typeface="SAS Monospace" panose="020B0609020202020204" pitchFamily="49" charset="0"/>
              </a:rPr>
              <a:t> = </a:t>
            </a:r>
            <a:r>
              <a:rPr lang="en-US" b="1" dirty="0">
                <a:latin typeface="SAS Monospace" panose="020B0609020202020204" pitchFamily="49" charset="0"/>
              </a:rPr>
              <a:t>0</a:t>
            </a:r>
            <a:r>
              <a:rPr lang="en-US" dirty="0">
                <a:latin typeface="SAS Monospace" panose="020B0609020202020204" pitchFamily="49" charset="0"/>
              </a:rPr>
              <a:t> ;</a:t>
            </a:r>
          </a:p>
          <a:p>
            <a:r>
              <a:rPr lang="en-US" dirty="0">
                <a:latin typeface="SAS Monospace" panose="020B0609020202020204" pitchFamily="49" charset="0"/>
              </a:rPr>
              <a:t>		output ;</a:t>
            </a:r>
          </a:p>
          <a:p>
            <a:r>
              <a:rPr lang="en-US" dirty="0">
                <a:latin typeface="SAS Monospace" panose="020B0609020202020204" pitchFamily="49" charset="0"/>
              </a:rPr>
              <a:t>		</a:t>
            </a:r>
            <a:r>
              <a:rPr lang="en-US" dirty="0" err="1">
                <a:latin typeface="SAS Monospace" panose="020B0609020202020204" pitchFamily="49" charset="0"/>
              </a:rPr>
              <a:t>qsmk</a:t>
            </a:r>
            <a:r>
              <a:rPr lang="en-US" dirty="0">
                <a:latin typeface="SAS Monospace" panose="020B0609020202020204" pitchFamily="49" charset="0"/>
              </a:rPr>
              <a:t> = </a:t>
            </a:r>
            <a:r>
              <a:rPr lang="en-US" b="1" dirty="0">
                <a:latin typeface="SAS Monospace" panose="020B0609020202020204" pitchFamily="49" charset="0"/>
              </a:rPr>
              <a:t>1</a:t>
            </a:r>
            <a:r>
              <a:rPr lang="en-US" dirty="0">
                <a:latin typeface="SAS Monospace" panose="020B0609020202020204" pitchFamily="49" charset="0"/>
              </a:rPr>
              <a:t> ;</a:t>
            </a:r>
          </a:p>
          <a:p>
            <a:r>
              <a:rPr lang="en-US" dirty="0">
                <a:latin typeface="SAS Monospace" panose="020B0609020202020204" pitchFamily="49" charset="0"/>
              </a:rPr>
              <a:t>		output </a:t>
            </a:r>
            <a:r>
              <a:rPr lang="en-US" dirty="0" smtClean="0">
                <a:latin typeface="SAS Monospace" panose="020B0609020202020204" pitchFamily="49" charset="0"/>
              </a:rPr>
              <a:t>; </a:t>
            </a:r>
          </a:p>
          <a:p>
            <a:r>
              <a:rPr lang="en-US" dirty="0" smtClean="0">
                <a:latin typeface="SAS Monospace" panose="020B0609020202020204" pitchFamily="49" charset="0"/>
              </a:rPr>
              <a:t>end; </a:t>
            </a:r>
          </a:p>
          <a:p>
            <a:r>
              <a:rPr lang="en-US" b="1" dirty="0" smtClean="0">
                <a:latin typeface="SAS Monospace" panose="020B0609020202020204" pitchFamily="49" charset="0"/>
              </a:rPr>
              <a:t>run</a:t>
            </a:r>
            <a:r>
              <a:rPr lang="en-US" dirty="0" smtClean="0">
                <a:latin typeface="SAS Monospace" panose="020B0609020202020204" pitchFamily="49" charset="0"/>
              </a:rPr>
              <a:t>;</a:t>
            </a:r>
          </a:p>
          <a:p>
            <a:endParaRPr lang="en-US" dirty="0">
              <a:latin typeface="SAS Monospace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92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SAS code: estimate hazards &amp; calculate survival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>
                <a:latin typeface="SAS Monospace" panose="020B0609020202020204" pitchFamily="49" charset="0"/>
              </a:rPr>
              <a:t>proc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b="1" dirty="0">
                <a:latin typeface="SAS Monospace" panose="020B0609020202020204" pitchFamily="49" charset="0"/>
              </a:rPr>
              <a:t>logistic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inmodel</a:t>
            </a:r>
            <a:r>
              <a:rPr lang="en-US" dirty="0">
                <a:latin typeface="SAS Monospace" panose="020B0609020202020204" pitchFamily="49" charset="0"/>
              </a:rPr>
              <a:t>=</a:t>
            </a:r>
            <a:r>
              <a:rPr lang="en-US" dirty="0" err="1">
                <a:latin typeface="SAS Monospace" panose="020B0609020202020204" pitchFamily="49" charset="0"/>
              </a:rPr>
              <a:t>gf_model</a:t>
            </a:r>
            <a:r>
              <a:rPr lang="en-US" dirty="0">
                <a:latin typeface="SAS Monospace" panose="020B0609020202020204" pitchFamily="49" charset="0"/>
              </a:rPr>
              <a:t> ;</a:t>
            </a:r>
          </a:p>
          <a:p>
            <a:r>
              <a:rPr lang="en-US" dirty="0">
                <a:latin typeface="SAS Monospace" panose="020B0609020202020204" pitchFamily="49" charset="0"/>
              </a:rPr>
              <a:t>	score  data=</a:t>
            </a:r>
            <a:r>
              <a:rPr lang="en-US" dirty="0" err="1">
                <a:latin typeface="SAS Monospace" panose="020B0609020202020204" pitchFamily="49" charset="0"/>
              </a:rPr>
              <a:t>for_gf</a:t>
            </a:r>
            <a:r>
              <a:rPr lang="en-US" dirty="0">
                <a:latin typeface="SAS Monospace" panose="020B0609020202020204" pitchFamily="49" charset="0"/>
              </a:rPr>
              <a:t> out=</a:t>
            </a:r>
            <a:r>
              <a:rPr lang="en-US" dirty="0" err="1">
                <a:latin typeface="SAS Monospace" panose="020B0609020202020204" pitchFamily="49" charset="0"/>
              </a:rPr>
              <a:t>gf_pred</a:t>
            </a:r>
            <a:r>
              <a:rPr lang="en-US" dirty="0">
                <a:latin typeface="SAS Monospace" panose="020B0609020202020204" pitchFamily="49" charset="0"/>
              </a:rPr>
              <a:t>  (keep = </a:t>
            </a:r>
            <a:r>
              <a:rPr lang="en-US" dirty="0" err="1">
                <a:latin typeface="SAS Monospace" panose="020B0609020202020204" pitchFamily="49" charset="0"/>
              </a:rPr>
              <a:t>seqn</a:t>
            </a:r>
            <a:r>
              <a:rPr lang="en-US" dirty="0">
                <a:latin typeface="SAS Monospace" panose="020B0609020202020204" pitchFamily="49" charset="0"/>
              </a:rPr>
              <a:t> time </a:t>
            </a:r>
            <a:r>
              <a:rPr lang="en-US" dirty="0" err="1">
                <a:latin typeface="SAS Monospace" panose="020B0609020202020204" pitchFamily="49" charset="0"/>
              </a:rPr>
              <a:t>qsmk</a:t>
            </a:r>
            <a:r>
              <a:rPr lang="en-US" dirty="0">
                <a:latin typeface="SAS Monospace" panose="020B0609020202020204" pitchFamily="49" charset="0"/>
              </a:rPr>
              <a:t> P_0 rename = (P_0=</a:t>
            </a:r>
            <a:r>
              <a:rPr lang="en-US" dirty="0" err="1">
                <a:latin typeface="SAS Monospace" panose="020B0609020202020204" pitchFamily="49" charset="0"/>
              </a:rPr>
              <a:t>p_noevent</a:t>
            </a:r>
            <a:r>
              <a:rPr lang="en-US" dirty="0">
                <a:latin typeface="SAS Monospace" panose="020B0609020202020204" pitchFamily="49" charset="0"/>
              </a:rPr>
              <a:t>)) ;</a:t>
            </a:r>
          </a:p>
          <a:p>
            <a:r>
              <a:rPr lang="en-US" b="1" dirty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en-US" b="1" dirty="0" err="1">
                <a:latin typeface="SAS Monospace" panose="020B0609020202020204" pitchFamily="49" charset="0"/>
              </a:rPr>
              <a:t>proc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b="1" dirty="0">
                <a:latin typeface="SAS Monospace" panose="020B0609020202020204" pitchFamily="49" charset="0"/>
              </a:rPr>
              <a:t>sort</a:t>
            </a:r>
            <a:r>
              <a:rPr lang="en-US" dirty="0">
                <a:latin typeface="SAS Monospace" panose="020B0609020202020204" pitchFamily="49" charset="0"/>
              </a:rPr>
              <a:t> data = </a:t>
            </a:r>
            <a:r>
              <a:rPr lang="en-US" dirty="0" err="1">
                <a:latin typeface="SAS Monospace" panose="020B0609020202020204" pitchFamily="49" charset="0"/>
              </a:rPr>
              <a:t>gf_pred</a:t>
            </a:r>
            <a:r>
              <a:rPr lang="en-US" dirty="0">
                <a:latin typeface="SAS Monospace" panose="020B0609020202020204" pitchFamily="49" charset="0"/>
              </a:rPr>
              <a:t> ; by </a:t>
            </a:r>
            <a:r>
              <a:rPr lang="en-US" dirty="0" err="1">
                <a:latin typeface="SAS Monospace" panose="020B0609020202020204" pitchFamily="49" charset="0"/>
              </a:rPr>
              <a:t>seqn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qsmk</a:t>
            </a:r>
            <a:r>
              <a:rPr lang="en-US" dirty="0">
                <a:latin typeface="SAS Monospace" panose="020B0609020202020204" pitchFamily="49" charset="0"/>
              </a:rPr>
              <a:t> time ; </a:t>
            </a:r>
            <a:r>
              <a:rPr lang="en-US" b="1" dirty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en-US" b="1" dirty="0" err="1">
                <a:latin typeface="SAS Monospace" panose="020B0609020202020204" pitchFamily="49" charset="0"/>
              </a:rPr>
              <a:t>proc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b="1" dirty="0">
                <a:latin typeface="SAS Monospace" panose="020B0609020202020204" pitchFamily="49" charset="0"/>
              </a:rPr>
              <a:t>logistic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inmodel</a:t>
            </a:r>
            <a:r>
              <a:rPr lang="en-US" dirty="0">
                <a:latin typeface="SAS Monospace" panose="020B0609020202020204" pitchFamily="49" charset="0"/>
              </a:rPr>
              <a:t>=</a:t>
            </a:r>
            <a:r>
              <a:rPr lang="en-US" dirty="0" err="1">
                <a:latin typeface="SAS Monospace" panose="020B0609020202020204" pitchFamily="49" charset="0"/>
              </a:rPr>
              <a:t>gf_model</a:t>
            </a:r>
            <a:r>
              <a:rPr lang="en-US" dirty="0">
                <a:latin typeface="SAS Monospace" panose="020B0609020202020204" pitchFamily="49" charset="0"/>
              </a:rPr>
              <a:t> ;</a:t>
            </a:r>
          </a:p>
          <a:p>
            <a:r>
              <a:rPr lang="en-US" dirty="0">
                <a:latin typeface="SAS Monospace" panose="020B0609020202020204" pitchFamily="49" charset="0"/>
              </a:rPr>
              <a:t>	score  data=</a:t>
            </a:r>
            <a:r>
              <a:rPr lang="en-US" dirty="0" err="1">
                <a:latin typeface="SAS Monospace" panose="020B0609020202020204" pitchFamily="49" charset="0"/>
              </a:rPr>
              <a:t>for_gf</a:t>
            </a:r>
            <a:r>
              <a:rPr lang="en-US" dirty="0">
                <a:latin typeface="SAS Monospace" panose="020B0609020202020204" pitchFamily="49" charset="0"/>
              </a:rPr>
              <a:t> out=</a:t>
            </a:r>
            <a:r>
              <a:rPr lang="en-US" dirty="0" err="1">
                <a:latin typeface="SAS Monospace" panose="020B0609020202020204" pitchFamily="49" charset="0"/>
              </a:rPr>
              <a:t>gf_pred</a:t>
            </a:r>
            <a:r>
              <a:rPr lang="en-US" dirty="0">
                <a:latin typeface="SAS Monospace" panose="020B0609020202020204" pitchFamily="49" charset="0"/>
              </a:rPr>
              <a:t>  (keep = </a:t>
            </a:r>
            <a:r>
              <a:rPr lang="en-US" dirty="0" err="1">
                <a:latin typeface="SAS Monospace" panose="020B0609020202020204" pitchFamily="49" charset="0"/>
              </a:rPr>
              <a:t>seqn</a:t>
            </a:r>
            <a:r>
              <a:rPr lang="en-US" dirty="0">
                <a:latin typeface="SAS Monospace" panose="020B0609020202020204" pitchFamily="49" charset="0"/>
              </a:rPr>
              <a:t> time </a:t>
            </a:r>
            <a:r>
              <a:rPr lang="en-US" dirty="0" err="1">
                <a:latin typeface="SAS Monospace" panose="020B0609020202020204" pitchFamily="49" charset="0"/>
              </a:rPr>
              <a:t>qsmk</a:t>
            </a:r>
            <a:r>
              <a:rPr lang="en-US" dirty="0">
                <a:latin typeface="SAS Monospace" panose="020B0609020202020204" pitchFamily="49" charset="0"/>
              </a:rPr>
              <a:t> P_0 rename = (P_0=</a:t>
            </a:r>
            <a:r>
              <a:rPr lang="en-US" dirty="0" err="1">
                <a:latin typeface="SAS Monospace" panose="020B0609020202020204" pitchFamily="49" charset="0"/>
              </a:rPr>
              <a:t>p_noevent</a:t>
            </a:r>
            <a:r>
              <a:rPr lang="en-US" dirty="0">
                <a:latin typeface="SAS Monospace" panose="020B0609020202020204" pitchFamily="49" charset="0"/>
              </a:rPr>
              <a:t>)) ;</a:t>
            </a:r>
          </a:p>
          <a:p>
            <a:r>
              <a:rPr lang="en-US" b="1" dirty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en-US" b="1" dirty="0" err="1">
                <a:latin typeface="SAS Monospace" panose="020B0609020202020204" pitchFamily="49" charset="0"/>
              </a:rPr>
              <a:t>proc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b="1" dirty="0">
                <a:latin typeface="SAS Monospace" panose="020B0609020202020204" pitchFamily="49" charset="0"/>
              </a:rPr>
              <a:t>sort</a:t>
            </a:r>
            <a:r>
              <a:rPr lang="en-US" dirty="0">
                <a:latin typeface="SAS Monospace" panose="020B0609020202020204" pitchFamily="49" charset="0"/>
              </a:rPr>
              <a:t> data = </a:t>
            </a:r>
            <a:r>
              <a:rPr lang="en-US" dirty="0" err="1">
                <a:latin typeface="SAS Monospace" panose="020B0609020202020204" pitchFamily="49" charset="0"/>
              </a:rPr>
              <a:t>gf_pred</a:t>
            </a:r>
            <a:r>
              <a:rPr lang="en-US" dirty="0">
                <a:latin typeface="SAS Monospace" panose="020B0609020202020204" pitchFamily="49" charset="0"/>
              </a:rPr>
              <a:t> ; by </a:t>
            </a:r>
            <a:r>
              <a:rPr lang="en-US" dirty="0" err="1">
                <a:latin typeface="SAS Monospace" panose="020B0609020202020204" pitchFamily="49" charset="0"/>
              </a:rPr>
              <a:t>seqn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qsmk</a:t>
            </a:r>
            <a:r>
              <a:rPr lang="en-US" dirty="0">
                <a:latin typeface="SAS Monospace" panose="020B0609020202020204" pitchFamily="49" charset="0"/>
              </a:rPr>
              <a:t> time ; </a:t>
            </a:r>
            <a:r>
              <a:rPr lang="en-US" b="1" dirty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endParaRPr lang="en-US" dirty="0" smtClean="0">
              <a:latin typeface="SAS Monospace" panose="020B0609020202020204" pitchFamily="49" charset="0"/>
            </a:endParaRPr>
          </a:p>
          <a:p>
            <a:endParaRPr lang="en-US" dirty="0">
              <a:latin typeface="SAS Monospace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16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code: summarize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>
                <a:latin typeface="SAS Monospace" panose="020B0609020202020204" pitchFamily="49" charset="0"/>
              </a:rPr>
              <a:t>proc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b="1" dirty="0">
                <a:latin typeface="SAS Monospace" panose="020B0609020202020204" pitchFamily="49" charset="0"/>
              </a:rPr>
              <a:t>means</a:t>
            </a:r>
            <a:r>
              <a:rPr lang="en-US" dirty="0">
                <a:latin typeface="SAS Monospace" panose="020B0609020202020204" pitchFamily="49" charset="0"/>
              </a:rPr>
              <a:t> data = </a:t>
            </a:r>
            <a:r>
              <a:rPr lang="en-US" dirty="0" err="1">
                <a:latin typeface="SAS Monospace" panose="020B0609020202020204" pitchFamily="49" charset="0"/>
              </a:rPr>
              <a:t>gf_pred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noprint</a:t>
            </a:r>
            <a:r>
              <a:rPr lang="en-US" dirty="0">
                <a:latin typeface="SAS Monospace" panose="020B0609020202020204" pitchFamily="49" charset="0"/>
              </a:rPr>
              <a:t>  ;</a:t>
            </a:r>
          </a:p>
          <a:p>
            <a:r>
              <a:rPr lang="en-US" dirty="0">
                <a:latin typeface="SAS Monospace" panose="020B0609020202020204" pitchFamily="49" charset="0"/>
              </a:rPr>
              <a:t>	class </a:t>
            </a:r>
            <a:r>
              <a:rPr lang="en-US" dirty="0" err="1">
                <a:latin typeface="SAS Monospace" panose="020B0609020202020204" pitchFamily="49" charset="0"/>
              </a:rPr>
              <a:t>qsmk</a:t>
            </a:r>
            <a:r>
              <a:rPr lang="en-US" dirty="0">
                <a:latin typeface="SAS Monospace" panose="020B0609020202020204" pitchFamily="49" charset="0"/>
              </a:rPr>
              <a:t> time ;</a:t>
            </a: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dirty="0" err="1">
                <a:latin typeface="SAS Monospace" panose="020B0609020202020204" pitchFamily="49" charset="0"/>
              </a:rPr>
              <a:t>var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surv</a:t>
            </a:r>
            <a:r>
              <a:rPr lang="en-US" dirty="0">
                <a:latin typeface="SAS Monospace" panose="020B0609020202020204" pitchFamily="49" charset="0"/>
              </a:rPr>
              <a:t> ;</a:t>
            </a:r>
          </a:p>
          <a:p>
            <a:r>
              <a:rPr lang="en-US" dirty="0">
                <a:latin typeface="SAS Monospace" panose="020B0609020202020204" pitchFamily="49" charset="0"/>
              </a:rPr>
              <a:t>	types </a:t>
            </a:r>
            <a:r>
              <a:rPr lang="en-US" dirty="0" err="1">
                <a:latin typeface="SAS Monospace" panose="020B0609020202020204" pitchFamily="49" charset="0"/>
              </a:rPr>
              <a:t>qsmk</a:t>
            </a:r>
            <a:r>
              <a:rPr lang="en-US" dirty="0">
                <a:latin typeface="SAS Monospace" panose="020B0609020202020204" pitchFamily="49" charset="0"/>
              </a:rPr>
              <a:t>*time ;</a:t>
            </a:r>
          </a:p>
          <a:p>
            <a:r>
              <a:rPr lang="en-US" dirty="0">
                <a:latin typeface="SAS Monospace" panose="020B0609020202020204" pitchFamily="49" charset="0"/>
              </a:rPr>
              <a:t>	output out= </a:t>
            </a:r>
            <a:r>
              <a:rPr lang="en-US" dirty="0" err="1">
                <a:latin typeface="SAS Monospace" panose="020B0609020202020204" pitchFamily="49" charset="0"/>
              </a:rPr>
              <a:t>mysurv_gf</a:t>
            </a:r>
            <a:r>
              <a:rPr lang="en-US" dirty="0">
                <a:latin typeface="SAS Monospace" panose="020B0609020202020204" pitchFamily="49" charset="0"/>
              </a:rPr>
              <a:t> (keep  = </a:t>
            </a:r>
            <a:r>
              <a:rPr lang="en-US" dirty="0" err="1">
                <a:latin typeface="SAS Monospace" panose="020B0609020202020204" pitchFamily="49" charset="0"/>
              </a:rPr>
              <a:t>qsmk</a:t>
            </a:r>
            <a:r>
              <a:rPr lang="en-US" dirty="0">
                <a:latin typeface="SAS Monospace" panose="020B0609020202020204" pitchFamily="49" charset="0"/>
              </a:rPr>
              <a:t> time </a:t>
            </a:r>
            <a:r>
              <a:rPr lang="en-US" dirty="0" err="1">
                <a:latin typeface="SAS Monospace" panose="020B0609020202020204" pitchFamily="49" charset="0"/>
              </a:rPr>
              <a:t>surv</a:t>
            </a:r>
            <a:r>
              <a:rPr lang="en-US" dirty="0">
                <a:latin typeface="SAS Monospace" panose="020B0609020202020204" pitchFamily="49" charset="0"/>
              </a:rPr>
              <a:t>) mean=</a:t>
            </a:r>
            <a:r>
              <a:rPr lang="en-US" dirty="0" err="1">
                <a:latin typeface="SAS Monospace" panose="020B0609020202020204" pitchFamily="49" charset="0"/>
              </a:rPr>
              <a:t>surv</a:t>
            </a:r>
            <a:r>
              <a:rPr lang="en-US" dirty="0">
                <a:latin typeface="SAS Monospace" panose="020B0609020202020204" pitchFamily="49" charset="0"/>
              </a:rPr>
              <a:t> ;</a:t>
            </a:r>
          </a:p>
          <a:p>
            <a:r>
              <a:rPr lang="en-US" b="1" dirty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  <a:endParaRPr lang="en-US" dirty="0">
              <a:latin typeface="SAS Monospace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99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Conference_simple_BU_widescreen">
  <a:themeElements>
    <a:clrScheme name="Conference_theme.EM">
      <a:dk1>
        <a:sysClr val="windowText" lastClr="000000"/>
      </a:dk1>
      <a:lt1>
        <a:sysClr val="window" lastClr="FFFFFF"/>
      </a:lt1>
      <a:dk2>
        <a:srgbClr val="3F3F3F"/>
      </a:dk2>
      <a:lt2>
        <a:srgbClr val="DEDEDE"/>
      </a:lt2>
      <a:accent1>
        <a:srgbClr val="7F1815"/>
      </a:accent1>
      <a:accent2>
        <a:srgbClr val="595959"/>
      </a:accent2>
      <a:accent3>
        <a:srgbClr val="D61F00"/>
      </a:accent3>
      <a:accent4>
        <a:srgbClr val="7F7F7F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rence_simple_BU_widescreen" id="{B7E489EA-6054-4E90-897C-38481C07A39F}" vid="{1B1CB183-33D0-47FA-9870-C5F4D3FF12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Conference_simple_BU_widescreen</Template>
  <TotalTime>321</TotalTime>
  <Words>7522</Words>
  <Application>Microsoft Office PowerPoint</Application>
  <PresentationFormat>Widescreen</PresentationFormat>
  <Paragraphs>1848</Paragraphs>
  <Slides>108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9" baseType="lpstr">
      <vt:lpstr>Arial</vt:lpstr>
      <vt:lpstr>Calibri</vt:lpstr>
      <vt:lpstr>Cambria Math</vt:lpstr>
      <vt:lpstr>Gill Sans</vt:lpstr>
      <vt:lpstr>Helvetica</vt:lpstr>
      <vt:lpstr>msgothic</vt:lpstr>
      <vt:lpstr>SAS Monospace</vt:lpstr>
      <vt:lpstr>Times New Roman</vt:lpstr>
      <vt:lpstr>Tw Cen MT</vt:lpstr>
      <vt:lpstr>Wingdings</vt:lpstr>
      <vt:lpstr>Conference_simple_BU_widescreen</vt:lpstr>
      <vt:lpstr>Emulating a target trial with the g-formula</vt:lpstr>
      <vt:lpstr>Goals for this talk</vt:lpstr>
      <vt:lpstr>A confounding continuum</vt:lpstr>
      <vt:lpstr>Observational studies have potential for some (relatively) unique biases</vt:lpstr>
      <vt:lpstr>Target trial framework addresses all these biases &amp; more</vt:lpstr>
      <vt:lpstr>The target trial helps us ask better questions</vt:lpstr>
      <vt:lpstr>Why are well-defined interventions important?</vt:lpstr>
      <vt:lpstr>Why are well-defined interventions important?</vt:lpstr>
      <vt:lpstr>Target trial framework also helps us identify our causal estimand (i.e. the target parameter)</vt:lpstr>
      <vt:lpstr>How does the target trial work?</vt:lpstr>
      <vt:lpstr>A sample target trial &amp; emulation</vt:lpstr>
      <vt:lpstr>Goals for this talk</vt:lpstr>
      <vt:lpstr>Applying the target trial framework to a real problem</vt:lpstr>
      <vt:lpstr>Specifying the target trial</vt:lpstr>
      <vt:lpstr>Specifying the target trial</vt:lpstr>
      <vt:lpstr>Censoring at non-adherence</vt:lpstr>
      <vt:lpstr>Previous studies did not emulate a target trial</vt:lpstr>
      <vt:lpstr>PowerPoint Presentation</vt:lpstr>
      <vt:lpstr>Adjustment variables</vt:lpstr>
      <vt:lpstr>Emulating the target trial</vt:lpstr>
      <vt:lpstr>PowerPoint Presentation</vt:lpstr>
      <vt:lpstr>PowerPoint Presentation</vt:lpstr>
      <vt:lpstr>Hazard ratio (95% CI)</vt:lpstr>
      <vt:lpstr>Advantages of explicitly emulating a target trial</vt:lpstr>
      <vt:lpstr>Goals for this talk</vt:lpstr>
      <vt:lpstr>Study population</vt:lpstr>
      <vt:lpstr>Key variables</vt:lpstr>
      <vt:lpstr>Causal question of interest</vt:lpstr>
      <vt:lpstr>The average causal effect E[Ya=1] − E[Ya=0]</vt:lpstr>
      <vt:lpstr>What if our study were an ideal randomized experiment…</vt:lpstr>
      <vt:lpstr>If this were an ideal randomized experiment…</vt:lpstr>
      <vt:lpstr>Sample average</vt:lpstr>
      <vt:lpstr>Now, what if our study were an ideal randomized experiment…</vt:lpstr>
      <vt:lpstr>Conditional randomization creates confounding</vt:lpstr>
      <vt:lpstr>Conditional randomization requires adjustment</vt:lpstr>
      <vt:lpstr>Adjusting for confounding by age via standardization</vt:lpstr>
      <vt:lpstr>First: E[Ya=1]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the g-formula!</vt:lpstr>
      <vt:lpstr>Estimating the average causal effect E[Ya=1] − E[Ya=0]</vt:lpstr>
      <vt:lpstr>Estimation with a linear model:  E[Y|A, L]= θ0 + θ1 A + θ2 L + θ3 AL</vt:lpstr>
      <vt:lpstr>SAS CODE</vt:lpstr>
      <vt:lpstr>SAS Output</vt:lpstr>
      <vt:lpstr>Estimation with a linear model:  E[Y|A, L]= θ0 + θ1 A + θ2 L + θ3 AL</vt:lpstr>
      <vt:lpstr>We also need the prevalence of L=0 &amp; L=1</vt:lpstr>
      <vt:lpstr>Standardization by hand: Model 1</vt:lpstr>
      <vt:lpstr>Estimation with a linear model, and assumptions: E[Y|A, L]= θ0 + θ1 A + θ2 L</vt:lpstr>
      <vt:lpstr>Estimation with a linear model, and assumptions: E[Y|A, L]= θ0 + θ1 A + θ2 L</vt:lpstr>
      <vt:lpstr>Standardization by hand: Model 2</vt:lpstr>
      <vt:lpstr>What if randomization had been conditional  on 2 covariates L1, L2?</vt:lpstr>
      <vt:lpstr>Standardized mean in the treated</vt:lpstr>
      <vt:lpstr>Standardization by hand: 2 covariates SAS CODE</vt:lpstr>
      <vt:lpstr>Standardization by hand: 2 covariates</vt:lpstr>
      <vt:lpstr>What if randomization had been  conditional on 10 covariates?</vt:lpstr>
      <vt:lpstr>Too much work to calculate by hand! Instead we use a model</vt:lpstr>
      <vt:lpstr>A trick to standardizing without calculating probabilities</vt:lpstr>
      <vt:lpstr>A trick to standardizing without calculating probabilities</vt:lpstr>
      <vt:lpstr>A trick to standardizing without calculating probabilities</vt:lpstr>
      <vt:lpstr>A trick to standardizing without calculating probabilities</vt:lpstr>
      <vt:lpstr>A trick to standardizing without calculating probabilities</vt:lpstr>
      <vt:lpstr>A trick to standardizing without calculating probabilities</vt:lpstr>
      <vt:lpstr>A trick to standardizing without calculating probabilities</vt:lpstr>
      <vt:lpstr>A trick to standardizing without calculating probabilities</vt:lpstr>
      <vt:lpstr>A trick to standardizing without calculating probabilities</vt:lpstr>
      <vt:lpstr>SAS code: Create 3 copies</vt:lpstr>
      <vt:lpstr>SAS code: Estimate outcome model and output predicted values for each individual</vt:lpstr>
      <vt:lpstr>SAS code: estimate the mean of the predicted outcome within each **intervention copy**</vt:lpstr>
      <vt:lpstr>PowerPoint Presentation</vt:lpstr>
      <vt:lpstr>Parametric estimation</vt:lpstr>
      <vt:lpstr>Estimating variance:</vt:lpstr>
      <vt:lpstr>Goals for this talk</vt:lpstr>
      <vt:lpstr>Consider the DAG:</vt:lpstr>
      <vt:lpstr>What g-formula represents this DAG? </vt:lpstr>
      <vt:lpstr>The g-formula again</vt:lpstr>
      <vt:lpstr>The g-formula(e) for our DAG</vt:lpstr>
      <vt:lpstr>With multiple exposures and one outcome time point, we can hand-calculate our g-formula</vt:lpstr>
      <vt:lpstr>What about one exposure &amp; multiple outcomes?</vt:lpstr>
      <vt:lpstr>A causal question for survival analysis</vt:lpstr>
      <vt:lpstr>Review: Person-time data structure</vt:lpstr>
      <vt:lpstr>Some survival analysis definitions</vt:lpstr>
      <vt:lpstr>Causal inference for survival analysis is difficult because</vt:lpstr>
      <vt:lpstr>Remember: Censoring matters</vt:lpstr>
      <vt:lpstr>Standardization for survival analysis 4 steps</vt:lpstr>
      <vt:lpstr>Step 1: Semi-parametric estimate</vt:lpstr>
      <vt:lpstr>Step 2: Parametric estimate</vt:lpstr>
      <vt:lpstr>Step #1: Parametric estimation of hazard at time k+1</vt:lpstr>
      <vt:lpstr>Step #2: Estimation of conditional survival by k+1</vt:lpstr>
      <vt:lpstr>Step #3: Computation of the weighted average</vt:lpstr>
      <vt:lpstr>SAS code: pre-processing</vt:lpstr>
      <vt:lpstr>SAS code: estimate a pooled logistic regression model</vt:lpstr>
      <vt:lpstr>SAS code: make copies of each person at baseline &amp; then give them each time point &amp; exposure</vt:lpstr>
      <vt:lpstr>SAS code: estimate hazards &amp; calculate survival</vt:lpstr>
      <vt:lpstr>SAS code: summarize</vt:lpstr>
      <vt:lpstr>SAS code: graph standardized survival curves</vt:lpstr>
      <vt:lpstr>Standardized survival curves</vt:lpstr>
      <vt:lpstr>Step #4: Estimation of variance 95% confidence interval</vt:lpstr>
      <vt:lpstr>Goals for this talk</vt:lpstr>
      <vt:lpstr>How does it work?</vt:lpstr>
      <vt:lpstr>How does Monte-Carlo simulation work? </vt:lpstr>
      <vt:lpstr>Target trials are crucial for designing good simulations</vt:lpstr>
      <vt:lpstr>Goals for this talk</vt:lpstr>
      <vt:lpstr>Suggested Reading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Emulating a target trial with the g-formula</dc:title>
  <dc:creator>Murray, Eleanor J</dc:creator>
  <cp:lastModifiedBy>Murray, Eleanor J</cp:lastModifiedBy>
  <cp:revision>21</cp:revision>
  <dcterms:created xsi:type="dcterms:W3CDTF">2020-03-18T20:22:46Z</dcterms:created>
  <dcterms:modified xsi:type="dcterms:W3CDTF">2020-03-20T20:35:07Z</dcterms:modified>
</cp:coreProperties>
</file>