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D6F0-B128-4A77-8570-51F2EB1C192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3BA-BF4E-45E1-80A6-4DFB5A30A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1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D6F0-B128-4A77-8570-51F2EB1C192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3BA-BF4E-45E1-80A6-4DFB5A30A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6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D6F0-B128-4A77-8570-51F2EB1C192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3BA-BF4E-45E1-80A6-4DFB5A30A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9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D6F0-B128-4A77-8570-51F2EB1C192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3BA-BF4E-45E1-80A6-4DFB5A30A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D6F0-B128-4A77-8570-51F2EB1C192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3BA-BF4E-45E1-80A6-4DFB5A30A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D6F0-B128-4A77-8570-51F2EB1C192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3BA-BF4E-45E1-80A6-4DFB5A30A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5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D6F0-B128-4A77-8570-51F2EB1C192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3BA-BF4E-45E1-80A6-4DFB5A30A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D6F0-B128-4A77-8570-51F2EB1C192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3BA-BF4E-45E1-80A6-4DFB5A30A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8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D6F0-B128-4A77-8570-51F2EB1C192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3BA-BF4E-45E1-80A6-4DFB5A30A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1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D6F0-B128-4A77-8570-51F2EB1C192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3BA-BF4E-45E1-80A6-4DFB5A30A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2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D6F0-B128-4A77-8570-51F2EB1C192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3BA-BF4E-45E1-80A6-4DFB5A30A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D6F0-B128-4A77-8570-51F2EB1C1925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83BA-BF4E-45E1-80A6-4DFB5A30A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5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90512"/>
            <a:ext cx="107156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7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9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HGP</dc:creator>
  <cp:lastModifiedBy>HGP</cp:lastModifiedBy>
  <cp:revision>1</cp:revision>
  <dcterms:created xsi:type="dcterms:W3CDTF">2024-03-04T06:36:17Z</dcterms:created>
  <dcterms:modified xsi:type="dcterms:W3CDTF">2024-03-04T07:19:53Z</dcterms:modified>
</cp:coreProperties>
</file>