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60" r:id="rId4"/>
    <p:sldId id="258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  <p:sldId id="270" r:id="rId15"/>
    <p:sldId id="278" r:id="rId16"/>
    <p:sldId id="280" r:id="rId17"/>
    <p:sldId id="271" r:id="rId18"/>
    <p:sldId id="276" r:id="rId19"/>
    <p:sldId id="277" r:id="rId20"/>
    <p:sldId id="272" r:id="rId21"/>
    <p:sldId id="274" r:id="rId22"/>
    <p:sldId id="281" r:id="rId23"/>
    <p:sldId id="273" r:id="rId24"/>
    <p:sldId id="279" r:id="rId25"/>
    <p:sldId id="256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950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E16D76B-05D0-428E-B6A2-D9D2121259A8}"/>
              </a:ext>
            </a:extLst>
          </p:cNvPr>
          <p:cNvSpPr txBox="1"/>
          <p:nvPr/>
        </p:nvSpPr>
        <p:spPr>
          <a:xfrm>
            <a:off x="5029839" y="4897120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육아관련 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app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제작 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김용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규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개인프로젝트 </a:t>
            </a:r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Ari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xmlns="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xmlns="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xmlns="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xmlns="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xmlns="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xmlns="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xmlns="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xmlns="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xmlns="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xmlns="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xmlns="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xmlns="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xmlns="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xmlns="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xmlns="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xmlns="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xmlns="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xmlns="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xmlns="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xmlns="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xmlns="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xmlns="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xmlns="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xmlns="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xmlns="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xmlns="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xmlns="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xmlns="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xmlns="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xmlns="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xmlns="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xmlns="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xmlns="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xmlns="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xmlns="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xmlns="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xmlns="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xmlns="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xmlns="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xmlns="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xmlns="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xmlns="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xmlns="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xmlns="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xmlns="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xmlns="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xmlns="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xmlns="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xmlns="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xmlns="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xmlns="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xmlns="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xmlns="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xmlns="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xmlns="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xmlns="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xmlns="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xmlns="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xmlns="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xmlns="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xmlns="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xmlns="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xmlns="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xmlns="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xmlns="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xmlns="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xmlns="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xmlns="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xmlns="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xmlns="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xmlns="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xmlns="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xmlns="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xmlns="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xmlns="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xmlns="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xmlns="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xmlns="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xmlns="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xmlns="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xmlns="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xmlns="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xmlns="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xmlns="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xmlns="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xmlns="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xmlns="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xmlns="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xmlns="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xmlns="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xmlns="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xmlns="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xmlns="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xmlns="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xmlns="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xmlns="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xmlns="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xmlns="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xmlns="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xmlns="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xmlns="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xmlns="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xmlns="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xmlns="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xmlns="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xmlns="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xmlns="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xmlns="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xmlns="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xmlns="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xmlns="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xmlns="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xmlns="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xmlns="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xmlns="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xmlns="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xmlns="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xmlns="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xmlns="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xmlns="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xmlns="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xmlns="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xmlns="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xmlns="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xmlns="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xmlns="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xmlns="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xmlns="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xmlns="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xmlns="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xmlns="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xmlns="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xmlns="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xmlns="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xmlns="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xmlns="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xmlns="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xmlns="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xmlns="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xmlns="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xmlns="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xmlns="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xmlns="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xmlns="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xmlns="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xmlns="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xmlns="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xmlns="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xmlns="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xmlns="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xmlns="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xmlns="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xmlns="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xmlns="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xmlns="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xmlns="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xmlns="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xmlns="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xmlns="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xmlns="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xmlns="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xmlns="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xmlns="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xmlns="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xmlns="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xmlns="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xmlns="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xmlns="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xmlns="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xmlns="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xmlns="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xmlns="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xmlns="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xmlns="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xmlns="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xmlns="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xmlns="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xmlns="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xmlns="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xmlns="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xmlns="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xmlns="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xmlns="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xmlns="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xmlns="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xmlns="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xmlns="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xmlns="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xmlns="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xmlns="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xmlns="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xmlns="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xmlns="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xmlns="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xmlns="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xmlns="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xmlns="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xmlns="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xmlns="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xmlns="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xmlns="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xmlns="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xmlns="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108AC87B-C2CB-4014-871D-6F4CC0EF53D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0BB3C735-1F15-42EE-9E33-8C885B93505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E2C49A-AEC4-459A-BD40-6AF1A2A31EB4}"/>
              </a:ext>
            </a:extLst>
          </p:cNvPr>
          <p:cNvSpPr txBox="1"/>
          <p:nvPr/>
        </p:nvSpPr>
        <p:spPr>
          <a:xfrm>
            <a:off x="1630709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754D632-2249-4BD8-822D-917FBCFB8FA6}"/>
              </a:ext>
            </a:extLst>
          </p:cNvPr>
          <p:cNvSpPr txBox="1"/>
          <p:nvPr/>
        </p:nvSpPr>
        <p:spPr>
          <a:xfrm>
            <a:off x="1630709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8402F72-FBA7-403A-9DDF-40BEB587FCA4}"/>
              </a:ext>
            </a:extLst>
          </p:cNvPr>
          <p:cNvSpPr txBox="1"/>
          <p:nvPr/>
        </p:nvSpPr>
        <p:spPr>
          <a:xfrm>
            <a:off x="5245447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BDCE9AB-E915-41C3-AE95-370CA52A969B}"/>
              </a:ext>
            </a:extLst>
          </p:cNvPr>
          <p:cNvSpPr txBox="1"/>
          <p:nvPr/>
        </p:nvSpPr>
        <p:spPr>
          <a:xfrm>
            <a:off x="8860185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474253D-805A-40DB-AB63-903742C0D32C}"/>
              </a:ext>
            </a:extLst>
          </p:cNvPr>
          <p:cNvSpPr txBox="1"/>
          <p:nvPr/>
        </p:nvSpPr>
        <p:spPr>
          <a:xfrm>
            <a:off x="5245447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7B92808-2845-4307-9395-F27B2DCDADD3}"/>
              </a:ext>
            </a:extLst>
          </p:cNvPr>
          <p:cNvSpPr txBox="1"/>
          <p:nvPr/>
        </p:nvSpPr>
        <p:spPr>
          <a:xfrm>
            <a:off x="8860185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xmlns="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xmlns="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xmlns="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xmlns="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xmlns="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xmlns="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xmlns="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xmlns="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xmlns="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xmlns="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xmlns="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xmlns="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8A5550B4-7FC8-490E-AD14-95821515C45E}"/>
              </a:ext>
            </a:extLst>
          </p:cNvPr>
          <p:cNvSpPr txBox="1"/>
          <p:nvPr/>
        </p:nvSpPr>
        <p:spPr>
          <a:xfrm>
            <a:off x="2758743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xmlns="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xmlns="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xmlns="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xmlns="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xmlns="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xmlns="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xmlns="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xmlns="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xmlns="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xmlns="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xmlns="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xmlns="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xmlns="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xmlns="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xmlns="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xmlns="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xmlns="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xmlns="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xmlns="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xmlns="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xmlns="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xmlns="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xmlns="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xmlns="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xmlns="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xmlns="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xmlns="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xmlns="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xmlns="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xmlns="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xmlns="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xmlns="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xmlns="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xmlns="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xmlns="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xmlns="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xmlns="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xmlns="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xmlns="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xmlns="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xmlns="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xmlns="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xmlns="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xmlns="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xmlns="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xmlns="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xmlns="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xmlns="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xmlns="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xmlns="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xmlns="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xmlns="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xmlns="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xmlns="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xmlns="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xmlns="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xmlns="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xmlns="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xmlns="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xmlns="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xmlns="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xmlns="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xmlns="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xmlns="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xmlns="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xmlns="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xmlns="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xmlns="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xmlns="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xmlns="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xmlns="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xmlns="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xmlns="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xmlns="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xmlns="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xmlns="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xmlns="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xmlns="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6871BC7F-A825-4BC9-9337-88786EDA1B23}"/>
              </a:ext>
            </a:extLst>
          </p:cNvPr>
          <p:cNvSpPr txBox="1"/>
          <p:nvPr/>
        </p:nvSpPr>
        <p:spPr>
          <a:xfrm>
            <a:off x="8607248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xmlns="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xmlns="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xmlns="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xmlns="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xmlns="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xmlns="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xmlns="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xmlns="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xmlns="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xmlns="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xmlns="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xmlns="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xmlns="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xmlns="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xmlns="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xmlns="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xmlns="" id="{5341D3C3-1516-4B9B-A859-1F5CF06CD7B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xmlns="" id="{0F8BEFB2-BBD9-4D2A-9254-3DF9701107E7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xmlns="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xmlns="" id="{5012032A-CFF1-42E5-9D45-BA48C2A557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C04C16-EFFD-49A0-A1FB-18516B38D6A9}"/>
              </a:ext>
            </a:extLst>
          </p:cNvPr>
          <p:cNvSpPr txBox="1"/>
          <p:nvPr/>
        </p:nvSpPr>
        <p:spPr>
          <a:xfrm>
            <a:off x="384728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72B749-0D38-4E80-90B8-D2A1F923E8C6}"/>
              </a:ext>
            </a:extLst>
          </p:cNvPr>
          <p:cNvSpPr txBox="1"/>
          <p:nvPr/>
        </p:nvSpPr>
        <p:spPr>
          <a:xfrm>
            <a:off x="657379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BF5280-B213-4152-BA38-BB26584AB3BC}"/>
              </a:ext>
            </a:extLst>
          </p:cNvPr>
          <p:cNvSpPr txBox="1"/>
          <p:nvPr/>
        </p:nvSpPr>
        <p:spPr>
          <a:xfrm>
            <a:off x="5216391" y="280547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D7EA56-FD46-41BA-AB3F-9D8619EA65A1}"/>
              </a:ext>
            </a:extLst>
          </p:cNvPr>
          <p:cNvSpPr txBox="1"/>
          <p:nvPr/>
        </p:nvSpPr>
        <p:spPr>
          <a:xfrm>
            <a:off x="2379422" y="2123439"/>
            <a:ext cx="78534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accent2"/>
                </a:solidFill>
              </a:rPr>
              <a:t>[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98344A-744C-470F-8A97-D4099130BF21}"/>
              </a:ext>
            </a:extLst>
          </p:cNvPr>
          <p:cNvSpPr txBox="1"/>
          <p:nvPr/>
        </p:nvSpPr>
        <p:spPr>
          <a:xfrm>
            <a:off x="5085291" y="2563968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육아</a:t>
            </a:r>
            <a:endParaRPr lang="ko-KR" altLang="en-US" sz="88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7D7858-2531-41AB-A09A-C06C21E0E888}"/>
              </a:ext>
            </a:extLst>
          </p:cNvPr>
          <p:cNvSpPr txBox="1"/>
          <p:nvPr/>
        </p:nvSpPr>
        <p:spPr>
          <a:xfrm>
            <a:off x="1189665" y="318977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F4FC1D-BF21-4AB3-B508-A8DFD3569C7C}"/>
              </a:ext>
            </a:extLst>
          </p:cNvPr>
          <p:cNvSpPr txBox="1"/>
          <p:nvPr/>
        </p:nvSpPr>
        <p:spPr>
          <a:xfrm>
            <a:off x="8055543" y="3136612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AA8B5E-0E4B-4C92-92D4-BC4A5B2FCED4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861C8D-8254-466F-B863-0A5D0EAB45C3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xmlns="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1D2D36E-9D66-4D46-AD99-A55AAA0CF684}"/>
              </a:ext>
            </a:extLst>
          </p:cNvPr>
          <p:cNvSpPr txBox="1"/>
          <p:nvPr/>
        </p:nvSpPr>
        <p:spPr>
          <a:xfrm>
            <a:off x="1105521" y="451588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0FB3C6-9A35-4D0E-BAED-8A65E8B20B95}"/>
              </a:ext>
            </a:extLst>
          </p:cNvPr>
          <p:cNvSpPr txBox="1"/>
          <p:nvPr/>
        </p:nvSpPr>
        <p:spPr>
          <a:xfrm>
            <a:off x="4975455" y="453996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30676F3-0DE3-472C-9581-3AE99A2B1F1D}"/>
              </a:ext>
            </a:extLst>
          </p:cNvPr>
          <p:cNvSpPr txBox="1"/>
          <p:nvPr/>
        </p:nvSpPr>
        <p:spPr>
          <a:xfrm>
            <a:off x="8845389" y="456404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xmlns="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xmlns="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6DDEE3-A7F8-4273-8591-3062E1CC0410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xmlns="" id="{2775DB12-B950-45AB-9CA5-E4205D947DFF}"/>
              </a:ext>
            </a:extLst>
          </p:cNvPr>
          <p:cNvSpPr txBox="1"/>
          <p:nvPr/>
        </p:nvSpPr>
        <p:spPr>
          <a:xfrm>
            <a:off x="121933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xmlns="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19878D-E14B-48D2-9448-958D842F9BE7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314AAD7B-AED8-452C-9A15-DEDA00C7FE92}"/>
              </a:ext>
            </a:extLst>
          </p:cNvPr>
          <p:cNvSpPr txBox="1"/>
          <p:nvPr/>
        </p:nvSpPr>
        <p:spPr>
          <a:xfrm>
            <a:off x="5126022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xmlns="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xmlns="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021E7FB-7DC7-4F92-8A50-FD0850463F92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xmlns="" id="{DC24AA12-6E60-462D-B338-55E0D44DF2D0}"/>
              </a:ext>
            </a:extLst>
          </p:cNvPr>
          <p:cNvSpPr txBox="1"/>
          <p:nvPr/>
        </p:nvSpPr>
        <p:spPr>
          <a:xfrm>
            <a:off x="913065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xmlns="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xmlns="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xmlns="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1180</Words>
  <Application>Microsoft Office PowerPoint</Application>
  <PresentationFormat>사용자 지정</PresentationFormat>
  <Paragraphs>208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a0988901@naver.com</cp:lastModifiedBy>
  <cp:revision>24</cp:revision>
  <dcterms:created xsi:type="dcterms:W3CDTF">2020-12-13T00:02:47Z</dcterms:created>
  <dcterms:modified xsi:type="dcterms:W3CDTF">2024-02-11T16:36:36Z</dcterms:modified>
</cp:coreProperties>
</file>