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1" r:id="rId4"/>
    <p:sldId id="262" r:id="rId5"/>
    <p:sldId id="264" r:id="rId6"/>
    <p:sldId id="269" r:id="rId7"/>
    <p:sldId id="263" r:id="rId8"/>
    <p:sldId id="272" r:id="rId9"/>
    <p:sldId id="270" r:id="rId10"/>
    <p:sldId id="271" r:id="rId11"/>
    <p:sldId id="258" r:id="rId12"/>
    <p:sldId id="273" r:id="rId13"/>
    <p:sldId id="274" r:id="rId14"/>
    <p:sldId id="260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DE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2B11EC-3032-416B-8B90-119060F9E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73FB4D6-883A-4729-9E91-6111A713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C90998-236C-4012-BD9C-5FBA0D19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DDAE2C-37A7-4FD5-86A1-DAD0E0B0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D355A4-6F9C-49B7-9E08-4E3E038D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6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0DD34-8B0B-4B08-88DB-100E65E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4E5DE1A-E884-4CB8-9B32-4649E451C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A323D2-F1D2-4172-9E16-B0B477D1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A5E0CE-BE0A-463C-A4CB-4E84986B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A0F063-D017-48CE-9FB4-B701D4E9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5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59E7B80-5D6D-4C69-9672-075006B39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0CCC53-3941-491A-8FA6-6873A8650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9244A3-0F9E-48AB-B3CD-2D67161C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F45505-EC3E-4390-8290-DFB8A671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D0F54D-0FFE-4459-B007-A98F438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5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63E451-ABC9-4E62-9BC4-24FEE490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BD5E36-CD30-40E8-B53B-65DBE0F6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B7B4A9-1E3F-4297-BF1E-C2ECCA57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ECF4B9-C297-4333-96F6-1A8F8520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50B916-7B64-4AE0-B92B-A8F1CCF0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522583-6534-401D-AF33-15F52ABA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2C24C5B-56CE-4972-905B-86719BC1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32FF07-5DF1-4323-9F2E-62D1B353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7D0103-8BB5-418B-BD53-9BAC05E9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E2C938-A702-4F58-9FA7-C1DBEB97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C910EB-ADAE-4FD5-9DF4-009246E6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2818B0-4CC4-40AF-8038-3FDABDAE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769290A-33A1-413D-B62C-B1253A3F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5FB117-2344-46B8-AE1E-019CA27F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89B85B5-EB1F-4EC4-BA65-631425D9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1372EB-9358-4BF0-84DC-8DFF1B2C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2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B46C9B-8408-4642-9399-CB854136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7573B36-CCDC-4193-8987-7D201C02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561A55F-1FE9-482B-B19D-94932A24E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926C729-35B4-468A-AA33-B9ADEF7A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D9B864A-19A3-415E-B156-DB707E775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3B011B5-17F5-4C67-B3B0-E9B0261B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60251D-1E92-44F2-AC08-3B25EFD1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E33B82-1A18-4670-9A5A-F8A8B88B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4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58DF09-FA5A-468D-BC70-0CB29C9E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C82F6FF-EE01-463C-97B5-A72A149F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24B84E6-248E-4186-9BF9-C5346C9B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39729A1-DD96-4262-A615-A7291390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5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FC5DA5E-DAED-4A20-9080-531D5203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61BFD7-6014-4564-B6AE-E1B0301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289ACA5-10A1-4D8E-9395-90ADD2D6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9D6137-4CA3-4ACF-BCD3-ACE21FFF2571}"/>
              </a:ext>
            </a:extLst>
          </p:cNvPr>
          <p:cNvSpPr txBox="1"/>
          <p:nvPr userDrawn="1"/>
        </p:nvSpPr>
        <p:spPr>
          <a:xfrm>
            <a:off x="9457453" y="6560264"/>
            <a:ext cx="2683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PowerPoint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10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3A8485-5228-4273-A61C-9049AFF8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696E79-53E4-4EFD-B196-BD7CCE9C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5282D12-C89B-4CFE-BEFD-94EC067A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1EC4283-C8AE-4954-BBF3-47662182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AE27789-9267-4011-9044-3170982E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2C968AE-9374-4DCF-921E-2EAA2509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8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CD408D-B7D7-4BF0-A5E2-456C57E0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C54DD17-5D81-4449-9F08-EC12896A3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B94F086-C96B-4B7D-BCF4-A9142018D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C6CF4B-B122-43AF-AB6F-99023912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EA2DFA-8423-43CE-9AA8-C51EE87E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40EEF3-C14A-4B07-A287-892585A6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5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879D0F9-64F2-4D51-8E6F-D95D0203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6327D92-8762-4338-82C3-A06FFFFDE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0A1C0E-F4B6-4C5B-BBD5-963B40F9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8C6-E5D1-4171-8AB9-FF160BD593D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E2FE76-A2B7-42E6-AD96-E63DB369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58E024-2FDF-48C6-A9D9-B30EC94EC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FD63-5DB8-4A5E-B4D3-F16DFD19A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3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5B204B7-2486-4213-8E71-09BB35664D3D}"/>
              </a:ext>
            </a:extLst>
          </p:cNvPr>
          <p:cNvSpPr/>
          <p:nvPr/>
        </p:nvSpPr>
        <p:spPr>
          <a:xfrm>
            <a:off x="0" y="0"/>
            <a:ext cx="12192000" cy="4284000"/>
          </a:xfrm>
          <a:prstGeom prst="rect">
            <a:avLst/>
          </a:prstGeom>
          <a:solidFill>
            <a:srgbClr val="77C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6F699AA-E1F2-4954-8C96-AD767C9F9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2319" r="1932" b="2494"/>
          <a:stretch/>
        </p:blipFill>
        <p:spPr>
          <a:xfrm>
            <a:off x="5038034" y="377963"/>
            <a:ext cx="6264966" cy="617827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D1213E-4DB1-4B92-B23B-2448E1B52D67}"/>
              </a:ext>
            </a:extLst>
          </p:cNvPr>
          <p:cNvSpPr txBox="1"/>
          <p:nvPr/>
        </p:nvSpPr>
        <p:spPr>
          <a:xfrm>
            <a:off x="533400" y="1765300"/>
            <a:ext cx="3897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+mn-ea"/>
              </a:rPr>
              <a:t>Project Ari</a:t>
            </a:r>
            <a:endParaRPr lang="ko-KR" altLang="en-US" sz="60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ECBE5F-CCA1-4C30-834E-FD6F88D15B63}"/>
              </a:ext>
            </a:extLst>
          </p:cNvPr>
          <p:cNvSpPr txBox="1"/>
          <p:nvPr/>
        </p:nvSpPr>
        <p:spPr>
          <a:xfrm>
            <a:off x="533400" y="4850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김용규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3">
            <a:extLst>
              <a:ext uri="{FF2B5EF4-FFF2-40B4-BE49-F238E27FC236}">
                <a16:creationId xmlns:a16="http://schemas.microsoft.com/office/drawing/2014/main" xmlns="" id="{34FB7CA8-028E-4333-BBD0-8A1F1AAFD50A}"/>
              </a:ext>
            </a:extLst>
          </p:cNvPr>
          <p:cNvSpPr/>
          <p:nvPr/>
        </p:nvSpPr>
        <p:spPr>
          <a:xfrm>
            <a:off x="880510" y="1300520"/>
            <a:ext cx="2864871" cy="2962511"/>
          </a:xfrm>
          <a:custGeom>
            <a:avLst/>
            <a:gdLst>
              <a:gd name="connsiteX0" fmla="*/ 0 w 2864871"/>
              <a:gd name="connsiteY0" fmla="*/ 0 h 2962511"/>
              <a:gd name="connsiteX1" fmla="*/ 2864871 w 2864871"/>
              <a:gd name="connsiteY1" fmla="*/ 0 h 2962511"/>
              <a:gd name="connsiteX2" fmla="*/ 2864871 w 2864871"/>
              <a:gd name="connsiteY2" fmla="*/ 2962511 h 2962511"/>
              <a:gd name="connsiteX3" fmla="*/ 0 w 2864871"/>
              <a:gd name="connsiteY3" fmla="*/ 2962511 h 2962511"/>
              <a:gd name="connsiteX4" fmla="*/ 0 w 2864871"/>
              <a:gd name="connsiteY4" fmla="*/ 0 h 296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4871" h="2962511" fill="none" extrusionOk="0">
                <a:moveTo>
                  <a:pt x="0" y="0"/>
                </a:moveTo>
                <a:cubicBezTo>
                  <a:pt x="547628" y="-123458"/>
                  <a:pt x="2231549" y="-63594"/>
                  <a:pt x="2864871" y="0"/>
                </a:cubicBezTo>
                <a:cubicBezTo>
                  <a:pt x="2740668" y="1140386"/>
                  <a:pt x="2922626" y="2543672"/>
                  <a:pt x="2864871" y="2962511"/>
                </a:cubicBezTo>
                <a:cubicBezTo>
                  <a:pt x="1881196" y="3044060"/>
                  <a:pt x="1373606" y="2888976"/>
                  <a:pt x="0" y="2962511"/>
                </a:cubicBezTo>
                <a:cubicBezTo>
                  <a:pt x="126173" y="2649433"/>
                  <a:pt x="-163671" y="431097"/>
                  <a:pt x="0" y="0"/>
                </a:cubicBezTo>
                <a:close/>
              </a:path>
              <a:path w="2864871" h="2962511" stroke="0" extrusionOk="0">
                <a:moveTo>
                  <a:pt x="0" y="0"/>
                </a:moveTo>
                <a:cubicBezTo>
                  <a:pt x="464525" y="-122638"/>
                  <a:pt x="1547623" y="-81121"/>
                  <a:pt x="2864871" y="0"/>
                </a:cubicBezTo>
                <a:cubicBezTo>
                  <a:pt x="2895994" y="1141822"/>
                  <a:pt x="2992501" y="2441583"/>
                  <a:pt x="2864871" y="2962511"/>
                </a:cubicBezTo>
                <a:cubicBezTo>
                  <a:pt x="1455048" y="2981365"/>
                  <a:pt x="742462" y="2936368"/>
                  <a:pt x="0" y="2962511"/>
                </a:cubicBezTo>
                <a:cubicBezTo>
                  <a:pt x="-62659" y="1530760"/>
                  <a:pt x="150025" y="378079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64438171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xmlns="" id="{63797BAF-DCAF-4A74-BD9B-B773615F9853}"/>
              </a:ext>
            </a:extLst>
          </p:cNvPr>
          <p:cNvSpPr txBox="1"/>
          <p:nvPr/>
        </p:nvSpPr>
        <p:spPr>
          <a:xfrm>
            <a:off x="1354374" y="4753310"/>
            <a:ext cx="1928618" cy="347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A61AFD-AF4E-45A8-BB99-A8040EE20C41}"/>
              </a:ext>
            </a:extLst>
          </p:cNvPr>
          <p:cNvSpPr txBox="1"/>
          <p:nvPr/>
        </p:nvSpPr>
        <p:spPr>
          <a:xfrm>
            <a:off x="929419" y="5206097"/>
            <a:ext cx="2767055" cy="92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역사를 곧 바이며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풀이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발휘하기 가슴에 커다란 청춘에서만 그들의 이것이다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눈에 희망의 사랑의 가장 주며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더운지라 가슴에 황금시대다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6EB9AD18-1620-4C2D-9428-7AFF7EDDB1AA}"/>
              </a:ext>
            </a:extLst>
          </p:cNvPr>
          <p:cNvCxnSpPr/>
          <p:nvPr/>
        </p:nvCxnSpPr>
        <p:spPr>
          <a:xfrm>
            <a:off x="2006820" y="4618532"/>
            <a:ext cx="6122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3">
            <a:extLst>
              <a:ext uri="{FF2B5EF4-FFF2-40B4-BE49-F238E27FC236}">
                <a16:creationId xmlns:a16="http://schemas.microsoft.com/office/drawing/2014/main" xmlns="" id="{E7167610-2970-4621-8AFE-FA5BB21E980D}"/>
              </a:ext>
            </a:extLst>
          </p:cNvPr>
          <p:cNvSpPr/>
          <p:nvPr/>
        </p:nvSpPr>
        <p:spPr>
          <a:xfrm>
            <a:off x="4682926" y="1300520"/>
            <a:ext cx="2864871" cy="2962511"/>
          </a:xfrm>
          <a:custGeom>
            <a:avLst/>
            <a:gdLst>
              <a:gd name="connsiteX0" fmla="*/ 0 w 2864871"/>
              <a:gd name="connsiteY0" fmla="*/ 0 h 2962511"/>
              <a:gd name="connsiteX1" fmla="*/ 2864871 w 2864871"/>
              <a:gd name="connsiteY1" fmla="*/ 0 h 2962511"/>
              <a:gd name="connsiteX2" fmla="*/ 2864871 w 2864871"/>
              <a:gd name="connsiteY2" fmla="*/ 2962511 h 2962511"/>
              <a:gd name="connsiteX3" fmla="*/ 0 w 2864871"/>
              <a:gd name="connsiteY3" fmla="*/ 2962511 h 2962511"/>
              <a:gd name="connsiteX4" fmla="*/ 0 w 2864871"/>
              <a:gd name="connsiteY4" fmla="*/ 0 h 296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4871" h="2962511" fill="none" extrusionOk="0">
                <a:moveTo>
                  <a:pt x="0" y="0"/>
                </a:moveTo>
                <a:cubicBezTo>
                  <a:pt x="894198" y="-112783"/>
                  <a:pt x="2361020" y="-56748"/>
                  <a:pt x="2864871" y="0"/>
                </a:cubicBezTo>
                <a:cubicBezTo>
                  <a:pt x="2773369" y="915187"/>
                  <a:pt x="2817406" y="2428755"/>
                  <a:pt x="2864871" y="2962511"/>
                </a:cubicBezTo>
                <a:cubicBezTo>
                  <a:pt x="1827000" y="3031929"/>
                  <a:pt x="921126" y="2952756"/>
                  <a:pt x="0" y="2962511"/>
                </a:cubicBezTo>
                <a:cubicBezTo>
                  <a:pt x="143394" y="1663940"/>
                  <a:pt x="-157710" y="752092"/>
                  <a:pt x="0" y="0"/>
                </a:cubicBezTo>
                <a:close/>
              </a:path>
              <a:path w="2864871" h="2962511" stroke="0" extrusionOk="0">
                <a:moveTo>
                  <a:pt x="0" y="0"/>
                </a:moveTo>
                <a:cubicBezTo>
                  <a:pt x="739052" y="-128128"/>
                  <a:pt x="2198773" y="-11015"/>
                  <a:pt x="2864871" y="0"/>
                </a:cubicBezTo>
                <a:cubicBezTo>
                  <a:pt x="2973243" y="471294"/>
                  <a:pt x="2966837" y="1560499"/>
                  <a:pt x="2864871" y="2962511"/>
                </a:cubicBezTo>
                <a:cubicBezTo>
                  <a:pt x="2192194" y="2903287"/>
                  <a:pt x="1412551" y="2829444"/>
                  <a:pt x="0" y="2962511"/>
                </a:cubicBezTo>
                <a:cubicBezTo>
                  <a:pt x="48841" y="2227029"/>
                  <a:pt x="-69807" y="598344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360112520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xmlns="" id="{736A875B-D05C-4223-BD3A-3EC9E802E973}"/>
              </a:ext>
            </a:extLst>
          </p:cNvPr>
          <p:cNvSpPr txBox="1"/>
          <p:nvPr/>
        </p:nvSpPr>
        <p:spPr>
          <a:xfrm>
            <a:off x="5213877" y="4753310"/>
            <a:ext cx="1928618" cy="347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CA33ED-F612-4F3E-AF20-8618B4D7C18A}"/>
              </a:ext>
            </a:extLst>
          </p:cNvPr>
          <p:cNvSpPr txBox="1"/>
          <p:nvPr/>
        </p:nvSpPr>
        <p:spPr>
          <a:xfrm>
            <a:off x="4731835" y="5206097"/>
            <a:ext cx="2767055" cy="92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역사를 곧 바이며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풀이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발휘하기 가슴에 커다란 청춘에서만 그들의 이것이다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눈에 희망의 사랑의 가장 주며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더운지라 가슴에 황금시대다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5BCF0488-BD31-48A4-BCF9-32F491C7835C}"/>
              </a:ext>
            </a:extLst>
          </p:cNvPr>
          <p:cNvCxnSpPr/>
          <p:nvPr/>
        </p:nvCxnSpPr>
        <p:spPr>
          <a:xfrm>
            <a:off x="5809235" y="4618532"/>
            <a:ext cx="6122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13">
            <a:extLst>
              <a:ext uri="{FF2B5EF4-FFF2-40B4-BE49-F238E27FC236}">
                <a16:creationId xmlns:a16="http://schemas.microsoft.com/office/drawing/2014/main" xmlns="" id="{E9069EA1-F92E-45B7-940B-F29AE43FEACD}"/>
              </a:ext>
            </a:extLst>
          </p:cNvPr>
          <p:cNvSpPr/>
          <p:nvPr/>
        </p:nvSpPr>
        <p:spPr>
          <a:xfrm>
            <a:off x="8534251" y="1300520"/>
            <a:ext cx="2864871" cy="2962511"/>
          </a:xfrm>
          <a:custGeom>
            <a:avLst/>
            <a:gdLst>
              <a:gd name="connsiteX0" fmla="*/ 0 w 2864871"/>
              <a:gd name="connsiteY0" fmla="*/ 0 h 2962511"/>
              <a:gd name="connsiteX1" fmla="*/ 2864871 w 2864871"/>
              <a:gd name="connsiteY1" fmla="*/ 0 h 2962511"/>
              <a:gd name="connsiteX2" fmla="*/ 2864871 w 2864871"/>
              <a:gd name="connsiteY2" fmla="*/ 2962511 h 2962511"/>
              <a:gd name="connsiteX3" fmla="*/ 0 w 2864871"/>
              <a:gd name="connsiteY3" fmla="*/ 2962511 h 2962511"/>
              <a:gd name="connsiteX4" fmla="*/ 0 w 2864871"/>
              <a:gd name="connsiteY4" fmla="*/ 0 h 296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4871" h="2962511" fill="none" extrusionOk="0">
                <a:moveTo>
                  <a:pt x="0" y="0"/>
                </a:moveTo>
                <a:cubicBezTo>
                  <a:pt x="1420352" y="-94376"/>
                  <a:pt x="1643005" y="119236"/>
                  <a:pt x="2864871" y="0"/>
                </a:cubicBezTo>
                <a:cubicBezTo>
                  <a:pt x="3027895" y="745253"/>
                  <a:pt x="2923423" y="2265603"/>
                  <a:pt x="2864871" y="2962511"/>
                </a:cubicBezTo>
                <a:cubicBezTo>
                  <a:pt x="2004727" y="2911364"/>
                  <a:pt x="1055867" y="2952981"/>
                  <a:pt x="0" y="2962511"/>
                </a:cubicBezTo>
                <a:cubicBezTo>
                  <a:pt x="25288" y="1974140"/>
                  <a:pt x="-64232" y="1329299"/>
                  <a:pt x="0" y="0"/>
                </a:cubicBezTo>
                <a:close/>
              </a:path>
              <a:path w="2864871" h="2962511" stroke="0" extrusionOk="0">
                <a:moveTo>
                  <a:pt x="0" y="0"/>
                </a:moveTo>
                <a:cubicBezTo>
                  <a:pt x="960172" y="33145"/>
                  <a:pt x="1548164" y="-55359"/>
                  <a:pt x="2864871" y="0"/>
                </a:cubicBezTo>
                <a:cubicBezTo>
                  <a:pt x="2713894" y="833337"/>
                  <a:pt x="2826121" y="2186250"/>
                  <a:pt x="2864871" y="2962511"/>
                </a:cubicBezTo>
                <a:cubicBezTo>
                  <a:pt x="2249286" y="2898091"/>
                  <a:pt x="930669" y="2802603"/>
                  <a:pt x="0" y="2962511"/>
                </a:cubicBezTo>
                <a:cubicBezTo>
                  <a:pt x="37830" y="2456147"/>
                  <a:pt x="83388" y="1468016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18696097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xmlns="" id="{B4A765C4-B1DF-4698-BE1F-99EFA4C05879}"/>
              </a:ext>
            </a:extLst>
          </p:cNvPr>
          <p:cNvSpPr txBox="1"/>
          <p:nvPr/>
        </p:nvSpPr>
        <p:spPr>
          <a:xfrm>
            <a:off x="9065202" y="4753310"/>
            <a:ext cx="1928618" cy="347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C448B56-1011-44ED-A9F7-4255F9805253}"/>
              </a:ext>
            </a:extLst>
          </p:cNvPr>
          <p:cNvSpPr txBox="1"/>
          <p:nvPr/>
        </p:nvSpPr>
        <p:spPr>
          <a:xfrm>
            <a:off x="8583159" y="5206097"/>
            <a:ext cx="2767055" cy="92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역사를 곧 바이며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풀이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발휘하기 가슴에 커다란 청춘에서만 그들의 이것이다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눈에 희망의 사랑의 가장 주며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더운지라 가슴에 황금시대다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53FC8A8-5111-4B37-B6C1-059A6F4599F7}"/>
              </a:ext>
            </a:extLst>
          </p:cNvPr>
          <p:cNvCxnSpPr/>
          <p:nvPr/>
        </p:nvCxnSpPr>
        <p:spPr>
          <a:xfrm>
            <a:off x="9660559" y="4618532"/>
            <a:ext cx="6122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6674F11B-D3C5-49B5-B8B5-DE2D981A739C}"/>
              </a:ext>
            </a:extLst>
          </p:cNvPr>
          <p:cNvGrpSpPr/>
          <p:nvPr/>
        </p:nvGrpSpPr>
        <p:grpSpPr>
          <a:xfrm>
            <a:off x="513478" y="333088"/>
            <a:ext cx="1681792" cy="722291"/>
            <a:chOff x="-220403" y="119821"/>
            <a:chExt cx="4381500" cy="1881758"/>
          </a:xfrm>
        </p:grpSpPr>
        <p:sp>
          <p:nvSpPr>
            <p:cNvPr id="28" name="그래픽 2" descr="붓놀림">
              <a:extLst>
                <a:ext uri="{FF2B5EF4-FFF2-40B4-BE49-F238E27FC236}">
                  <a16:creationId xmlns:a16="http://schemas.microsoft.com/office/drawing/2014/main" xmlns="" id="{40257C2B-AFE3-44E5-AE37-E626DF640C5B}"/>
                </a:ext>
              </a:extLst>
            </p:cNvPr>
            <p:cNvSpPr/>
            <p:nvPr/>
          </p:nvSpPr>
          <p:spPr>
            <a:xfrm>
              <a:off x="-220403" y="781541"/>
              <a:ext cx="4381500" cy="782556"/>
            </a:xfrm>
            <a:custGeom>
              <a:avLst/>
              <a:gdLst>
                <a:gd name="connsiteX0" fmla="*/ 3331028 w 3435126"/>
                <a:gd name="connsiteY0" fmla="*/ 727934 h 842738"/>
                <a:gd name="connsiteX1" fmla="*/ 3286985 w 3435126"/>
                <a:gd name="connsiteY1" fmla="*/ 717332 h 842738"/>
                <a:gd name="connsiteX2" fmla="*/ 2446584 w 3435126"/>
                <a:gd name="connsiteY2" fmla="*/ 648771 h 842738"/>
                <a:gd name="connsiteX3" fmla="*/ 1789340 w 3435126"/>
                <a:gd name="connsiteY3" fmla="*/ 631607 h 842738"/>
                <a:gd name="connsiteX4" fmla="*/ 1789340 w 3435126"/>
                <a:gd name="connsiteY4" fmla="*/ 631798 h 842738"/>
                <a:gd name="connsiteX5" fmla="*/ 3285765 w 3435126"/>
                <a:gd name="connsiteY5" fmla="*/ 769929 h 842738"/>
                <a:gd name="connsiteX6" fmla="*/ 3285804 w 3435126"/>
                <a:gd name="connsiteY6" fmla="*/ 770101 h 842738"/>
                <a:gd name="connsiteX7" fmla="*/ 3112515 w 3435126"/>
                <a:gd name="connsiteY7" fmla="*/ 842738 h 842738"/>
                <a:gd name="connsiteX8" fmla="*/ 2632360 w 3435126"/>
                <a:gd name="connsiteY8" fmla="*/ 807943 h 842738"/>
                <a:gd name="connsiteX9" fmla="*/ 2632360 w 3435126"/>
                <a:gd name="connsiteY9" fmla="*/ 739859 h 842738"/>
                <a:gd name="connsiteX10" fmla="*/ 1311747 w 3435126"/>
                <a:gd name="connsiteY10" fmla="*/ 739859 h 842738"/>
                <a:gd name="connsiteX11" fmla="*/ 1316872 w 3435126"/>
                <a:gd name="connsiteY11" fmla="*/ 768577 h 842738"/>
                <a:gd name="connsiteX12" fmla="*/ 1314938 w 3435126"/>
                <a:gd name="connsiteY12" fmla="*/ 774063 h 842738"/>
                <a:gd name="connsiteX13" fmla="*/ 1321234 w 3435126"/>
                <a:gd name="connsiteY13" fmla="*/ 773825 h 842738"/>
                <a:gd name="connsiteX14" fmla="*/ 2614024 w 3435126"/>
                <a:gd name="connsiteY14" fmla="*/ 807115 h 842738"/>
                <a:gd name="connsiteX15" fmla="*/ 2614091 w 3435126"/>
                <a:gd name="connsiteY15" fmla="*/ 807124 h 842738"/>
                <a:gd name="connsiteX16" fmla="*/ 561425 w 3435126"/>
                <a:gd name="connsiteY16" fmla="*/ 808448 h 842738"/>
                <a:gd name="connsiteX17" fmla="*/ 441400 w 3435126"/>
                <a:gd name="connsiteY17" fmla="*/ 808448 h 842738"/>
                <a:gd name="connsiteX18" fmla="*/ 81403 w 3435126"/>
                <a:gd name="connsiteY18" fmla="*/ 739868 h 842738"/>
                <a:gd name="connsiteX19" fmla="*/ 81317 w 3435126"/>
                <a:gd name="connsiteY19" fmla="*/ 739744 h 842738"/>
                <a:gd name="connsiteX20" fmla="*/ 231336 w 3435126"/>
                <a:gd name="connsiteY20" fmla="*/ 516983 h 842738"/>
                <a:gd name="connsiteX21" fmla="*/ 231336 w 3435126"/>
                <a:gd name="connsiteY21" fmla="*/ 448422 h 842738"/>
                <a:gd name="connsiteX22" fmla="*/ 141277 w 3435126"/>
                <a:gd name="connsiteY22" fmla="*/ 54078 h 842738"/>
                <a:gd name="connsiteX23" fmla="*/ 1101626 w 3435126"/>
                <a:gd name="connsiteY23" fmla="*/ 19797 h 842738"/>
                <a:gd name="connsiteX24" fmla="*/ 1821935 w 3435126"/>
                <a:gd name="connsiteY24" fmla="*/ 19797 h 842738"/>
                <a:gd name="connsiteX25" fmla="*/ 2842339 w 3435126"/>
                <a:gd name="connsiteY25" fmla="*/ 122658 h 842738"/>
                <a:gd name="connsiteX26" fmla="*/ 3232606 w 3435126"/>
                <a:gd name="connsiteY26" fmla="*/ 139803 h 842738"/>
                <a:gd name="connsiteX27" fmla="*/ 3270840 w 3435126"/>
                <a:gd name="connsiteY27" fmla="*/ 241644 h 842738"/>
                <a:gd name="connsiteX28" fmla="*/ 2682242 w 3435126"/>
                <a:gd name="connsiteY28" fmla="*/ 226242 h 842738"/>
                <a:gd name="connsiteX29" fmla="*/ 1979659 w 3435126"/>
                <a:gd name="connsiteY29" fmla="*/ 153471 h 842738"/>
                <a:gd name="connsiteX30" fmla="*/ 1986479 w 3435126"/>
                <a:gd name="connsiteY30" fmla="*/ 155567 h 842738"/>
                <a:gd name="connsiteX31" fmla="*/ 2682233 w 3435126"/>
                <a:gd name="connsiteY31" fmla="*/ 226242 h 842738"/>
                <a:gd name="connsiteX32" fmla="*/ 3264649 w 3435126"/>
                <a:gd name="connsiteY32" fmla="*/ 274486 h 842738"/>
                <a:gd name="connsiteX33" fmla="*/ 3262563 w 3435126"/>
                <a:gd name="connsiteY33" fmla="*/ 379833 h 842738"/>
                <a:gd name="connsiteX34" fmla="*/ 3352574 w 3435126"/>
                <a:gd name="connsiteY34" fmla="*/ 379833 h 842738"/>
                <a:gd name="connsiteX35" fmla="*/ 3382663 w 3435126"/>
                <a:gd name="connsiteY35" fmla="*/ 671317 h 842738"/>
                <a:gd name="connsiteX36" fmla="*/ 3331028 w 3435126"/>
                <a:gd name="connsiteY36" fmla="*/ 727934 h 84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435126" h="842738">
                  <a:moveTo>
                    <a:pt x="3331028" y="727934"/>
                  </a:moveTo>
                  <a:cubicBezTo>
                    <a:pt x="3316312" y="724324"/>
                    <a:pt x="3301568" y="720676"/>
                    <a:pt x="3286985" y="717332"/>
                  </a:cubicBezTo>
                  <a:cubicBezTo>
                    <a:pt x="3016846" y="665916"/>
                    <a:pt x="2746717" y="683052"/>
                    <a:pt x="2446584" y="648771"/>
                  </a:cubicBezTo>
                  <a:cubicBezTo>
                    <a:pt x="2237482" y="614643"/>
                    <a:pt x="1998671" y="631445"/>
                    <a:pt x="1789340" y="631607"/>
                  </a:cubicBezTo>
                  <a:cubicBezTo>
                    <a:pt x="1787693" y="631607"/>
                    <a:pt x="1787693" y="631693"/>
                    <a:pt x="1789340" y="631798"/>
                  </a:cubicBezTo>
                  <a:cubicBezTo>
                    <a:pt x="2286279" y="663164"/>
                    <a:pt x="2808372" y="651495"/>
                    <a:pt x="3285765" y="769929"/>
                  </a:cubicBezTo>
                  <a:cubicBezTo>
                    <a:pt x="3285842" y="769948"/>
                    <a:pt x="3285861" y="770043"/>
                    <a:pt x="3285804" y="770101"/>
                  </a:cubicBezTo>
                  <a:cubicBezTo>
                    <a:pt x="3237474" y="810506"/>
                    <a:pt x="3179733" y="842738"/>
                    <a:pt x="3112515" y="842738"/>
                  </a:cubicBezTo>
                  <a:cubicBezTo>
                    <a:pt x="2950609" y="826774"/>
                    <a:pt x="2790828" y="815602"/>
                    <a:pt x="2632360" y="807943"/>
                  </a:cubicBezTo>
                  <a:lnTo>
                    <a:pt x="2632360" y="739859"/>
                  </a:lnTo>
                  <a:cubicBezTo>
                    <a:pt x="2182171" y="791303"/>
                    <a:pt x="1761937" y="654134"/>
                    <a:pt x="1311747" y="739859"/>
                  </a:cubicBezTo>
                  <a:cubicBezTo>
                    <a:pt x="1325206" y="747545"/>
                    <a:pt x="1320634" y="758642"/>
                    <a:pt x="1316872" y="768577"/>
                  </a:cubicBezTo>
                  <a:cubicBezTo>
                    <a:pt x="1316157" y="770463"/>
                    <a:pt x="1314938" y="774063"/>
                    <a:pt x="1314938" y="774063"/>
                  </a:cubicBezTo>
                  <a:cubicBezTo>
                    <a:pt x="1314938" y="774063"/>
                    <a:pt x="1319139" y="773901"/>
                    <a:pt x="1321234" y="773825"/>
                  </a:cubicBezTo>
                  <a:cubicBezTo>
                    <a:pt x="1761680" y="757518"/>
                    <a:pt x="2173912" y="774025"/>
                    <a:pt x="2614024" y="807115"/>
                  </a:cubicBezTo>
                  <a:cubicBezTo>
                    <a:pt x="2614101" y="807124"/>
                    <a:pt x="2614139" y="807124"/>
                    <a:pt x="2614091" y="807124"/>
                  </a:cubicBezTo>
                  <a:cubicBezTo>
                    <a:pt x="1927396" y="775054"/>
                    <a:pt x="1265323" y="808448"/>
                    <a:pt x="561425" y="808448"/>
                  </a:cubicBezTo>
                  <a:cubicBezTo>
                    <a:pt x="531459" y="808448"/>
                    <a:pt x="471414" y="808448"/>
                    <a:pt x="441400" y="808448"/>
                  </a:cubicBezTo>
                  <a:cubicBezTo>
                    <a:pt x="321385" y="757052"/>
                    <a:pt x="201332" y="739878"/>
                    <a:pt x="81403" y="739868"/>
                  </a:cubicBezTo>
                  <a:cubicBezTo>
                    <a:pt x="81336" y="739868"/>
                    <a:pt x="81289" y="739802"/>
                    <a:pt x="81317" y="739744"/>
                  </a:cubicBezTo>
                  <a:cubicBezTo>
                    <a:pt x="111121" y="653981"/>
                    <a:pt x="-8703" y="482712"/>
                    <a:pt x="231336" y="516983"/>
                  </a:cubicBezTo>
                  <a:lnTo>
                    <a:pt x="231336" y="448422"/>
                  </a:lnTo>
                  <a:cubicBezTo>
                    <a:pt x="-8818" y="362697"/>
                    <a:pt x="-98877" y="122658"/>
                    <a:pt x="141277" y="54078"/>
                  </a:cubicBezTo>
                  <a:cubicBezTo>
                    <a:pt x="411359" y="-14483"/>
                    <a:pt x="771546" y="54078"/>
                    <a:pt x="1101626" y="19797"/>
                  </a:cubicBezTo>
                  <a:cubicBezTo>
                    <a:pt x="1341789" y="2652"/>
                    <a:pt x="1581905" y="-14493"/>
                    <a:pt x="1821935" y="19797"/>
                  </a:cubicBezTo>
                  <a:cubicBezTo>
                    <a:pt x="2152072" y="71232"/>
                    <a:pt x="2512250" y="54078"/>
                    <a:pt x="2842339" y="122658"/>
                  </a:cubicBezTo>
                  <a:cubicBezTo>
                    <a:pt x="2962440" y="139803"/>
                    <a:pt x="3172561" y="88377"/>
                    <a:pt x="3232606" y="139803"/>
                  </a:cubicBezTo>
                  <a:cubicBezTo>
                    <a:pt x="3275726" y="164444"/>
                    <a:pt x="3277441" y="200944"/>
                    <a:pt x="3270840" y="241644"/>
                  </a:cubicBezTo>
                  <a:cubicBezTo>
                    <a:pt x="3073501" y="235596"/>
                    <a:pt x="2876772" y="233719"/>
                    <a:pt x="2682242" y="226242"/>
                  </a:cubicBezTo>
                  <a:cubicBezTo>
                    <a:pt x="2448013" y="207392"/>
                    <a:pt x="2213755" y="186475"/>
                    <a:pt x="1979659" y="153471"/>
                  </a:cubicBezTo>
                  <a:cubicBezTo>
                    <a:pt x="1975249" y="152852"/>
                    <a:pt x="1979802" y="154262"/>
                    <a:pt x="1986479" y="155567"/>
                  </a:cubicBezTo>
                  <a:cubicBezTo>
                    <a:pt x="2213403" y="199677"/>
                    <a:pt x="2446184" y="217155"/>
                    <a:pt x="2682233" y="226242"/>
                  </a:cubicBezTo>
                  <a:cubicBezTo>
                    <a:pt x="2876314" y="241882"/>
                    <a:pt x="3070539" y="256113"/>
                    <a:pt x="3264649" y="274486"/>
                  </a:cubicBezTo>
                  <a:cubicBezTo>
                    <a:pt x="3257553" y="309481"/>
                    <a:pt x="3250723" y="345981"/>
                    <a:pt x="3262563" y="379833"/>
                  </a:cubicBezTo>
                  <a:lnTo>
                    <a:pt x="3352574" y="379833"/>
                  </a:lnTo>
                  <a:cubicBezTo>
                    <a:pt x="3472675" y="465558"/>
                    <a:pt x="3442585" y="585592"/>
                    <a:pt x="3382663" y="671317"/>
                  </a:cubicBezTo>
                  <a:cubicBezTo>
                    <a:pt x="3367376" y="688691"/>
                    <a:pt x="3350193" y="708322"/>
                    <a:pt x="3331028" y="727934"/>
                  </a:cubicBezTo>
                  <a:close/>
                </a:path>
              </a:pathLst>
            </a:custGeom>
            <a:solidFill>
              <a:srgbClr val="FFC1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E4D3511-0F68-4388-AFB1-F22B02D1428C}"/>
                </a:ext>
              </a:extLst>
            </p:cNvPr>
            <p:cNvSpPr txBox="1"/>
            <p:nvPr/>
          </p:nvSpPr>
          <p:spPr>
            <a:xfrm flipH="1">
              <a:off x="332047" y="119821"/>
              <a:ext cx="3276600" cy="188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요약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7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평평한 가장자리가 있는 유기적인 도형">
            <a:extLst>
              <a:ext uri="{FF2B5EF4-FFF2-40B4-BE49-F238E27FC236}">
                <a16:creationId xmlns:a16="http://schemas.microsoft.com/office/drawing/2014/main" xmlns="" id="{1DD4D570-2F38-46AE-B8A5-E42A15449679}"/>
              </a:ext>
            </a:extLst>
          </p:cNvPr>
          <p:cNvSpPr/>
          <p:nvPr/>
        </p:nvSpPr>
        <p:spPr>
          <a:xfrm>
            <a:off x="0" y="453800"/>
            <a:ext cx="6840637" cy="1664944"/>
          </a:xfrm>
          <a:custGeom>
            <a:avLst/>
            <a:gdLst>
              <a:gd name="connsiteX0" fmla="*/ 5993782 w 6840637"/>
              <a:gd name="connsiteY0" fmla="*/ 847605 h 1664944"/>
              <a:gd name="connsiteX1" fmla="*/ 5380821 w 6840637"/>
              <a:gd name="connsiteY1" fmla="*/ 1110137 h 1664944"/>
              <a:gd name="connsiteX2" fmla="*/ 4116931 w 6840637"/>
              <a:gd name="connsiteY2" fmla="*/ 302717 h 1664944"/>
              <a:gd name="connsiteX3" fmla="*/ 3030528 w 6840637"/>
              <a:gd name="connsiteY3" fmla="*/ 824214 h 1664944"/>
              <a:gd name="connsiteX4" fmla="*/ 1619531 w 6840637"/>
              <a:gd name="connsiteY4" fmla="*/ 0 h 1664944"/>
              <a:gd name="connsiteX5" fmla="*/ 0 w 6840637"/>
              <a:gd name="connsiteY5" fmla="*/ 1619531 h 1664944"/>
              <a:gd name="connsiteX6" fmla="*/ 961 w 6840637"/>
              <a:gd name="connsiteY6" fmla="*/ 1664945 h 1664944"/>
              <a:gd name="connsiteX7" fmla="*/ 6840637 w 6840637"/>
              <a:gd name="connsiteY7" fmla="*/ 1664945 h 1664944"/>
              <a:gd name="connsiteX8" fmla="*/ 5993782 w 6840637"/>
              <a:gd name="connsiteY8" fmla="*/ 847605 h 166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40637" h="1664944">
                <a:moveTo>
                  <a:pt x="5993782" y="847605"/>
                </a:moveTo>
                <a:cubicBezTo>
                  <a:pt x="5752621" y="847605"/>
                  <a:pt x="5535161" y="948484"/>
                  <a:pt x="5380821" y="1110137"/>
                </a:cubicBezTo>
                <a:cubicBezTo>
                  <a:pt x="5159762" y="633403"/>
                  <a:pt x="4677001" y="302717"/>
                  <a:pt x="4116931" y="302717"/>
                </a:cubicBezTo>
                <a:cubicBezTo>
                  <a:pt x="3677532" y="302717"/>
                  <a:pt x="3285730" y="506299"/>
                  <a:pt x="3030528" y="824214"/>
                </a:cubicBezTo>
                <a:cubicBezTo>
                  <a:pt x="2752619" y="332217"/>
                  <a:pt x="2224900" y="0"/>
                  <a:pt x="1619531" y="0"/>
                </a:cubicBezTo>
                <a:cubicBezTo>
                  <a:pt x="725078" y="0"/>
                  <a:pt x="0" y="725095"/>
                  <a:pt x="0" y="1619531"/>
                </a:cubicBezTo>
                <a:cubicBezTo>
                  <a:pt x="0" y="1634745"/>
                  <a:pt x="538" y="1649828"/>
                  <a:pt x="961" y="1664945"/>
                </a:cubicBezTo>
                <a:lnTo>
                  <a:pt x="6840637" y="1664945"/>
                </a:lnTo>
                <a:cubicBezTo>
                  <a:pt x="6824657" y="1210869"/>
                  <a:pt x="6451750" y="847605"/>
                  <a:pt x="5993782" y="847605"/>
                </a:cubicBezTo>
                <a:close/>
              </a:path>
            </a:pathLst>
          </a:custGeom>
          <a:solidFill>
            <a:schemeClr val="accent4"/>
          </a:solidFill>
          <a:ln w="1627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그래픽 2" descr="평평한 가장자리가 있는 유기적인 도형">
            <a:extLst>
              <a:ext uri="{FF2B5EF4-FFF2-40B4-BE49-F238E27FC236}">
                <a16:creationId xmlns:a16="http://schemas.microsoft.com/office/drawing/2014/main" xmlns="" id="{01482968-D6F4-4ED9-8F1D-7FB678BA4259}"/>
              </a:ext>
            </a:extLst>
          </p:cNvPr>
          <p:cNvSpPr/>
          <p:nvPr/>
        </p:nvSpPr>
        <p:spPr>
          <a:xfrm>
            <a:off x="6589643" y="755184"/>
            <a:ext cx="5602357" cy="1363559"/>
          </a:xfrm>
          <a:custGeom>
            <a:avLst/>
            <a:gdLst>
              <a:gd name="connsiteX0" fmla="*/ 5993782 w 6840637"/>
              <a:gd name="connsiteY0" fmla="*/ 847605 h 1664944"/>
              <a:gd name="connsiteX1" fmla="*/ 5380821 w 6840637"/>
              <a:gd name="connsiteY1" fmla="*/ 1110137 h 1664944"/>
              <a:gd name="connsiteX2" fmla="*/ 4116931 w 6840637"/>
              <a:gd name="connsiteY2" fmla="*/ 302717 h 1664944"/>
              <a:gd name="connsiteX3" fmla="*/ 3030528 w 6840637"/>
              <a:gd name="connsiteY3" fmla="*/ 824214 h 1664944"/>
              <a:gd name="connsiteX4" fmla="*/ 1619531 w 6840637"/>
              <a:gd name="connsiteY4" fmla="*/ 0 h 1664944"/>
              <a:gd name="connsiteX5" fmla="*/ 0 w 6840637"/>
              <a:gd name="connsiteY5" fmla="*/ 1619531 h 1664944"/>
              <a:gd name="connsiteX6" fmla="*/ 961 w 6840637"/>
              <a:gd name="connsiteY6" fmla="*/ 1664945 h 1664944"/>
              <a:gd name="connsiteX7" fmla="*/ 6840637 w 6840637"/>
              <a:gd name="connsiteY7" fmla="*/ 1664945 h 1664944"/>
              <a:gd name="connsiteX8" fmla="*/ 5993782 w 6840637"/>
              <a:gd name="connsiteY8" fmla="*/ 847605 h 166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40637" h="1664944">
                <a:moveTo>
                  <a:pt x="5993782" y="847605"/>
                </a:moveTo>
                <a:cubicBezTo>
                  <a:pt x="5752621" y="847605"/>
                  <a:pt x="5535161" y="948484"/>
                  <a:pt x="5380821" y="1110137"/>
                </a:cubicBezTo>
                <a:cubicBezTo>
                  <a:pt x="5159762" y="633403"/>
                  <a:pt x="4677001" y="302717"/>
                  <a:pt x="4116931" y="302717"/>
                </a:cubicBezTo>
                <a:cubicBezTo>
                  <a:pt x="3677532" y="302717"/>
                  <a:pt x="3285730" y="506299"/>
                  <a:pt x="3030528" y="824214"/>
                </a:cubicBezTo>
                <a:cubicBezTo>
                  <a:pt x="2752619" y="332217"/>
                  <a:pt x="2224900" y="0"/>
                  <a:pt x="1619531" y="0"/>
                </a:cubicBezTo>
                <a:cubicBezTo>
                  <a:pt x="725078" y="0"/>
                  <a:pt x="0" y="725095"/>
                  <a:pt x="0" y="1619531"/>
                </a:cubicBezTo>
                <a:cubicBezTo>
                  <a:pt x="0" y="1634745"/>
                  <a:pt x="538" y="1649828"/>
                  <a:pt x="961" y="1664945"/>
                </a:cubicBezTo>
                <a:lnTo>
                  <a:pt x="6840637" y="1664945"/>
                </a:lnTo>
                <a:cubicBezTo>
                  <a:pt x="6824657" y="1210869"/>
                  <a:pt x="6451750" y="847605"/>
                  <a:pt x="5993782" y="847605"/>
                </a:cubicBezTo>
                <a:close/>
              </a:path>
            </a:pathLst>
          </a:custGeom>
          <a:solidFill>
            <a:schemeClr val="accent4"/>
          </a:solidFill>
          <a:ln w="1627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C69F004-6B28-4C6C-866B-890D51467480}"/>
              </a:ext>
            </a:extLst>
          </p:cNvPr>
          <p:cNvSpPr/>
          <p:nvPr/>
        </p:nvSpPr>
        <p:spPr>
          <a:xfrm>
            <a:off x="824947" y="3052128"/>
            <a:ext cx="7084943" cy="2821896"/>
          </a:xfrm>
          <a:custGeom>
            <a:avLst/>
            <a:gdLst>
              <a:gd name="connsiteX0" fmla="*/ 0 w 7084943"/>
              <a:gd name="connsiteY0" fmla="*/ 0 h 2821896"/>
              <a:gd name="connsiteX1" fmla="*/ 7084943 w 7084943"/>
              <a:gd name="connsiteY1" fmla="*/ 0 h 2821896"/>
              <a:gd name="connsiteX2" fmla="*/ 7084943 w 7084943"/>
              <a:gd name="connsiteY2" fmla="*/ 2821896 h 2821896"/>
              <a:gd name="connsiteX3" fmla="*/ 0 w 7084943"/>
              <a:gd name="connsiteY3" fmla="*/ 2821896 h 2821896"/>
              <a:gd name="connsiteX4" fmla="*/ 0 w 7084943"/>
              <a:gd name="connsiteY4" fmla="*/ 0 h 282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943" h="2821896" fill="none" extrusionOk="0">
                <a:moveTo>
                  <a:pt x="0" y="0"/>
                </a:moveTo>
                <a:cubicBezTo>
                  <a:pt x="2039537" y="50261"/>
                  <a:pt x="4008671" y="-155651"/>
                  <a:pt x="7084943" y="0"/>
                </a:cubicBezTo>
                <a:cubicBezTo>
                  <a:pt x="7165040" y="435930"/>
                  <a:pt x="7034101" y="1570177"/>
                  <a:pt x="7084943" y="2821896"/>
                </a:cubicBezTo>
                <a:cubicBezTo>
                  <a:pt x="4636462" y="2694608"/>
                  <a:pt x="1366394" y="2659073"/>
                  <a:pt x="0" y="2821896"/>
                </a:cubicBezTo>
                <a:cubicBezTo>
                  <a:pt x="-153671" y="2112992"/>
                  <a:pt x="30195" y="923498"/>
                  <a:pt x="0" y="0"/>
                </a:cubicBezTo>
                <a:close/>
              </a:path>
              <a:path w="7084943" h="2821896" stroke="0" extrusionOk="0">
                <a:moveTo>
                  <a:pt x="0" y="0"/>
                </a:moveTo>
                <a:cubicBezTo>
                  <a:pt x="768834" y="-26942"/>
                  <a:pt x="5273271" y="51605"/>
                  <a:pt x="7084943" y="0"/>
                </a:cubicBezTo>
                <a:cubicBezTo>
                  <a:pt x="7237485" y="286553"/>
                  <a:pt x="7017306" y="2228617"/>
                  <a:pt x="7084943" y="2821896"/>
                </a:cubicBezTo>
                <a:cubicBezTo>
                  <a:pt x="5201940" y="2819723"/>
                  <a:pt x="2194179" y="2804242"/>
                  <a:pt x="0" y="2821896"/>
                </a:cubicBezTo>
                <a:cubicBezTo>
                  <a:pt x="159626" y="2456377"/>
                  <a:pt x="87759" y="63441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xmlns="" sd="37474978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동물 푸들 풍선">
            <a:extLst>
              <a:ext uri="{FF2B5EF4-FFF2-40B4-BE49-F238E27FC236}">
                <a16:creationId xmlns:a16="http://schemas.microsoft.com/office/drawing/2014/main" xmlns="" id="{A983266B-F4F9-4C1C-A4A2-2F4A753ED7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22025" y="3795334"/>
            <a:ext cx="2994993" cy="29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AB287AB-7B98-477F-970C-4601F3DA3D73}"/>
              </a:ext>
            </a:extLst>
          </p:cNvPr>
          <p:cNvSpPr/>
          <p:nvPr/>
        </p:nvSpPr>
        <p:spPr>
          <a:xfrm>
            <a:off x="453482" y="466811"/>
            <a:ext cx="11285035" cy="5924377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0" cmpd="sng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그래픽 2" descr="붓놀림">
            <a:extLst>
              <a:ext uri="{FF2B5EF4-FFF2-40B4-BE49-F238E27FC236}">
                <a16:creationId xmlns:a16="http://schemas.microsoft.com/office/drawing/2014/main" xmlns="" id="{2FB77204-603E-4119-A28D-8AB3F5E55924}"/>
              </a:ext>
            </a:extLst>
          </p:cNvPr>
          <p:cNvSpPr/>
          <p:nvPr/>
        </p:nvSpPr>
        <p:spPr>
          <a:xfrm>
            <a:off x="3841964" y="1819338"/>
            <a:ext cx="4381500" cy="276811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001E9F-846E-4AA0-84BF-5D4D8EBDBD2B}"/>
              </a:ext>
            </a:extLst>
          </p:cNvPr>
          <p:cNvSpPr txBox="1"/>
          <p:nvPr/>
        </p:nvSpPr>
        <p:spPr>
          <a:xfrm flipH="1">
            <a:off x="3970804" y="904027"/>
            <a:ext cx="4022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내용 복습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63898B2-3257-401D-B9E0-D723A7E12D34}"/>
              </a:ext>
            </a:extLst>
          </p:cNvPr>
          <p:cNvSpPr/>
          <p:nvPr/>
        </p:nvSpPr>
        <p:spPr>
          <a:xfrm>
            <a:off x="2303746" y="2533365"/>
            <a:ext cx="917740" cy="894932"/>
          </a:xfrm>
          <a:custGeom>
            <a:avLst/>
            <a:gdLst>
              <a:gd name="connsiteX0" fmla="*/ 0 w 917740"/>
              <a:gd name="connsiteY0" fmla="*/ 0 h 894932"/>
              <a:gd name="connsiteX1" fmla="*/ 917740 w 917740"/>
              <a:gd name="connsiteY1" fmla="*/ 0 h 894932"/>
              <a:gd name="connsiteX2" fmla="*/ 917740 w 917740"/>
              <a:gd name="connsiteY2" fmla="*/ 894932 h 894932"/>
              <a:gd name="connsiteX3" fmla="*/ 0 w 917740"/>
              <a:gd name="connsiteY3" fmla="*/ 894932 h 894932"/>
              <a:gd name="connsiteX4" fmla="*/ 0 w 917740"/>
              <a:gd name="connsiteY4" fmla="*/ 0 h 89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740" h="894932" fill="none" extrusionOk="0">
                <a:moveTo>
                  <a:pt x="0" y="0"/>
                </a:moveTo>
                <a:cubicBezTo>
                  <a:pt x="413934" y="57664"/>
                  <a:pt x="568415" y="-63155"/>
                  <a:pt x="917740" y="0"/>
                </a:cubicBezTo>
                <a:cubicBezTo>
                  <a:pt x="852166" y="243374"/>
                  <a:pt x="916039" y="455649"/>
                  <a:pt x="917740" y="894932"/>
                </a:cubicBezTo>
                <a:cubicBezTo>
                  <a:pt x="474634" y="976547"/>
                  <a:pt x="252153" y="842603"/>
                  <a:pt x="0" y="894932"/>
                </a:cubicBezTo>
                <a:cubicBezTo>
                  <a:pt x="28817" y="699867"/>
                  <a:pt x="9507" y="116644"/>
                  <a:pt x="0" y="0"/>
                </a:cubicBezTo>
                <a:close/>
              </a:path>
              <a:path w="917740" h="894932" stroke="0" extrusionOk="0">
                <a:moveTo>
                  <a:pt x="0" y="0"/>
                </a:moveTo>
                <a:cubicBezTo>
                  <a:pt x="241137" y="45585"/>
                  <a:pt x="664103" y="7994"/>
                  <a:pt x="917740" y="0"/>
                </a:cubicBezTo>
                <a:cubicBezTo>
                  <a:pt x="997075" y="438973"/>
                  <a:pt x="872698" y="518705"/>
                  <a:pt x="917740" y="894932"/>
                </a:cubicBezTo>
                <a:cubicBezTo>
                  <a:pt x="578459" y="841019"/>
                  <a:pt x="411783" y="936302"/>
                  <a:pt x="0" y="894932"/>
                </a:cubicBezTo>
                <a:cubicBezTo>
                  <a:pt x="-73841" y="663105"/>
                  <a:pt x="41063" y="36584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38100" cmpd="sng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286766881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4A8278F-1975-4622-9238-6C13F31EB170}"/>
              </a:ext>
            </a:extLst>
          </p:cNvPr>
          <p:cNvSpPr/>
          <p:nvPr/>
        </p:nvSpPr>
        <p:spPr>
          <a:xfrm>
            <a:off x="3411020" y="2533365"/>
            <a:ext cx="6474060" cy="894932"/>
          </a:xfrm>
          <a:custGeom>
            <a:avLst/>
            <a:gdLst>
              <a:gd name="connsiteX0" fmla="*/ 0 w 6474060"/>
              <a:gd name="connsiteY0" fmla="*/ 0 h 894932"/>
              <a:gd name="connsiteX1" fmla="*/ 6474060 w 6474060"/>
              <a:gd name="connsiteY1" fmla="*/ 0 h 894932"/>
              <a:gd name="connsiteX2" fmla="*/ 6474060 w 6474060"/>
              <a:gd name="connsiteY2" fmla="*/ 894932 h 894932"/>
              <a:gd name="connsiteX3" fmla="*/ 0 w 6474060"/>
              <a:gd name="connsiteY3" fmla="*/ 894932 h 894932"/>
              <a:gd name="connsiteX4" fmla="*/ 0 w 6474060"/>
              <a:gd name="connsiteY4" fmla="*/ 0 h 89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4060" h="894932" fill="none" extrusionOk="0">
                <a:moveTo>
                  <a:pt x="0" y="0"/>
                </a:moveTo>
                <a:cubicBezTo>
                  <a:pt x="757725" y="28138"/>
                  <a:pt x="5630662" y="-152106"/>
                  <a:pt x="6474060" y="0"/>
                </a:cubicBezTo>
                <a:cubicBezTo>
                  <a:pt x="6530796" y="389500"/>
                  <a:pt x="6510125" y="753580"/>
                  <a:pt x="6474060" y="894932"/>
                </a:cubicBezTo>
                <a:cubicBezTo>
                  <a:pt x="3740117" y="806529"/>
                  <a:pt x="1555551" y="1055705"/>
                  <a:pt x="0" y="894932"/>
                </a:cubicBezTo>
                <a:cubicBezTo>
                  <a:pt x="56920" y="660492"/>
                  <a:pt x="-15753" y="329716"/>
                  <a:pt x="0" y="0"/>
                </a:cubicBezTo>
                <a:close/>
              </a:path>
              <a:path w="6474060" h="894932" stroke="0" extrusionOk="0">
                <a:moveTo>
                  <a:pt x="0" y="0"/>
                </a:moveTo>
                <a:cubicBezTo>
                  <a:pt x="917074" y="-59822"/>
                  <a:pt x="4998842" y="67626"/>
                  <a:pt x="6474060" y="0"/>
                </a:cubicBezTo>
                <a:cubicBezTo>
                  <a:pt x="6426322" y="142660"/>
                  <a:pt x="6395928" y="754079"/>
                  <a:pt x="6474060" y="894932"/>
                </a:cubicBezTo>
                <a:cubicBezTo>
                  <a:pt x="4457693" y="829092"/>
                  <a:pt x="1299808" y="1060591"/>
                  <a:pt x="0" y="894932"/>
                </a:cubicBezTo>
                <a:cubicBezTo>
                  <a:pt x="-30047" y="526055"/>
                  <a:pt x="-80444" y="38763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38100" cmpd="sng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305530108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F15AE4-810A-4449-92AB-F872039F6E61}"/>
              </a:ext>
            </a:extLst>
          </p:cNvPr>
          <p:cNvSpPr txBox="1"/>
          <p:nvPr/>
        </p:nvSpPr>
        <p:spPr>
          <a:xfrm>
            <a:off x="2574905" y="2666215"/>
            <a:ext cx="375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+mn-ea"/>
              </a:rPr>
              <a:t>1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8275FE8-A2E9-4C4D-8A36-E908EACDFEEC}"/>
              </a:ext>
            </a:extLst>
          </p:cNvPr>
          <p:cNvSpPr txBox="1"/>
          <p:nvPr/>
        </p:nvSpPr>
        <p:spPr>
          <a:xfrm>
            <a:off x="3612959" y="2691466"/>
            <a:ext cx="2587717" cy="5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63EAAB2-8DC3-4DA4-9F56-2EDEE75AFC74}"/>
              </a:ext>
            </a:extLst>
          </p:cNvPr>
          <p:cNvSpPr/>
          <p:nvPr/>
        </p:nvSpPr>
        <p:spPr>
          <a:xfrm>
            <a:off x="2303746" y="3664460"/>
            <a:ext cx="917740" cy="894932"/>
          </a:xfrm>
          <a:custGeom>
            <a:avLst/>
            <a:gdLst>
              <a:gd name="connsiteX0" fmla="*/ 0 w 917740"/>
              <a:gd name="connsiteY0" fmla="*/ 0 h 894932"/>
              <a:gd name="connsiteX1" fmla="*/ 917740 w 917740"/>
              <a:gd name="connsiteY1" fmla="*/ 0 h 894932"/>
              <a:gd name="connsiteX2" fmla="*/ 917740 w 917740"/>
              <a:gd name="connsiteY2" fmla="*/ 894932 h 894932"/>
              <a:gd name="connsiteX3" fmla="*/ 0 w 917740"/>
              <a:gd name="connsiteY3" fmla="*/ 894932 h 894932"/>
              <a:gd name="connsiteX4" fmla="*/ 0 w 917740"/>
              <a:gd name="connsiteY4" fmla="*/ 0 h 89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740" h="894932" fill="none" extrusionOk="0">
                <a:moveTo>
                  <a:pt x="0" y="0"/>
                </a:moveTo>
                <a:cubicBezTo>
                  <a:pt x="150103" y="48979"/>
                  <a:pt x="471468" y="66689"/>
                  <a:pt x="917740" y="0"/>
                </a:cubicBezTo>
                <a:cubicBezTo>
                  <a:pt x="845104" y="369338"/>
                  <a:pt x="857122" y="567186"/>
                  <a:pt x="917740" y="894932"/>
                </a:cubicBezTo>
                <a:cubicBezTo>
                  <a:pt x="824285" y="923103"/>
                  <a:pt x="176653" y="961573"/>
                  <a:pt x="0" y="894932"/>
                </a:cubicBezTo>
                <a:cubicBezTo>
                  <a:pt x="-61241" y="516876"/>
                  <a:pt x="67613" y="271025"/>
                  <a:pt x="0" y="0"/>
                </a:cubicBezTo>
                <a:close/>
              </a:path>
              <a:path w="917740" h="894932" stroke="0" extrusionOk="0">
                <a:moveTo>
                  <a:pt x="0" y="0"/>
                </a:moveTo>
                <a:cubicBezTo>
                  <a:pt x="368499" y="79775"/>
                  <a:pt x="625435" y="-56277"/>
                  <a:pt x="917740" y="0"/>
                </a:cubicBezTo>
                <a:cubicBezTo>
                  <a:pt x="888414" y="206595"/>
                  <a:pt x="969355" y="606511"/>
                  <a:pt x="917740" y="894932"/>
                </a:cubicBezTo>
                <a:cubicBezTo>
                  <a:pt x="678033" y="971112"/>
                  <a:pt x="369584" y="839259"/>
                  <a:pt x="0" y="894932"/>
                </a:cubicBezTo>
                <a:cubicBezTo>
                  <a:pt x="-47268" y="553679"/>
                  <a:pt x="8247" y="37323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38100" cmpd="sng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389758921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45A6051-E696-405F-BDA4-13E57C03EF85}"/>
              </a:ext>
            </a:extLst>
          </p:cNvPr>
          <p:cNvSpPr/>
          <p:nvPr/>
        </p:nvSpPr>
        <p:spPr>
          <a:xfrm>
            <a:off x="3411020" y="3664460"/>
            <a:ext cx="6474060" cy="894932"/>
          </a:xfrm>
          <a:custGeom>
            <a:avLst/>
            <a:gdLst>
              <a:gd name="connsiteX0" fmla="*/ 0 w 6474060"/>
              <a:gd name="connsiteY0" fmla="*/ 0 h 894932"/>
              <a:gd name="connsiteX1" fmla="*/ 6474060 w 6474060"/>
              <a:gd name="connsiteY1" fmla="*/ 0 h 894932"/>
              <a:gd name="connsiteX2" fmla="*/ 6474060 w 6474060"/>
              <a:gd name="connsiteY2" fmla="*/ 894932 h 894932"/>
              <a:gd name="connsiteX3" fmla="*/ 0 w 6474060"/>
              <a:gd name="connsiteY3" fmla="*/ 894932 h 894932"/>
              <a:gd name="connsiteX4" fmla="*/ 0 w 6474060"/>
              <a:gd name="connsiteY4" fmla="*/ 0 h 89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4060" h="894932" fill="none" extrusionOk="0">
                <a:moveTo>
                  <a:pt x="0" y="0"/>
                </a:moveTo>
                <a:cubicBezTo>
                  <a:pt x="1179499" y="38055"/>
                  <a:pt x="4027389" y="-7267"/>
                  <a:pt x="6474060" y="0"/>
                </a:cubicBezTo>
                <a:cubicBezTo>
                  <a:pt x="6551309" y="330752"/>
                  <a:pt x="6491053" y="501883"/>
                  <a:pt x="6474060" y="894932"/>
                </a:cubicBezTo>
                <a:cubicBezTo>
                  <a:pt x="5145436" y="1017938"/>
                  <a:pt x="2344323" y="986780"/>
                  <a:pt x="0" y="894932"/>
                </a:cubicBezTo>
                <a:cubicBezTo>
                  <a:pt x="21466" y="532092"/>
                  <a:pt x="-72945" y="212386"/>
                  <a:pt x="0" y="0"/>
                </a:cubicBezTo>
                <a:close/>
              </a:path>
              <a:path w="6474060" h="894932" stroke="0" extrusionOk="0">
                <a:moveTo>
                  <a:pt x="0" y="0"/>
                </a:moveTo>
                <a:cubicBezTo>
                  <a:pt x="1533307" y="161489"/>
                  <a:pt x="5611025" y="-164322"/>
                  <a:pt x="6474060" y="0"/>
                </a:cubicBezTo>
                <a:cubicBezTo>
                  <a:pt x="6444186" y="221222"/>
                  <a:pt x="6523459" y="748190"/>
                  <a:pt x="6474060" y="894932"/>
                </a:cubicBezTo>
                <a:cubicBezTo>
                  <a:pt x="4404584" y="1019721"/>
                  <a:pt x="1579552" y="739143"/>
                  <a:pt x="0" y="894932"/>
                </a:cubicBezTo>
                <a:cubicBezTo>
                  <a:pt x="-9991" y="503193"/>
                  <a:pt x="-16307" y="30293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38100" cmpd="sng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413739126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C7F5472-0F0F-4DAD-99CC-11B09E274528}"/>
              </a:ext>
            </a:extLst>
          </p:cNvPr>
          <p:cNvSpPr txBox="1"/>
          <p:nvPr/>
        </p:nvSpPr>
        <p:spPr>
          <a:xfrm>
            <a:off x="2513189" y="3797311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+mn-ea"/>
              </a:rPr>
              <a:t>2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64C3DD-0966-46B8-B0B6-6EBCE7F73ACF}"/>
              </a:ext>
            </a:extLst>
          </p:cNvPr>
          <p:cNvSpPr txBox="1"/>
          <p:nvPr/>
        </p:nvSpPr>
        <p:spPr>
          <a:xfrm>
            <a:off x="3612959" y="3822562"/>
            <a:ext cx="2570090" cy="5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54E7E4F-46AD-48C8-A9BC-2144F127FCC9}"/>
              </a:ext>
            </a:extLst>
          </p:cNvPr>
          <p:cNvSpPr/>
          <p:nvPr/>
        </p:nvSpPr>
        <p:spPr>
          <a:xfrm>
            <a:off x="2303746" y="4795555"/>
            <a:ext cx="917740" cy="894932"/>
          </a:xfrm>
          <a:custGeom>
            <a:avLst/>
            <a:gdLst>
              <a:gd name="connsiteX0" fmla="*/ 0 w 917740"/>
              <a:gd name="connsiteY0" fmla="*/ 0 h 894932"/>
              <a:gd name="connsiteX1" fmla="*/ 917740 w 917740"/>
              <a:gd name="connsiteY1" fmla="*/ 0 h 894932"/>
              <a:gd name="connsiteX2" fmla="*/ 917740 w 917740"/>
              <a:gd name="connsiteY2" fmla="*/ 894932 h 894932"/>
              <a:gd name="connsiteX3" fmla="*/ 0 w 917740"/>
              <a:gd name="connsiteY3" fmla="*/ 894932 h 894932"/>
              <a:gd name="connsiteX4" fmla="*/ 0 w 917740"/>
              <a:gd name="connsiteY4" fmla="*/ 0 h 89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740" h="894932" fill="none" extrusionOk="0">
                <a:moveTo>
                  <a:pt x="0" y="0"/>
                </a:moveTo>
                <a:cubicBezTo>
                  <a:pt x="171406" y="-55620"/>
                  <a:pt x="770471" y="-11788"/>
                  <a:pt x="917740" y="0"/>
                </a:cubicBezTo>
                <a:cubicBezTo>
                  <a:pt x="973297" y="127198"/>
                  <a:pt x="863027" y="601718"/>
                  <a:pt x="917740" y="894932"/>
                </a:cubicBezTo>
                <a:cubicBezTo>
                  <a:pt x="680875" y="813595"/>
                  <a:pt x="384873" y="958740"/>
                  <a:pt x="0" y="894932"/>
                </a:cubicBezTo>
                <a:cubicBezTo>
                  <a:pt x="-32764" y="553849"/>
                  <a:pt x="-28264" y="104150"/>
                  <a:pt x="0" y="0"/>
                </a:cubicBezTo>
                <a:close/>
              </a:path>
              <a:path w="917740" h="894932" stroke="0" extrusionOk="0">
                <a:moveTo>
                  <a:pt x="0" y="0"/>
                </a:moveTo>
                <a:cubicBezTo>
                  <a:pt x="412964" y="-58377"/>
                  <a:pt x="500826" y="68001"/>
                  <a:pt x="917740" y="0"/>
                </a:cubicBezTo>
                <a:cubicBezTo>
                  <a:pt x="846028" y="266412"/>
                  <a:pt x="935739" y="701334"/>
                  <a:pt x="917740" y="894932"/>
                </a:cubicBezTo>
                <a:cubicBezTo>
                  <a:pt x="756379" y="859010"/>
                  <a:pt x="254089" y="841765"/>
                  <a:pt x="0" y="894932"/>
                </a:cubicBezTo>
                <a:cubicBezTo>
                  <a:pt x="13590" y="768555"/>
                  <a:pt x="72215" y="22244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38100" cmpd="sng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28457413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8737649-1D2A-4C23-86ED-75ED3ECAA622}"/>
              </a:ext>
            </a:extLst>
          </p:cNvPr>
          <p:cNvSpPr/>
          <p:nvPr/>
        </p:nvSpPr>
        <p:spPr>
          <a:xfrm>
            <a:off x="3411020" y="4795555"/>
            <a:ext cx="6474060" cy="894932"/>
          </a:xfrm>
          <a:custGeom>
            <a:avLst/>
            <a:gdLst>
              <a:gd name="connsiteX0" fmla="*/ 0 w 6474060"/>
              <a:gd name="connsiteY0" fmla="*/ 0 h 894932"/>
              <a:gd name="connsiteX1" fmla="*/ 6474060 w 6474060"/>
              <a:gd name="connsiteY1" fmla="*/ 0 h 894932"/>
              <a:gd name="connsiteX2" fmla="*/ 6474060 w 6474060"/>
              <a:gd name="connsiteY2" fmla="*/ 894932 h 894932"/>
              <a:gd name="connsiteX3" fmla="*/ 0 w 6474060"/>
              <a:gd name="connsiteY3" fmla="*/ 894932 h 894932"/>
              <a:gd name="connsiteX4" fmla="*/ 0 w 6474060"/>
              <a:gd name="connsiteY4" fmla="*/ 0 h 89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4060" h="894932" fill="none" extrusionOk="0">
                <a:moveTo>
                  <a:pt x="0" y="0"/>
                </a:moveTo>
                <a:cubicBezTo>
                  <a:pt x="1229732" y="8083"/>
                  <a:pt x="4186223" y="-522"/>
                  <a:pt x="6474060" y="0"/>
                </a:cubicBezTo>
                <a:cubicBezTo>
                  <a:pt x="6449587" y="137231"/>
                  <a:pt x="6486515" y="497728"/>
                  <a:pt x="6474060" y="894932"/>
                </a:cubicBezTo>
                <a:cubicBezTo>
                  <a:pt x="5616408" y="880365"/>
                  <a:pt x="2035547" y="730717"/>
                  <a:pt x="0" y="894932"/>
                </a:cubicBezTo>
                <a:cubicBezTo>
                  <a:pt x="39588" y="690152"/>
                  <a:pt x="67893" y="129008"/>
                  <a:pt x="0" y="0"/>
                </a:cubicBezTo>
                <a:close/>
              </a:path>
              <a:path w="6474060" h="894932" stroke="0" extrusionOk="0">
                <a:moveTo>
                  <a:pt x="0" y="0"/>
                </a:moveTo>
                <a:cubicBezTo>
                  <a:pt x="708617" y="-42822"/>
                  <a:pt x="3881386" y="-70231"/>
                  <a:pt x="6474060" y="0"/>
                </a:cubicBezTo>
                <a:cubicBezTo>
                  <a:pt x="6456246" y="433069"/>
                  <a:pt x="6405170" y="596836"/>
                  <a:pt x="6474060" y="894932"/>
                </a:cubicBezTo>
                <a:cubicBezTo>
                  <a:pt x="5238127" y="815690"/>
                  <a:pt x="1521327" y="914508"/>
                  <a:pt x="0" y="894932"/>
                </a:cubicBezTo>
                <a:cubicBezTo>
                  <a:pt x="-13399" y="742827"/>
                  <a:pt x="49818" y="18783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38100" cmpd="sng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23943622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D597CFC-1716-4FF5-A536-8EB32B9EE3C5}"/>
              </a:ext>
            </a:extLst>
          </p:cNvPr>
          <p:cNvSpPr txBox="1"/>
          <p:nvPr/>
        </p:nvSpPr>
        <p:spPr>
          <a:xfrm>
            <a:off x="2513991" y="4928406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+mn-ea"/>
              </a:rPr>
              <a:t>3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28142D6-BB47-4376-99D0-AFC1D34CA311}"/>
              </a:ext>
            </a:extLst>
          </p:cNvPr>
          <p:cNvSpPr txBox="1"/>
          <p:nvPr/>
        </p:nvSpPr>
        <p:spPr>
          <a:xfrm>
            <a:off x="3612959" y="4953657"/>
            <a:ext cx="2570090" cy="5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247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E91EB68-1DEB-4F9A-9A7D-C208BCD9E6D5}"/>
              </a:ext>
            </a:extLst>
          </p:cNvPr>
          <p:cNvSpPr/>
          <p:nvPr/>
        </p:nvSpPr>
        <p:spPr>
          <a:xfrm>
            <a:off x="453482" y="466811"/>
            <a:ext cx="11285035" cy="5924377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그래픽 2" descr="붓놀림">
            <a:extLst>
              <a:ext uri="{FF2B5EF4-FFF2-40B4-BE49-F238E27FC236}">
                <a16:creationId xmlns:a16="http://schemas.microsoft.com/office/drawing/2014/main" xmlns="" id="{16DFA8D3-D0BD-4FC4-9898-8758DD67FD2C}"/>
              </a:ext>
            </a:extLst>
          </p:cNvPr>
          <p:cNvSpPr/>
          <p:nvPr/>
        </p:nvSpPr>
        <p:spPr>
          <a:xfrm>
            <a:off x="3862406" y="1446754"/>
            <a:ext cx="4381500" cy="782556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363AB2-BBEE-4774-A170-BE2B9560DCAA}"/>
              </a:ext>
            </a:extLst>
          </p:cNvPr>
          <p:cNvSpPr txBox="1"/>
          <p:nvPr/>
        </p:nvSpPr>
        <p:spPr>
          <a:xfrm flipH="1">
            <a:off x="4414856" y="892756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숙제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D767CCC0-D286-4483-9C75-9F6005895F7F}"/>
              </a:ext>
            </a:extLst>
          </p:cNvPr>
          <p:cNvGrpSpPr/>
          <p:nvPr/>
        </p:nvGrpSpPr>
        <p:grpSpPr>
          <a:xfrm>
            <a:off x="1815142" y="2715548"/>
            <a:ext cx="8485515" cy="3185527"/>
            <a:chOff x="674527" y="1395319"/>
            <a:chExt cx="12101673" cy="4543059"/>
          </a:xfrm>
        </p:grpSpPr>
        <p:sp>
          <p:nvSpPr>
            <p:cNvPr id="31" name="正方形/長方形 13">
              <a:extLst>
                <a:ext uri="{FF2B5EF4-FFF2-40B4-BE49-F238E27FC236}">
                  <a16:creationId xmlns:a16="http://schemas.microsoft.com/office/drawing/2014/main" xmlns="" id="{A71B8317-7BC2-4C1C-8A98-0CBF8DD3904F}"/>
                </a:ext>
              </a:extLst>
            </p:cNvPr>
            <p:cNvSpPr/>
            <p:nvPr/>
          </p:nvSpPr>
          <p:spPr>
            <a:xfrm>
              <a:off x="674527" y="1395319"/>
              <a:ext cx="3296037" cy="3408372"/>
            </a:xfrm>
            <a:custGeom>
              <a:avLst/>
              <a:gdLst>
                <a:gd name="connsiteX0" fmla="*/ 0 w 3296037"/>
                <a:gd name="connsiteY0" fmla="*/ 1704186 h 3408372"/>
                <a:gd name="connsiteX1" fmla="*/ 1648019 w 3296037"/>
                <a:gd name="connsiteY1" fmla="*/ 0 h 3408372"/>
                <a:gd name="connsiteX2" fmla="*/ 3296038 w 3296037"/>
                <a:gd name="connsiteY2" fmla="*/ 1704186 h 3408372"/>
                <a:gd name="connsiteX3" fmla="*/ 1648019 w 3296037"/>
                <a:gd name="connsiteY3" fmla="*/ 3408372 h 3408372"/>
                <a:gd name="connsiteX4" fmla="*/ 0 w 3296037"/>
                <a:gd name="connsiteY4" fmla="*/ 1704186 h 340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037" h="3408372" fill="none" extrusionOk="0">
                  <a:moveTo>
                    <a:pt x="0" y="1704186"/>
                  </a:moveTo>
                  <a:cubicBezTo>
                    <a:pt x="-2832" y="883038"/>
                    <a:pt x="638168" y="-78806"/>
                    <a:pt x="1648019" y="0"/>
                  </a:cubicBezTo>
                  <a:cubicBezTo>
                    <a:pt x="2495721" y="58000"/>
                    <a:pt x="3359305" y="871374"/>
                    <a:pt x="3296038" y="1704186"/>
                  </a:cubicBezTo>
                  <a:cubicBezTo>
                    <a:pt x="3234738" y="2597018"/>
                    <a:pt x="2607738" y="3401210"/>
                    <a:pt x="1648019" y="3408372"/>
                  </a:cubicBezTo>
                  <a:cubicBezTo>
                    <a:pt x="728125" y="3374226"/>
                    <a:pt x="83383" y="2634220"/>
                    <a:pt x="0" y="1704186"/>
                  </a:cubicBezTo>
                  <a:close/>
                </a:path>
                <a:path w="3296037" h="3408372" stroke="0" extrusionOk="0">
                  <a:moveTo>
                    <a:pt x="0" y="1704186"/>
                  </a:moveTo>
                  <a:cubicBezTo>
                    <a:pt x="-119674" y="829216"/>
                    <a:pt x="788216" y="-4906"/>
                    <a:pt x="1648019" y="0"/>
                  </a:cubicBezTo>
                  <a:cubicBezTo>
                    <a:pt x="2456798" y="154286"/>
                    <a:pt x="3166784" y="753648"/>
                    <a:pt x="3296038" y="1704186"/>
                  </a:cubicBezTo>
                  <a:cubicBezTo>
                    <a:pt x="3143028" y="2677827"/>
                    <a:pt x="2577969" y="3294643"/>
                    <a:pt x="1648019" y="3408372"/>
                  </a:cubicBezTo>
                  <a:cubicBezTo>
                    <a:pt x="643496" y="3431385"/>
                    <a:pt x="-72168" y="2680851"/>
                    <a:pt x="0" y="1704186"/>
                  </a:cubicBezTo>
                  <a:close/>
                </a:path>
              </a:pathLst>
            </a:custGeom>
            <a:solidFill>
              <a:srgbClr val="EEE9E2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644381710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テキスト ボックス 17">
              <a:extLst>
                <a:ext uri="{FF2B5EF4-FFF2-40B4-BE49-F238E27FC236}">
                  <a16:creationId xmlns:a16="http://schemas.microsoft.com/office/drawing/2014/main" xmlns="" id="{2558F894-A91D-4C5E-95F4-9B5491B2C018}"/>
                </a:ext>
              </a:extLst>
            </p:cNvPr>
            <p:cNvSpPr txBox="1"/>
            <p:nvPr/>
          </p:nvSpPr>
          <p:spPr>
            <a:xfrm>
              <a:off x="674527" y="5367759"/>
              <a:ext cx="3296036" cy="570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소제목을 입력하세요</a:t>
              </a:r>
              <a:endPara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3" name="正方形/長方形 13">
              <a:extLst>
                <a:ext uri="{FF2B5EF4-FFF2-40B4-BE49-F238E27FC236}">
                  <a16:creationId xmlns:a16="http://schemas.microsoft.com/office/drawing/2014/main" xmlns="" id="{FBED0220-5F86-4D0F-863D-3684D585D898}"/>
                </a:ext>
              </a:extLst>
            </p:cNvPr>
            <p:cNvSpPr/>
            <p:nvPr/>
          </p:nvSpPr>
          <p:spPr>
            <a:xfrm>
              <a:off x="5049210" y="1395319"/>
              <a:ext cx="3296037" cy="3408372"/>
            </a:xfrm>
            <a:custGeom>
              <a:avLst/>
              <a:gdLst>
                <a:gd name="connsiteX0" fmla="*/ 0 w 3296037"/>
                <a:gd name="connsiteY0" fmla="*/ 1704186 h 3408372"/>
                <a:gd name="connsiteX1" fmla="*/ 1648019 w 3296037"/>
                <a:gd name="connsiteY1" fmla="*/ 0 h 3408372"/>
                <a:gd name="connsiteX2" fmla="*/ 3296038 w 3296037"/>
                <a:gd name="connsiteY2" fmla="*/ 1704186 h 3408372"/>
                <a:gd name="connsiteX3" fmla="*/ 1648019 w 3296037"/>
                <a:gd name="connsiteY3" fmla="*/ 3408372 h 3408372"/>
                <a:gd name="connsiteX4" fmla="*/ 0 w 3296037"/>
                <a:gd name="connsiteY4" fmla="*/ 1704186 h 340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037" h="3408372" fill="none" extrusionOk="0">
                  <a:moveTo>
                    <a:pt x="0" y="1704186"/>
                  </a:moveTo>
                  <a:cubicBezTo>
                    <a:pt x="148150" y="773715"/>
                    <a:pt x="666605" y="-87105"/>
                    <a:pt x="1648019" y="0"/>
                  </a:cubicBezTo>
                  <a:cubicBezTo>
                    <a:pt x="2661102" y="72414"/>
                    <a:pt x="3171238" y="749919"/>
                    <a:pt x="3296038" y="1704186"/>
                  </a:cubicBezTo>
                  <a:cubicBezTo>
                    <a:pt x="3267545" y="2556631"/>
                    <a:pt x="2486464" y="3388380"/>
                    <a:pt x="1648019" y="3408372"/>
                  </a:cubicBezTo>
                  <a:cubicBezTo>
                    <a:pt x="757241" y="3361526"/>
                    <a:pt x="-22598" y="2658606"/>
                    <a:pt x="0" y="1704186"/>
                  </a:cubicBezTo>
                  <a:close/>
                </a:path>
                <a:path w="3296037" h="3408372" stroke="0" extrusionOk="0">
                  <a:moveTo>
                    <a:pt x="0" y="1704186"/>
                  </a:moveTo>
                  <a:cubicBezTo>
                    <a:pt x="-104089" y="678895"/>
                    <a:pt x="643321" y="-120937"/>
                    <a:pt x="1648019" y="0"/>
                  </a:cubicBezTo>
                  <a:cubicBezTo>
                    <a:pt x="2553320" y="-117981"/>
                    <a:pt x="3366325" y="695920"/>
                    <a:pt x="3296038" y="1704186"/>
                  </a:cubicBezTo>
                  <a:cubicBezTo>
                    <a:pt x="3246779" y="2660609"/>
                    <a:pt x="2507915" y="3420744"/>
                    <a:pt x="1648019" y="3408372"/>
                  </a:cubicBezTo>
                  <a:cubicBezTo>
                    <a:pt x="841041" y="3458153"/>
                    <a:pt x="23735" y="2594494"/>
                    <a:pt x="0" y="1704186"/>
                  </a:cubicBezTo>
                  <a:close/>
                </a:path>
              </a:pathLst>
            </a:custGeom>
            <a:solidFill>
              <a:srgbClr val="EEE9E2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601125201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4" name="テキスト ボックス 17">
              <a:extLst>
                <a:ext uri="{FF2B5EF4-FFF2-40B4-BE49-F238E27FC236}">
                  <a16:creationId xmlns:a16="http://schemas.microsoft.com/office/drawing/2014/main" xmlns="" id="{B0251125-C713-4485-AEE2-741045858ECD}"/>
                </a:ext>
              </a:extLst>
            </p:cNvPr>
            <p:cNvSpPr txBox="1"/>
            <p:nvPr/>
          </p:nvSpPr>
          <p:spPr>
            <a:xfrm>
              <a:off x="5143129" y="5367759"/>
              <a:ext cx="3296036" cy="570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소제목을 입력하세요</a:t>
              </a:r>
              <a:endPara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5" name="正方形/長方形 13">
              <a:extLst>
                <a:ext uri="{FF2B5EF4-FFF2-40B4-BE49-F238E27FC236}">
                  <a16:creationId xmlns:a16="http://schemas.microsoft.com/office/drawing/2014/main" xmlns="" id="{5B0D5FE6-8329-4AA1-A32C-97E84341D904}"/>
                </a:ext>
              </a:extLst>
            </p:cNvPr>
            <p:cNvSpPr/>
            <p:nvPr/>
          </p:nvSpPr>
          <p:spPr>
            <a:xfrm>
              <a:off x="9480163" y="1395319"/>
              <a:ext cx="3296037" cy="3408372"/>
            </a:xfrm>
            <a:custGeom>
              <a:avLst/>
              <a:gdLst>
                <a:gd name="connsiteX0" fmla="*/ 0 w 3296037"/>
                <a:gd name="connsiteY0" fmla="*/ 1704186 h 3408372"/>
                <a:gd name="connsiteX1" fmla="*/ 1648019 w 3296037"/>
                <a:gd name="connsiteY1" fmla="*/ 0 h 3408372"/>
                <a:gd name="connsiteX2" fmla="*/ 3296038 w 3296037"/>
                <a:gd name="connsiteY2" fmla="*/ 1704186 h 3408372"/>
                <a:gd name="connsiteX3" fmla="*/ 1648019 w 3296037"/>
                <a:gd name="connsiteY3" fmla="*/ 3408372 h 3408372"/>
                <a:gd name="connsiteX4" fmla="*/ 0 w 3296037"/>
                <a:gd name="connsiteY4" fmla="*/ 1704186 h 340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037" h="3408372" fill="none" extrusionOk="0">
                  <a:moveTo>
                    <a:pt x="0" y="1704186"/>
                  </a:moveTo>
                  <a:cubicBezTo>
                    <a:pt x="110783" y="885006"/>
                    <a:pt x="764931" y="-7117"/>
                    <a:pt x="1648019" y="0"/>
                  </a:cubicBezTo>
                  <a:cubicBezTo>
                    <a:pt x="2540327" y="112630"/>
                    <a:pt x="3233580" y="809382"/>
                    <a:pt x="3296038" y="1704186"/>
                  </a:cubicBezTo>
                  <a:cubicBezTo>
                    <a:pt x="3242723" y="2610943"/>
                    <a:pt x="2572772" y="3409579"/>
                    <a:pt x="1648019" y="3408372"/>
                  </a:cubicBezTo>
                  <a:cubicBezTo>
                    <a:pt x="793003" y="3406366"/>
                    <a:pt x="30399" y="2674617"/>
                    <a:pt x="0" y="1704186"/>
                  </a:cubicBezTo>
                  <a:close/>
                </a:path>
                <a:path w="3296037" h="3408372" stroke="0" extrusionOk="0">
                  <a:moveTo>
                    <a:pt x="0" y="1704186"/>
                  </a:moveTo>
                  <a:cubicBezTo>
                    <a:pt x="179334" y="773822"/>
                    <a:pt x="835901" y="91718"/>
                    <a:pt x="1648019" y="0"/>
                  </a:cubicBezTo>
                  <a:cubicBezTo>
                    <a:pt x="2582763" y="-9971"/>
                    <a:pt x="3166284" y="770253"/>
                    <a:pt x="3296038" y="1704186"/>
                  </a:cubicBezTo>
                  <a:cubicBezTo>
                    <a:pt x="3409951" y="2506741"/>
                    <a:pt x="2556479" y="3310044"/>
                    <a:pt x="1648019" y="3408372"/>
                  </a:cubicBezTo>
                  <a:cubicBezTo>
                    <a:pt x="724611" y="3391362"/>
                    <a:pt x="99820" y="2706653"/>
                    <a:pt x="0" y="1704186"/>
                  </a:cubicBezTo>
                  <a:close/>
                </a:path>
              </a:pathLst>
            </a:custGeom>
            <a:solidFill>
              <a:srgbClr val="EEE9E2"/>
            </a:solidFill>
            <a:ln>
              <a:solidFill>
                <a:schemeClr val="tx1">
                  <a:lumMod val="65000"/>
                  <a:lumOff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186960974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テキスト ボックス 17">
              <a:extLst>
                <a:ext uri="{FF2B5EF4-FFF2-40B4-BE49-F238E27FC236}">
                  <a16:creationId xmlns:a16="http://schemas.microsoft.com/office/drawing/2014/main" xmlns="" id="{B24F4E96-45FD-42E1-A0E9-CD59178AA788}"/>
                </a:ext>
              </a:extLst>
            </p:cNvPr>
            <p:cNvSpPr txBox="1"/>
            <p:nvPr/>
          </p:nvSpPr>
          <p:spPr>
            <a:xfrm>
              <a:off x="9611731" y="5367759"/>
              <a:ext cx="3164469" cy="570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소제목을 입력하세요</a:t>
              </a:r>
              <a:endPara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3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9D07C4-E23A-437E-A25A-FD8AAE17F0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65D0BA5-7B0E-4363-BC70-76D962C0186A}"/>
              </a:ext>
            </a:extLst>
          </p:cNvPr>
          <p:cNvSpPr/>
          <p:nvPr/>
        </p:nvSpPr>
        <p:spPr>
          <a:xfrm>
            <a:off x="738700" y="805070"/>
            <a:ext cx="10671421" cy="5395773"/>
          </a:xfrm>
          <a:custGeom>
            <a:avLst/>
            <a:gdLst>
              <a:gd name="connsiteX0" fmla="*/ 0 w 10671421"/>
              <a:gd name="connsiteY0" fmla="*/ 0 h 5395773"/>
              <a:gd name="connsiteX1" fmla="*/ 10671421 w 10671421"/>
              <a:gd name="connsiteY1" fmla="*/ 0 h 5395773"/>
              <a:gd name="connsiteX2" fmla="*/ 10671421 w 10671421"/>
              <a:gd name="connsiteY2" fmla="*/ 5395773 h 5395773"/>
              <a:gd name="connsiteX3" fmla="*/ 0 w 10671421"/>
              <a:gd name="connsiteY3" fmla="*/ 5395773 h 5395773"/>
              <a:gd name="connsiteX4" fmla="*/ 0 w 10671421"/>
              <a:gd name="connsiteY4" fmla="*/ 0 h 539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1421" h="5395773" fill="none" extrusionOk="0">
                <a:moveTo>
                  <a:pt x="0" y="0"/>
                </a:moveTo>
                <a:cubicBezTo>
                  <a:pt x="3586347" y="50261"/>
                  <a:pt x="9040776" y="-155651"/>
                  <a:pt x="10671421" y="0"/>
                </a:cubicBezTo>
                <a:cubicBezTo>
                  <a:pt x="10751518" y="1368112"/>
                  <a:pt x="10620579" y="2871561"/>
                  <a:pt x="10671421" y="5395773"/>
                </a:cubicBezTo>
                <a:cubicBezTo>
                  <a:pt x="7723396" y="5268485"/>
                  <a:pt x="4074862" y="5232950"/>
                  <a:pt x="0" y="5395773"/>
                </a:cubicBezTo>
                <a:cubicBezTo>
                  <a:pt x="-153671" y="2807604"/>
                  <a:pt x="30195" y="2671108"/>
                  <a:pt x="0" y="0"/>
                </a:cubicBezTo>
                <a:close/>
              </a:path>
              <a:path w="10671421" h="5395773" stroke="0" extrusionOk="0">
                <a:moveTo>
                  <a:pt x="0" y="0"/>
                </a:moveTo>
                <a:cubicBezTo>
                  <a:pt x="1981324" y="-26942"/>
                  <a:pt x="8773954" y="51605"/>
                  <a:pt x="10671421" y="0"/>
                </a:cubicBezTo>
                <a:cubicBezTo>
                  <a:pt x="10823963" y="1628957"/>
                  <a:pt x="10603784" y="3302490"/>
                  <a:pt x="10671421" y="5395773"/>
                </a:cubicBezTo>
                <a:cubicBezTo>
                  <a:pt x="8438391" y="5393600"/>
                  <a:pt x="4920209" y="5378119"/>
                  <a:pt x="0" y="5395773"/>
                </a:cubicBezTo>
                <a:cubicBezTo>
                  <a:pt x="159626" y="4031941"/>
                  <a:pt x="87759" y="169383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xmlns="" sd="37474978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래픽 2" descr="붓놀림">
            <a:extLst>
              <a:ext uri="{FF2B5EF4-FFF2-40B4-BE49-F238E27FC236}">
                <a16:creationId xmlns:a16="http://schemas.microsoft.com/office/drawing/2014/main" xmlns="" id="{442378BF-2F19-4DC4-831B-0AAD249646BA}"/>
              </a:ext>
            </a:extLst>
          </p:cNvPr>
          <p:cNvSpPr/>
          <p:nvPr/>
        </p:nvSpPr>
        <p:spPr>
          <a:xfrm>
            <a:off x="3862406" y="1456694"/>
            <a:ext cx="4381500" cy="782556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D8E957-B5F1-44D6-B256-0286C7B15F84}"/>
              </a:ext>
            </a:extLst>
          </p:cNvPr>
          <p:cNvSpPr txBox="1"/>
          <p:nvPr/>
        </p:nvSpPr>
        <p:spPr>
          <a:xfrm flipH="1">
            <a:off x="4414856" y="902696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준비물</a:t>
            </a:r>
          </a:p>
        </p:txBody>
      </p:sp>
    </p:spTree>
    <p:extLst>
      <p:ext uri="{BB962C8B-B14F-4D97-AF65-F5344CB8AC3E}">
        <p14:creationId xmlns:p14="http://schemas.microsoft.com/office/powerpoint/2010/main" val="15522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23B619DF-7633-4E48-9BB3-CCEB3D99745C}"/>
              </a:ext>
            </a:extLst>
          </p:cNvPr>
          <p:cNvSpPr/>
          <p:nvPr/>
        </p:nvSpPr>
        <p:spPr>
          <a:xfrm>
            <a:off x="2273126" y="4646287"/>
            <a:ext cx="1374165" cy="1350049"/>
          </a:xfrm>
          <a:custGeom>
            <a:avLst/>
            <a:gdLst>
              <a:gd name="connsiteX0" fmla="*/ 1374165 w 1374165"/>
              <a:gd name="connsiteY0" fmla="*/ 0 h 1350049"/>
              <a:gd name="connsiteX1" fmla="*/ 2002 w 1374165"/>
              <a:gd name="connsiteY1" fmla="*/ 0 h 1350049"/>
              <a:gd name="connsiteX2" fmla="*/ 0 w 1374165"/>
              <a:gd name="connsiteY2" fmla="*/ 1350050 h 1350049"/>
              <a:gd name="connsiteX3" fmla="*/ 1372158 w 1374165"/>
              <a:gd name="connsiteY3" fmla="*/ 1350050 h 1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4165" h="1350049">
                <a:moveTo>
                  <a:pt x="1374165" y="0"/>
                </a:moveTo>
                <a:lnTo>
                  <a:pt x="2002" y="0"/>
                </a:lnTo>
                <a:lnTo>
                  <a:pt x="0" y="1350050"/>
                </a:lnTo>
                <a:lnTo>
                  <a:pt x="1372158" y="1350050"/>
                </a:lnTo>
                <a:close/>
              </a:path>
            </a:pathLst>
          </a:custGeom>
          <a:solidFill>
            <a:schemeClr val="accent6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8D59205D-9310-438D-A1EC-57647B9D6E97}"/>
              </a:ext>
            </a:extLst>
          </p:cNvPr>
          <p:cNvSpPr/>
          <p:nvPr/>
        </p:nvSpPr>
        <p:spPr>
          <a:xfrm>
            <a:off x="2775639" y="4801884"/>
            <a:ext cx="477760" cy="477760"/>
          </a:xfrm>
          <a:custGeom>
            <a:avLst/>
            <a:gdLst>
              <a:gd name="connsiteX0" fmla="*/ 0 w 477760"/>
              <a:gd name="connsiteY0" fmla="*/ 187692 h 477760"/>
              <a:gd name="connsiteX1" fmla="*/ 290069 w 477760"/>
              <a:gd name="connsiteY1" fmla="*/ 477761 h 477760"/>
              <a:gd name="connsiteX2" fmla="*/ 477761 w 477760"/>
              <a:gd name="connsiteY2" fmla="*/ 290069 h 477760"/>
              <a:gd name="connsiteX3" fmla="*/ 187692 w 477760"/>
              <a:gd name="connsiteY3" fmla="*/ 0 h 477760"/>
              <a:gd name="connsiteX4" fmla="*/ 279 w 477760"/>
              <a:gd name="connsiteY4" fmla="*/ 273 h 47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60" h="477760">
                <a:moveTo>
                  <a:pt x="0" y="187692"/>
                </a:moveTo>
                <a:lnTo>
                  <a:pt x="290069" y="477761"/>
                </a:lnTo>
                <a:lnTo>
                  <a:pt x="477761" y="290069"/>
                </a:lnTo>
                <a:lnTo>
                  <a:pt x="187692" y="0"/>
                </a:lnTo>
                <a:lnTo>
                  <a:pt x="279" y="273"/>
                </a:lnTo>
                <a:close/>
              </a:path>
            </a:pathLst>
          </a:custGeom>
          <a:solidFill>
            <a:srgbClr val="FFFFFF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43A5DB5E-F768-45C3-BDF6-C155DB8B3A13}"/>
              </a:ext>
            </a:extLst>
          </p:cNvPr>
          <p:cNvSpPr/>
          <p:nvPr/>
        </p:nvSpPr>
        <p:spPr>
          <a:xfrm>
            <a:off x="2275128" y="4656315"/>
            <a:ext cx="1372163" cy="1340090"/>
          </a:xfrm>
          <a:custGeom>
            <a:avLst/>
            <a:gdLst>
              <a:gd name="connsiteX0" fmla="*/ 1372164 w 1372163"/>
              <a:gd name="connsiteY0" fmla="*/ 310510 h 1340090"/>
              <a:gd name="connsiteX1" fmla="*/ 709247 w 1372163"/>
              <a:gd name="connsiteY1" fmla="*/ 310510 h 1340090"/>
              <a:gd name="connsiteX2" fmla="*/ 709247 w 1372163"/>
              <a:gd name="connsiteY2" fmla="*/ 0 h 1340090"/>
              <a:gd name="connsiteX3" fmla="*/ 663746 w 1372163"/>
              <a:gd name="connsiteY3" fmla="*/ 0 h 1340090"/>
              <a:gd name="connsiteX4" fmla="*/ 663746 w 1372163"/>
              <a:gd name="connsiteY4" fmla="*/ 310510 h 1340090"/>
              <a:gd name="connsiteX5" fmla="*/ 0 w 1372163"/>
              <a:gd name="connsiteY5" fmla="*/ 310510 h 1340090"/>
              <a:gd name="connsiteX6" fmla="*/ 0 w 1372163"/>
              <a:gd name="connsiteY6" fmla="*/ 356011 h 1340090"/>
              <a:gd name="connsiteX7" fmla="*/ 663746 w 1372163"/>
              <a:gd name="connsiteY7" fmla="*/ 356011 h 1340090"/>
              <a:gd name="connsiteX8" fmla="*/ 663746 w 1372163"/>
              <a:gd name="connsiteY8" fmla="*/ 1340091 h 1340090"/>
              <a:gd name="connsiteX9" fmla="*/ 709247 w 1372163"/>
              <a:gd name="connsiteY9" fmla="*/ 1340091 h 1340090"/>
              <a:gd name="connsiteX10" fmla="*/ 709247 w 1372163"/>
              <a:gd name="connsiteY10" fmla="*/ 356011 h 1340090"/>
              <a:gd name="connsiteX11" fmla="*/ 1372164 w 1372163"/>
              <a:gd name="connsiteY11" fmla="*/ 356011 h 13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2163" h="1340090">
                <a:moveTo>
                  <a:pt x="1372164" y="310510"/>
                </a:moveTo>
                <a:lnTo>
                  <a:pt x="709247" y="310510"/>
                </a:lnTo>
                <a:lnTo>
                  <a:pt x="709247" y="0"/>
                </a:lnTo>
                <a:lnTo>
                  <a:pt x="663746" y="0"/>
                </a:lnTo>
                <a:lnTo>
                  <a:pt x="663746" y="310510"/>
                </a:lnTo>
                <a:lnTo>
                  <a:pt x="0" y="310510"/>
                </a:lnTo>
                <a:lnTo>
                  <a:pt x="0" y="356011"/>
                </a:lnTo>
                <a:lnTo>
                  <a:pt x="663746" y="356011"/>
                </a:lnTo>
                <a:lnTo>
                  <a:pt x="663746" y="1340091"/>
                </a:lnTo>
                <a:lnTo>
                  <a:pt x="709247" y="1340091"/>
                </a:lnTo>
                <a:lnTo>
                  <a:pt x="709247" y="356011"/>
                </a:lnTo>
                <a:lnTo>
                  <a:pt x="1372164" y="356011"/>
                </a:lnTo>
                <a:close/>
              </a:path>
            </a:pathLst>
          </a:custGeom>
          <a:solidFill>
            <a:srgbClr val="D1D1D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7ABF04E4-7603-42FD-AD3A-451407210193}"/>
              </a:ext>
            </a:extLst>
          </p:cNvPr>
          <p:cNvSpPr/>
          <p:nvPr/>
        </p:nvSpPr>
        <p:spPr>
          <a:xfrm>
            <a:off x="2536324" y="4205365"/>
            <a:ext cx="849773" cy="468524"/>
          </a:xfrm>
          <a:custGeom>
            <a:avLst/>
            <a:gdLst>
              <a:gd name="connsiteX0" fmla="*/ 847147 w 849773"/>
              <a:gd name="connsiteY0" fmla="*/ 306097 h 468524"/>
              <a:gd name="connsiteX1" fmla="*/ 663192 w 849773"/>
              <a:gd name="connsiteY1" fmla="*/ 270015 h 468524"/>
              <a:gd name="connsiteX2" fmla="*/ 707470 w 849773"/>
              <a:gd name="connsiteY2" fmla="*/ 171897 h 468524"/>
              <a:gd name="connsiteX3" fmla="*/ 685493 w 849773"/>
              <a:gd name="connsiteY3" fmla="*/ 84365 h 468524"/>
              <a:gd name="connsiteX4" fmla="*/ 595452 w 849773"/>
              <a:gd name="connsiteY4" fmla="*/ 90507 h 468524"/>
              <a:gd name="connsiteX5" fmla="*/ 515524 w 849773"/>
              <a:gd name="connsiteY5" fmla="*/ 163337 h 468524"/>
              <a:gd name="connsiteX6" fmla="*/ 424380 w 849773"/>
              <a:gd name="connsiteY6" fmla="*/ 0 h 468524"/>
              <a:gd name="connsiteX7" fmla="*/ 333224 w 849773"/>
              <a:gd name="connsiteY7" fmla="*/ 163713 h 468524"/>
              <a:gd name="connsiteX8" fmla="*/ 163551 w 849773"/>
              <a:gd name="connsiteY8" fmla="*/ 85229 h 468524"/>
              <a:gd name="connsiteX9" fmla="*/ 186170 w 849773"/>
              <a:gd name="connsiteY9" fmla="*/ 271294 h 468524"/>
              <a:gd name="connsiteX10" fmla="*/ 2625 w 849773"/>
              <a:gd name="connsiteY10" fmla="*/ 307496 h 468524"/>
              <a:gd name="connsiteX11" fmla="*/ 140544 w 849773"/>
              <a:gd name="connsiteY11" fmla="*/ 448344 h 468524"/>
              <a:gd name="connsiteX12" fmla="*/ 355008 w 849773"/>
              <a:gd name="connsiteY12" fmla="*/ 468524 h 468524"/>
              <a:gd name="connsiteX13" fmla="*/ 494770 w 849773"/>
              <a:gd name="connsiteY13" fmla="*/ 467131 h 468524"/>
              <a:gd name="connsiteX14" fmla="*/ 709233 w 849773"/>
              <a:gd name="connsiteY14" fmla="*/ 446951 h 468524"/>
              <a:gd name="connsiteX15" fmla="*/ 847147 w 849773"/>
              <a:gd name="connsiteY15" fmla="*/ 306097 h 468524"/>
              <a:gd name="connsiteX16" fmla="*/ 545737 w 849773"/>
              <a:gd name="connsiteY16" fmla="*/ 198754 h 468524"/>
              <a:gd name="connsiteX17" fmla="*/ 618004 w 849773"/>
              <a:gd name="connsiteY17" fmla="*/ 130031 h 468524"/>
              <a:gd name="connsiteX18" fmla="*/ 650213 w 849773"/>
              <a:gd name="connsiteY18" fmla="*/ 119042 h 468524"/>
              <a:gd name="connsiteX19" fmla="*/ 658750 w 849773"/>
              <a:gd name="connsiteY19" fmla="*/ 121180 h 468524"/>
              <a:gd name="connsiteX20" fmla="*/ 662919 w 849773"/>
              <a:gd name="connsiteY20" fmla="*/ 162666 h 468524"/>
              <a:gd name="connsiteX21" fmla="*/ 619892 w 849773"/>
              <a:gd name="connsiteY21" fmla="*/ 252627 h 468524"/>
              <a:gd name="connsiteX22" fmla="*/ 619892 w 849773"/>
              <a:gd name="connsiteY22" fmla="*/ 252633 h 468524"/>
              <a:gd name="connsiteX23" fmla="*/ 518737 w 849773"/>
              <a:gd name="connsiteY23" fmla="*/ 346968 h 468524"/>
              <a:gd name="connsiteX24" fmla="*/ 469960 w 849773"/>
              <a:gd name="connsiteY24" fmla="*/ 381105 h 468524"/>
              <a:gd name="connsiteX25" fmla="*/ 469875 w 849773"/>
              <a:gd name="connsiteY25" fmla="*/ 381043 h 468524"/>
              <a:gd name="connsiteX26" fmla="*/ 487120 w 849773"/>
              <a:gd name="connsiteY26" fmla="*/ 324502 h 468524"/>
              <a:gd name="connsiteX27" fmla="*/ 545737 w 849773"/>
              <a:gd name="connsiteY27" fmla="*/ 198754 h 468524"/>
              <a:gd name="connsiteX28" fmla="*/ 424380 w 849773"/>
              <a:gd name="connsiteY28" fmla="*/ 45507 h 468524"/>
              <a:gd name="connsiteX29" fmla="*/ 470216 w 849773"/>
              <a:gd name="connsiteY29" fmla="*/ 174695 h 468524"/>
              <a:gd name="connsiteX30" fmla="*/ 443831 w 849773"/>
              <a:gd name="connsiteY30" fmla="*/ 310465 h 468524"/>
              <a:gd name="connsiteX31" fmla="*/ 424431 w 849773"/>
              <a:gd name="connsiteY31" fmla="*/ 366755 h 468524"/>
              <a:gd name="connsiteX32" fmla="*/ 424328 w 849773"/>
              <a:gd name="connsiteY32" fmla="*/ 366755 h 468524"/>
              <a:gd name="connsiteX33" fmla="*/ 405030 w 849773"/>
              <a:gd name="connsiteY33" fmla="*/ 310829 h 468524"/>
              <a:gd name="connsiteX34" fmla="*/ 378549 w 849773"/>
              <a:gd name="connsiteY34" fmla="*/ 174695 h 468524"/>
              <a:gd name="connsiteX35" fmla="*/ 424380 w 849773"/>
              <a:gd name="connsiteY35" fmla="*/ 45507 h 468524"/>
              <a:gd name="connsiteX36" fmla="*/ 190294 w 849773"/>
              <a:gd name="connsiteY36" fmla="*/ 122045 h 468524"/>
              <a:gd name="connsiteX37" fmla="*/ 198677 w 849773"/>
              <a:gd name="connsiteY37" fmla="*/ 119901 h 468524"/>
              <a:gd name="connsiteX38" fmla="*/ 303307 w 849773"/>
              <a:gd name="connsiteY38" fmla="*/ 199619 h 468524"/>
              <a:gd name="connsiteX39" fmla="*/ 303307 w 849773"/>
              <a:gd name="connsiteY39" fmla="*/ 199624 h 468524"/>
              <a:gd name="connsiteX40" fmla="*/ 361759 w 849773"/>
              <a:gd name="connsiteY40" fmla="*/ 324946 h 468524"/>
              <a:gd name="connsiteX41" fmla="*/ 379157 w 849773"/>
              <a:gd name="connsiteY41" fmla="*/ 381913 h 468524"/>
              <a:gd name="connsiteX42" fmla="*/ 379072 w 849773"/>
              <a:gd name="connsiteY42" fmla="*/ 381975 h 468524"/>
              <a:gd name="connsiteX43" fmla="*/ 330528 w 849773"/>
              <a:gd name="connsiteY43" fmla="*/ 348032 h 468524"/>
              <a:gd name="connsiteX44" fmla="*/ 229146 w 849773"/>
              <a:gd name="connsiteY44" fmla="*/ 253509 h 468524"/>
              <a:gd name="connsiteX45" fmla="*/ 190294 w 849773"/>
              <a:gd name="connsiteY45" fmla="*/ 122045 h 468524"/>
              <a:gd name="connsiteX46" fmla="*/ 154604 w 849773"/>
              <a:gd name="connsiteY46" fmla="*/ 405067 h 468524"/>
              <a:gd name="connsiteX47" fmla="*/ 45896 w 849773"/>
              <a:gd name="connsiteY47" fmla="*/ 321556 h 468524"/>
              <a:gd name="connsiteX48" fmla="*/ 102164 w 849773"/>
              <a:gd name="connsiteY48" fmla="*/ 303759 h 468524"/>
              <a:gd name="connsiteX49" fmla="*/ 182928 w 849773"/>
              <a:gd name="connsiteY49" fmla="*/ 317882 h 468524"/>
              <a:gd name="connsiteX50" fmla="*/ 182928 w 849773"/>
              <a:gd name="connsiteY50" fmla="*/ 317887 h 468524"/>
              <a:gd name="connsiteX51" fmla="*/ 303881 w 849773"/>
              <a:gd name="connsiteY51" fmla="*/ 384916 h 468524"/>
              <a:gd name="connsiteX52" fmla="*/ 354325 w 849773"/>
              <a:gd name="connsiteY52" fmla="*/ 422870 h 468524"/>
              <a:gd name="connsiteX53" fmla="*/ 354291 w 849773"/>
              <a:gd name="connsiteY53" fmla="*/ 422972 h 468524"/>
              <a:gd name="connsiteX54" fmla="*/ 154604 w 849773"/>
              <a:gd name="connsiteY54" fmla="*/ 405067 h 468524"/>
              <a:gd name="connsiteX55" fmla="*/ 695168 w 849773"/>
              <a:gd name="connsiteY55" fmla="*/ 403668 h 468524"/>
              <a:gd name="connsiteX56" fmla="*/ 495475 w 849773"/>
              <a:gd name="connsiteY56" fmla="*/ 421584 h 468524"/>
              <a:gd name="connsiteX57" fmla="*/ 495441 w 849773"/>
              <a:gd name="connsiteY57" fmla="*/ 421482 h 468524"/>
              <a:gd name="connsiteX58" fmla="*/ 545532 w 849773"/>
              <a:gd name="connsiteY58" fmla="*/ 383761 h 468524"/>
              <a:gd name="connsiteX59" fmla="*/ 666849 w 849773"/>
              <a:gd name="connsiteY59" fmla="*/ 316488 h 468524"/>
              <a:gd name="connsiteX60" fmla="*/ 803875 w 849773"/>
              <a:gd name="connsiteY60" fmla="*/ 320162 h 468524"/>
              <a:gd name="connsiteX61" fmla="*/ 695168 w 849773"/>
              <a:gd name="connsiteY61" fmla="*/ 403668 h 4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849773" h="468524">
                <a:moveTo>
                  <a:pt x="847147" y="306097"/>
                </a:moveTo>
                <a:cubicBezTo>
                  <a:pt x="831642" y="258406"/>
                  <a:pt x="753551" y="243544"/>
                  <a:pt x="663192" y="270015"/>
                </a:cubicBezTo>
                <a:cubicBezTo>
                  <a:pt x="685408" y="237328"/>
                  <a:pt x="701060" y="202849"/>
                  <a:pt x="707470" y="171897"/>
                </a:cubicBezTo>
                <a:cubicBezTo>
                  <a:pt x="715780" y="131788"/>
                  <a:pt x="707976" y="100700"/>
                  <a:pt x="685493" y="84365"/>
                </a:cubicBezTo>
                <a:cubicBezTo>
                  <a:pt x="663004" y="68024"/>
                  <a:pt x="631028" y="70208"/>
                  <a:pt x="595452" y="90507"/>
                </a:cubicBezTo>
                <a:cubicBezTo>
                  <a:pt x="567879" y="106233"/>
                  <a:pt x="539816" y="131925"/>
                  <a:pt x="515524" y="163337"/>
                </a:cubicBezTo>
                <a:cubicBezTo>
                  <a:pt x="512663" y="69457"/>
                  <a:pt x="474453" y="0"/>
                  <a:pt x="424380" y="0"/>
                </a:cubicBezTo>
                <a:cubicBezTo>
                  <a:pt x="374243" y="0"/>
                  <a:pt x="335994" y="69639"/>
                  <a:pt x="333224" y="163713"/>
                </a:cubicBezTo>
                <a:cubicBezTo>
                  <a:pt x="275739" y="89506"/>
                  <a:pt x="204058" y="55830"/>
                  <a:pt x="163551" y="85229"/>
                </a:cubicBezTo>
                <a:cubicBezTo>
                  <a:pt x="122986" y="114708"/>
                  <a:pt x="133099" y="193544"/>
                  <a:pt x="186170" y="271294"/>
                </a:cubicBezTo>
                <a:cubicBezTo>
                  <a:pt x="95987" y="244983"/>
                  <a:pt x="18112" y="259868"/>
                  <a:pt x="2625" y="307496"/>
                </a:cubicBezTo>
                <a:cubicBezTo>
                  <a:pt x="-13460" y="357013"/>
                  <a:pt x="45834" y="417569"/>
                  <a:pt x="140544" y="448344"/>
                </a:cubicBezTo>
                <a:cubicBezTo>
                  <a:pt x="192666" y="465276"/>
                  <a:pt x="288883" y="468524"/>
                  <a:pt x="355008" y="468524"/>
                </a:cubicBezTo>
                <a:cubicBezTo>
                  <a:pt x="393854" y="468524"/>
                  <a:pt x="465803" y="467131"/>
                  <a:pt x="494770" y="467131"/>
                </a:cubicBezTo>
                <a:cubicBezTo>
                  <a:pt x="560894" y="467131"/>
                  <a:pt x="657117" y="463883"/>
                  <a:pt x="709233" y="446951"/>
                </a:cubicBezTo>
                <a:cubicBezTo>
                  <a:pt x="803944" y="416175"/>
                  <a:pt x="863237" y="355619"/>
                  <a:pt x="847147" y="306097"/>
                </a:cubicBezTo>
                <a:close/>
                <a:moveTo>
                  <a:pt x="545737" y="198754"/>
                </a:moveTo>
                <a:cubicBezTo>
                  <a:pt x="567418" y="168911"/>
                  <a:pt x="593752" y="143868"/>
                  <a:pt x="618004" y="130031"/>
                </a:cubicBezTo>
                <a:cubicBezTo>
                  <a:pt x="632223" y="121920"/>
                  <a:pt x="643006" y="119042"/>
                  <a:pt x="650213" y="119042"/>
                </a:cubicBezTo>
                <a:cubicBezTo>
                  <a:pt x="654103" y="119042"/>
                  <a:pt x="656958" y="119872"/>
                  <a:pt x="658750" y="121180"/>
                </a:cubicBezTo>
                <a:cubicBezTo>
                  <a:pt x="663863" y="124895"/>
                  <a:pt x="668032" y="137993"/>
                  <a:pt x="662919" y="162666"/>
                </a:cubicBezTo>
                <a:cubicBezTo>
                  <a:pt x="657254" y="190001"/>
                  <a:pt x="641567" y="222790"/>
                  <a:pt x="619892" y="252627"/>
                </a:cubicBezTo>
                <a:cubicBezTo>
                  <a:pt x="619892" y="252627"/>
                  <a:pt x="619892" y="252627"/>
                  <a:pt x="619892" y="252633"/>
                </a:cubicBezTo>
                <a:cubicBezTo>
                  <a:pt x="599957" y="280076"/>
                  <a:pt x="559029" y="315464"/>
                  <a:pt x="518737" y="346968"/>
                </a:cubicBezTo>
                <a:cubicBezTo>
                  <a:pt x="501322" y="358707"/>
                  <a:pt x="484703" y="370424"/>
                  <a:pt x="469960" y="381105"/>
                </a:cubicBezTo>
                <a:cubicBezTo>
                  <a:pt x="469881" y="381162"/>
                  <a:pt x="469846" y="381134"/>
                  <a:pt x="469875" y="381043"/>
                </a:cubicBezTo>
                <a:cubicBezTo>
                  <a:pt x="475438" y="363803"/>
                  <a:pt x="481392" y="344528"/>
                  <a:pt x="487120" y="324502"/>
                </a:cubicBezTo>
                <a:cubicBezTo>
                  <a:pt x="504666" y="276333"/>
                  <a:pt x="525739" y="226277"/>
                  <a:pt x="545737" y="198754"/>
                </a:cubicBezTo>
                <a:close/>
                <a:moveTo>
                  <a:pt x="424380" y="45507"/>
                </a:moveTo>
                <a:cubicBezTo>
                  <a:pt x="439935" y="45507"/>
                  <a:pt x="470216" y="91110"/>
                  <a:pt x="470216" y="174695"/>
                </a:cubicBezTo>
                <a:cubicBezTo>
                  <a:pt x="470216" y="208622"/>
                  <a:pt x="457908" y="261301"/>
                  <a:pt x="443831" y="310465"/>
                </a:cubicBezTo>
                <a:cubicBezTo>
                  <a:pt x="436642" y="330195"/>
                  <a:pt x="430084" y="349448"/>
                  <a:pt x="424431" y="366755"/>
                </a:cubicBezTo>
                <a:cubicBezTo>
                  <a:pt x="424402" y="366846"/>
                  <a:pt x="424357" y="366846"/>
                  <a:pt x="424328" y="366755"/>
                </a:cubicBezTo>
                <a:cubicBezTo>
                  <a:pt x="418692" y="349522"/>
                  <a:pt x="412174" y="330412"/>
                  <a:pt x="405030" y="310829"/>
                </a:cubicBezTo>
                <a:cubicBezTo>
                  <a:pt x="390914" y="261557"/>
                  <a:pt x="378549" y="208708"/>
                  <a:pt x="378549" y="174695"/>
                </a:cubicBezTo>
                <a:cubicBezTo>
                  <a:pt x="378543" y="91104"/>
                  <a:pt x="408824" y="45507"/>
                  <a:pt x="424380" y="45507"/>
                </a:cubicBezTo>
                <a:close/>
                <a:moveTo>
                  <a:pt x="190294" y="122045"/>
                </a:moveTo>
                <a:cubicBezTo>
                  <a:pt x="192228" y="120640"/>
                  <a:pt x="195072" y="119901"/>
                  <a:pt x="198677" y="119901"/>
                </a:cubicBezTo>
                <a:cubicBezTo>
                  <a:pt x="218573" y="119901"/>
                  <a:pt x="261719" y="142367"/>
                  <a:pt x="303307" y="199619"/>
                </a:cubicBezTo>
                <a:cubicBezTo>
                  <a:pt x="303307" y="199624"/>
                  <a:pt x="303307" y="199624"/>
                  <a:pt x="303307" y="199624"/>
                </a:cubicBezTo>
                <a:cubicBezTo>
                  <a:pt x="323242" y="227062"/>
                  <a:pt x="344247" y="276902"/>
                  <a:pt x="361759" y="324946"/>
                </a:cubicBezTo>
                <a:cubicBezTo>
                  <a:pt x="367543" y="345142"/>
                  <a:pt x="373555" y="364577"/>
                  <a:pt x="379157" y="381913"/>
                </a:cubicBezTo>
                <a:cubicBezTo>
                  <a:pt x="379186" y="382004"/>
                  <a:pt x="379152" y="382032"/>
                  <a:pt x="379072" y="381975"/>
                </a:cubicBezTo>
                <a:cubicBezTo>
                  <a:pt x="364364" y="371334"/>
                  <a:pt x="347841" y="359691"/>
                  <a:pt x="330528" y="348032"/>
                </a:cubicBezTo>
                <a:cubicBezTo>
                  <a:pt x="290174" y="316488"/>
                  <a:pt x="249138" y="281020"/>
                  <a:pt x="229146" y="253509"/>
                </a:cubicBezTo>
                <a:cubicBezTo>
                  <a:pt x="180017" y="185872"/>
                  <a:pt x="177713" y="131185"/>
                  <a:pt x="190294" y="122045"/>
                </a:cubicBezTo>
                <a:close/>
                <a:moveTo>
                  <a:pt x="154604" y="405067"/>
                </a:moveTo>
                <a:cubicBezTo>
                  <a:pt x="75102" y="379240"/>
                  <a:pt x="41090" y="336349"/>
                  <a:pt x="45896" y="321556"/>
                </a:cubicBezTo>
                <a:cubicBezTo>
                  <a:pt x="48797" y="312643"/>
                  <a:pt x="69090" y="303759"/>
                  <a:pt x="102164" y="303759"/>
                </a:cubicBezTo>
                <a:cubicBezTo>
                  <a:pt x="123976" y="303759"/>
                  <a:pt x="151339" y="307621"/>
                  <a:pt x="182928" y="317882"/>
                </a:cubicBezTo>
                <a:cubicBezTo>
                  <a:pt x="182928" y="317887"/>
                  <a:pt x="182928" y="317887"/>
                  <a:pt x="182928" y="317887"/>
                </a:cubicBezTo>
                <a:cubicBezTo>
                  <a:pt x="215183" y="328364"/>
                  <a:pt x="261475" y="356341"/>
                  <a:pt x="303881" y="384916"/>
                </a:cubicBezTo>
                <a:cubicBezTo>
                  <a:pt x="321524" y="398714"/>
                  <a:pt x="338861" y="411642"/>
                  <a:pt x="354325" y="422870"/>
                </a:cubicBezTo>
                <a:cubicBezTo>
                  <a:pt x="354405" y="422926"/>
                  <a:pt x="354388" y="422972"/>
                  <a:pt x="354291" y="422972"/>
                </a:cubicBezTo>
                <a:cubicBezTo>
                  <a:pt x="291232" y="423114"/>
                  <a:pt x="200748" y="420054"/>
                  <a:pt x="154604" y="405067"/>
                </a:cubicBezTo>
                <a:close/>
                <a:moveTo>
                  <a:pt x="695168" y="403668"/>
                </a:moveTo>
                <a:cubicBezTo>
                  <a:pt x="649024" y="418666"/>
                  <a:pt x="558625" y="421806"/>
                  <a:pt x="495475" y="421584"/>
                </a:cubicBezTo>
                <a:cubicBezTo>
                  <a:pt x="495378" y="421584"/>
                  <a:pt x="495367" y="421539"/>
                  <a:pt x="495441" y="421482"/>
                </a:cubicBezTo>
                <a:cubicBezTo>
                  <a:pt x="510826" y="410300"/>
                  <a:pt x="528037" y="397446"/>
                  <a:pt x="545532" y="383761"/>
                </a:cubicBezTo>
                <a:cubicBezTo>
                  <a:pt x="588036" y="355101"/>
                  <a:pt x="634498" y="326999"/>
                  <a:pt x="666849" y="316488"/>
                </a:cubicBezTo>
                <a:cubicBezTo>
                  <a:pt x="746333" y="290661"/>
                  <a:pt x="799069" y="305363"/>
                  <a:pt x="803875" y="320162"/>
                </a:cubicBezTo>
                <a:cubicBezTo>
                  <a:pt x="808681" y="334950"/>
                  <a:pt x="774669" y="377841"/>
                  <a:pt x="695168" y="403668"/>
                </a:cubicBezTo>
                <a:close/>
              </a:path>
            </a:pathLst>
          </a:custGeom>
          <a:solidFill>
            <a:schemeClr val="accent6"/>
          </a:solidFill>
          <a:ln w="568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3" name="그래픽 6" descr="선물이 있는 풍선">
            <a:extLst>
              <a:ext uri="{FF2B5EF4-FFF2-40B4-BE49-F238E27FC236}">
                <a16:creationId xmlns:a16="http://schemas.microsoft.com/office/drawing/2014/main" xmlns="" id="{15E8779A-A179-465A-BB8D-CDCB6C1B2991}"/>
              </a:ext>
            </a:extLst>
          </p:cNvPr>
          <p:cNvGrpSpPr/>
          <p:nvPr/>
        </p:nvGrpSpPr>
        <p:grpSpPr>
          <a:xfrm>
            <a:off x="694963" y="4631374"/>
            <a:ext cx="1022777" cy="1353655"/>
            <a:chOff x="694963" y="4631374"/>
            <a:chExt cx="1022777" cy="135365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FE6E48EF-EA5B-4E2E-8ED6-9268C629BEF6}"/>
                </a:ext>
              </a:extLst>
            </p:cNvPr>
            <p:cNvSpPr/>
            <p:nvPr/>
          </p:nvSpPr>
          <p:spPr>
            <a:xfrm>
              <a:off x="694963" y="4631374"/>
              <a:ext cx="1022777" cy="1353655"/>
            </a:xfrm>
            <a:custGeom>
              <a:avLst/>
              <a:gdLst>
                <a:gd name="connsiteX0" fmla="*/ 0 w 1022777"/>
                <a:gd name="connsiteY0" fmla="*/ 0 h 1353655"/>
                <a:gd name="connsiteX1" fmla="*/ 1022778 w 1022777"/>
                <a:gd name="connsiteY1" fmla="*/ 0 h 1353655"/>
                <a:gd name="connsiteX2" fmla="*/ 1022778 w 1022777"/>
                <a:gd name="connsiteY2" fmla="*/ 1353656 h 1353655"/>
                <a:gd name="connsiteX3" fmla="*/ 0 w 1022777"/>
                <a:gd name="connsiteY3" fmla="*/ 1353656 h 135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777" h="1353655">
                  <a:moveTo>
                    <a:pt x="0" y="0"/>
                  </a:moveTo>
                  <a:lnTo>
                    <a:pt x="1022778" y="0"/>
                  </a:lnTo>
                  <a:lnTo>
                    <a:pt x="1022778" y="1353656"/>
                  </a:lnTo>
                  <a:lnTo>
                    <a:pt x="0" y="1353656"/>
                  </a:lnTo>
                  <a:close/>
                </a:path>
              </a:pathLst>
            </a:custGeom>
            <a:solidFill>
              <a:srgbClr val="737373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8083622C-4A3F-4DA7-A965-32CAE23D569E}"/>
                </a:ext>
              </a:extLst>
            </p:cNvPr>
            <p:cNvSpPr/>
            <p:nvPr/>
          </p:nvSpPr>
          <p:spPr>
            <a:xfrm>
              <a:off x="849450" y="4631374"/>
              <a:ext cx="713797" cy="1347968"/>
            </a:xfrm>
            <a:custGeom>
              <a:avLst/>
              <a:gdLst>
                <a:gd name="connsiteX0" fmla="*/ 668871 w 713797"/>
                <a:gd name="connsiteY0" fmla="*/ 518456 h 1347968"/>
                <a:gd name="connsiteX1" fmla="*/ 578773 w 713797"/>
                <a:gd name="connsiteY1" fmla="*/ 518029 h 1347968"/>
                <a:gd name="connsiteX2" fmla="*/ 383915 w 713797"/>
                <a:gd name="connsiteY2" fmla="*/ 628898 h 1347968"/>
                <a:gd name="connsiteX3" fmla="*/ 383915 w 713797"/>
                <a:gd name="connsiteY3" fmla="*/ 0 h 1347968"/>
                <a:gd name="connsiteX4" fmla="*/ 341258 w 713797"/>
                <a:gd name="connsiteY4" fmla="*/ 0 h 1347968"/>
                <a:gd name="connsiteX5" fmla="*/ 341258 w 713797"/>
                <a:gd name="connsiteY5" fmla="*/ 635371 h 1347968"/>
                <a:gd name="connsiteX6" fmla="*/ 135024 w 713797"/>
                <a:gd name="connsiteY6" fmla="*/ 518029 h 1347968"/>
                <a:gd name="connsiteX7" fmla="*/ 44927 w 713797"/>
                <a:gd name="connsiteY7" fmla="*/ 518462 h 1347968"/>
                <a:gd name="connsiteX8" fmla="*/ 0 w 713797"/>
                <a:gd name="connsiteY8" fmla="*/ 596553 h 1347968"/>
                <a:gd name="connsiteX9" fmla="*/ 90348 w 713797"/>
                <a:gd name="connsiteY9" fmla="*/ 686901 h 1347968"/>
                <a:gd name="connsiteX10" fmla="*/ 311967 w 713797"/>
                <a:gd name="connsiteY10" fmla="*/ 686901 h 1347968"/>
                <a:gd name="connsiteX11" fmla="*/ 126681 w 713797"/>
                <a:gd name="connsiteY11" fmla="*/ 872186 h 1347968"/>
                <a:gd name="connsiteX12" fmla="*/ 156848 w 713797"/>
                <a:gd name="connsiteY12" fmla="*/ 902348 h 1347968"/>
                <a:gd name="connsiteX13" fmla="*/ 341258 w 713797"/>
                <a:gd name="connsiteY13" fmla="*/ 717938 h 1347968"/>
                <a:gd name="connsiteX14" fmla="*/ 341258 w 713797"/>
                <a:gd name="connsiteY14" fmla="*/ 1347968 h 1347968"/>
                <a:gd name="connsiteX15" fmla="*/ 383915 w 713797"/>
                <a:gd name="connsiteY15" fmla="*/ 1347968 h 1347968"/>
                <a:gd name="connsiteX16" fmla="*/ 383915 w 713797"/>
                <a:gd name="connsiteY16" fmla="*/ 721373 h 1347968"/>
                <a:gd name="connsiteX17" fmla="*/ 564890 w 713797"/>
                <a:gd name="connsiteY17" fmla="*/ 902348 h 1347968"/>
                <a:gd name="connsiteX18" fmla="*/ 595057 w 713797"/>
                <a:gd name="connsiteY18" fmla="*/ 872186 h 1347968"/>
                <a:gd name="connsiteX19" fmla="*/ 409771 w 713797"/>
                <a:gd name="connsiteY19" fmla="*/ 686901 h 1347968"/>
                <a:gd name="connsiteX20" fmla="*/ 623455 w 713797"/>
                <a:gd name="connsiteY20" fmla="*/ 686901 h 1347968"/>
                <a:gd name="connsiteX21" fmla="*/ 713797 w 713797"/>
                <a:gd name="connsiteY21" fmla="*/ 596553 h 1347968"/>
                <a:gd name="connsiteX22" fmla="*/ 668871 w 713797"/>
                <a:gd name="connsiteY22" fmla="*/ 518456 h 1347968"/>
                <a:gd name="connsiteX23" fmla="*/ 90348 w 713797"/>
                <a:gd name="connsiteY23" fmla="*/ 644249 h 1347968"/>
                <a:gd name="connsiteX24" fmla="*/ 43675 w 713797"/>
                <a:gd name="connsiteY24" fmla="*/ 586599 h 1347968"/>
                <a:gd name="connsiteX25" fmla="*/ 61159 w 713797"/>
                <a:gd name="connsiteY25" fmla="*/ 558815 h 1347968"/>
                <a:gd name="connsiteX26" fmla="*/ 90348 w 713797"/>
                <a:gd name="connsiteY26" fmla="*/ 548799 h 1347968"/>
                <a:gd name="connsiteX27" fmla="*/ 113935 w 713797"/>
                <a:gd name="connsiteY27" fmla="*/ 555112 h 1347968"/>
                <a:gd name="connsiteX28" fmla="*/ 270413 w 713797"/>
                <a:gd name="connsiteY28" fmla="*/ 644141 h 1347968"/>
                <a:gd name="connsiteX29" fmla="*/ 270384 w 713797"/>
                <a:gd name="connsiteY29" fmla="*/ 644249 h 1347968"/>
                <a:gd name="connsiteX30" fmla="*/ 90348 w 713797"/>
                <a:gd name="connsiteY30" fmla="*/ 644249 h 1347968"/>
                <a:gd name="connsiteX31" fmla="*/ 621885 w 713797"/>
                <a:gd name="connsiteY31" fmla="*/ 644249 h 1347968"/>
                <a:gd name="connsiteX32" fmla="*/ 443419 w 713797"/>
                <a:gd name="connsiteY32" fmla="*/ 644249 h 1347968"/>
                <a:gd name="connsiteX33" fmla="*/ 443391 w 713797"/>
                <a:gd name="connsiteY33" fmla="*/ 644141 h 1347968"/>
                <a:gd name="connsiteX34" fmla="*/ 599874 w 713797"/>
                <a:gd name="connsiteY34" fmla="*/ 555112 h 1347968"/>
                <a:gd name="connsiteX35" fmla="*/ 647429 w 713797"/>
                <a:gd name="connsiteY35" fmla="*/ 555334 h 1347968"/>
                <a:gd name="connsiteX36" fmla="*/ 671095 w 713797"/>
                <a:gd name="connsiteY36" fmla="*/ 598799 h 1347968"/>
                <a:gd name="connsiteX37" fmla="*/ 621885 w 713797"/>
                <a:gd name="connsiteY37" fmla="*/ 644249 h 134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3797" h="1347968">
                  <a:moveTo>
                    <a:pt x="668871" y="518456"/>
                  </a:moveTo>
                  <a:cubicBezTo>
                    <a:pt x="640746" y="502098"/>
                    <a:pt x="607063" y="501939"/>
                    <a:pt x="578773" y="518029"/>
                  </a:cubicBezTo>
                  <a:lnTo>
                    <a:pt x="383915" y="628898"/>
                  </a:lnTo>
                  <a:lnTo>
                    <a:pt x="383915" y="0"/>
                  </a:lnTo>
                  <a:lnTo>
                    <a:pt x="341258" y="0"/>
                  </a:lnTo>
                  <a:lnTo>
                    <a:pt x="341258" y="635371"/>
                  </a:lnTo>
                  <a:lnTo>
                    <a:pt x="135024" y="518029"/>
                  </a:lnTo>
                  <a:cubicBezTo>
                    <a:pt x="106734" y="501945"/>
                    <a:pt x="73058" y="502093"/>
                    <a:pt x="44927" y="518462"/>
                  </a:cubicBezTo>
                  <a:cubicBezTo>
                    <a:pt x="16796" y="534819"/>
                    <a:pt x="0" y="564014"/>
                    <a:pt x="0" y="596553"/>
                  </a:cubicBezTo>
                  <a:cubicBezTo>
                    <a:pt x="0" y="646371"/>
                    <a:pt x="40530" y="686901"/>
                    <a:pt x="90348" y="686901"/>
                  </a:cubicBezTo>
                  <a:lnTo>
                    <a:pt x="311967" y="686901"/>
                  </a:lnTo>
                  <a:lnTo>
                    <a:pt x="126681" y="872186"/>
                  </a:lnTo>
                  <a:lnTo>
                    <a:pt x="156848" y="902348"/>
                  </a:lnTo>
                  <a:lnTo>
                    <a:pt x="341258" y="717938"/>
                  </a:lnTo>
                  <a:lnTo>
                    <a:pt x="341258" y="1347968"/>
                  </a:lnTo>
                  <a:lnTo>
                    <a:pt x="383915" y="1347968"/>
                  </a:lnTo>
                  <a:lnTo>
                    <a:pt x="383915" y="721373"/>
                  </a:lnTo>
                  <a:lnTo>
                    <a:pt x="564890" y="902348"/>
                  </a:lnTo>
                  <a:lnTo>
                    <a:pt x="595057" y="872186"/>
                  </a:lnTo>
                  <a:lnTo>
                    <a:pt x="409771" y="686901"/>
                  </a:lnTo>
                  <a:lnTo>
                    <a:pt x="623455" y="686901"/>
                  </a:lnTo>
                  <a:cubicBezTo>
                    <a:pt x="673273" y="686901"/>
                    <a:pt x="713797" y="646371"/>
                    <a:pt x="713797" y="596553"/>
                  </a:cubicBezTo>
                  <a:cubicBezTo>
                    <a:pt x="713797" y="564014"/>
                    <a:pt x="697002" y="534819"/>
                    <a:pt x="668871" y="518456"/>
                  </a:cubicBezTo>
                  <a:close/>
                  <a:moveTo>
                    <a:pt x="90348" y="644249"/>
                  </a:moveTo>
                  <a:cubicBezTo>
                    <a:pt x="60795" y="644249"/>
                    <a:pt x="37436" y="617227"/>
                    <a:pt x="43675" y="586599"/>
                  </a:cubicBezTo>
                  <a:cubicBezTo>
                    <a:pt x="45916" y="575594"/>
                    <a:pt x="52212" y="565606"/>
                    <a:pt x="61159" y="558815"/>
                  </a:cubicBezTo>
                  <a:cubicBezTo>
                    <a:pt x="69946" y="552144"/>
                    <a:pt x="80144" y="548799"/>
                    <a:pt x="90348" y="548799"/>
                  </a:cubicBezTo>
                  <a:cubicBezTo>
                    <a:pt x="98442" y="548799"/>
                    <a:pt x="106541" y="550904"/>
                    <a:pt x="113935" y="555112"/>
                  </a:cubicBezTo>
                  <a:lnTo>
                    <a:pt x="270413" y="644141"/>
                  </a:lnTo>
                  <a:cubicBezTo>
                    <a:pt x="270515" y="644198"/>
                    <a:pt x="270504" y="644249"/>
                    <a:pt x="270384" y="644249"/>
                  </a:cubicBezTo>
                  <a:lnTo>
                    <a:pt x="90348" y="644249"/>
                  </a:lnTo>
                  <a:close/>
                  <a:moveTo>
                    <a:pt x="621885" y="644249"/>
                  </a:moveTo>
                  <a:lnTo>
                    <a:pt x="443419" y="644249"/>
                  </a:lnTo>
                  <a:cubicBezTo>
                    <a:pt x="443300" y="644249"/>
                    <a:pt x="443288" y="644204"/>
                    <a:pt x="443391" y="644141"/>
                  </a:cubicBezTo>
                  <a:lnTo>
                    <a:pt x="599874" y="555112"/>
                  </a:lnTo>
                  <a:cubicBezTo>
                    <a:pt x="614804" y="546615"/>
                    <a:pt x="632578" y="546700"/>
                    <a:pt x="647429" y="555334"/>
                  </a:cubicBezTo>
                  <a:cubicBezTo>
                    <a:pt x="662922" y="564343"/>
                    <a:pt x="671897" y="580730"/>
                    <a:pt x="671095" y="598799"/>
                  </a:cubicBezTo>
                  <a:cubicBezTo>
                    <a:pt x="669946" y="624513"/>
                    <a:pt x="647628" y="644249"/>
                    <a:pt x="621885" y="644249"/>
                  </a:cubicBezTo>
                  <a:close/>
                </a:path>
              </a:pathLst>
            </a:custGeom>
            <a:solidFill>
              <a:srgbClr val="505050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그래픽 6" descr="선물이 있는 풍선">
            <a:extLst>
              <a:ext uri="{FF2B5EF4-FFF2-40B4-BE49-F238E27FC236}">
                <a16:creationId xmlns:a16="http://schemas.microsoft.com/office/drawing/2014/main" xmlns="" id="{FFF1FB43-0D77-4A59-9244-E4D511B8A086}"/>
              </a:ext>
            </a:extLst>
          </p:cNvPr>
          <p:cNvSpPr/>
          <p:nvPr/>
        </p:nvSpPr>
        <p:spPr>
          <a:xfrm>
            <a:off x="1535736" y="4673303"/>
            <a:ext cx="892957" cy="1323101"/>
          </a:xfrm>
          <a:custGeom>
            <a:avLst/>
            <a:gdLst>
              <a:gd name="connsiteX0" fmla="*/ 751728 w 892957"/>
              <a:gd name="connsiteY0" fmla="*/ 424456 h 1323101"/>
              <a:gd name="connsiteX1" fmla="*/ 751728 w 892957"/>
              <a:gd name="connsiteY1" fmla="*/ 260260 h 1323101"/>
              <a:gd name="connsiteX2" fmla="*/ 491474 w 892957"/>
              <a:gd name="connsiteY2" fmla="*/ 0 h 1323101"/>
              <a:gd name="connsiteX3" fmla="*/ 460982 w 892957"/>
              <a:gd name="connsiteY3" fmla="*/ 1848 h 1323101"/>
              <a:gd name="connsiteX4" fmla="*/ 430491 w 892957"/>
              <a:gd name="connsiteY4" fmla="*/ 0 h 1323101"/>
              <a:gd name="connsiteX5" fmla="*/ 170236 w 892957"/>
              <a:gd name="connsiteY5" fmla="*/ 260260 h 1323101"/>
              <a:gd name="connsiteX6" fmla="*/ 170236 w 892957"/>
              <a:gd name="connsiteY6" fmla="*/ 424456 h 1323101"/>
              <a:gd name="connsiteX7" fmla="*/ 0 w 892957"/>
              <a:gd name="connsiteY7" fmla="*/ 424456 h 1323101"/>
              <a:gd name="connsiteX8" fmla="*/ 0 w 892957"/>
              <a:gd name="connsiteY8" fmla="*/ 1323102 h 1323101"/>
              <a:gd name="connsiteX9" fmla="*/ 892958 w 892957"/>
              <a:gd name="connsiteY9" fmla="*/ 1323102 h 1323101"/>
              <a:gd name="connsiteX10" fmla="*/ 892958 w 892957"/>
              <a:gd name="connsiteY10" fmla="*/ 424456 h 1323101"/>
              <a:gd name="connsiteX11" fmla="*/ 751728 w 892957"/>
              <a:gd name="connsiteY11" fmla="*/ 424456 h 1323101"/>
              <a:gd name="connsiteX12" fmla="*/ 721834 w 892957"/>
              <a:gd name="connsiteY12" fmla="*/ 260260 h 1323101"/>
              <a:gd name="connsiteX13" fmla="*/ 721834 w 892957"/>
              <a:gd name="connsiteY13" fmla="*/ 424456 h 1323101"/>
              <a:gd name="connsiteX14" fmla="*/ 690746 w 892957"/>
              <a:gd name="connsiteY14" fmla="*/ 424456 h 1323101"/>
              <a:gd name="connsiteX15" fmla="*/ 690746 w 892957"/>
              <a:gd name="connsiteY15" fmla="*/ 260260 h 1323101"/>
              <a:gd name="connsiteX16" fmla="*/ 581003 w 892957"/>
              <a:gd name="connsiteY16" fmla="*/ 48140 h 1323101"/>
              <a:gd name="connsiteX17" fmla="*/ 581060 w 892957"/>
              <a:gd name="connsiteY17" fmla="*/ 48043 h 1323101"/>
              <a:gd name="connsiteX18" fmla="*/ 721834 w 892957"/>
              <a:gd name="connsiteY18" fmla="*/ 260260 h 1323101"/>
              <a:gd name="connsiteX19" fmla="*/ 460982 w 892957"/>
              <a:gd name="connsiteY19" fmla="*/ 31976 h 1323101"/>
              <a:gd name="connsiteX20" fmla="*/ 660857 w 892957"/>
              <a:gd name="connsiteY20" fmla="*/ 260260 h 1323101"/>
              <a:gd name="connsiteX21" fmla="*/ 660857 w 892957"/>
              <a:gd name="connsiteY21" fmla="*/ 424456 h 1323101"/>
              <a:gd name="connsiteX22" fmla="*/ 261113 w 892957"/>
              <a:gd name="connsiteY22" fmla="*/ 424456 h 1323101"/>
              <a:gd name="connsiteX23" fmla="*/ 261113 w 892957"/>
              <a:gd name="connsiteY23" fmla="*/ 260260 h 1323101"/>
              <a:gd name="connsiteX24" fmla="*/ 460982 w 892957"/>
              <a:gd name="connsiteY24" fmla="*/ 31976 h 1323101"/>
              <a:gd name="connsiteX25" fmla="*/ 200131 w 892957"/>
              <a:gd name="connsiteY25" fmla="*/ 260260 h 1323101"/>
              <a:gd name="connsiteX26" fmla="*/ 340905 w 892957"/>
              <a:gd name="connsiteY26" fmla="*/ 48043 h 1323101"/>
              <a:gd name="connsiteX27" fmla="*/ 340962 w 892957"/>
              <a:gd name="connsiteY27" fmla="*/ 48140 h 1323101"/>
              <a:gd name="connsiteX28" fmla="*/ 231219 w 892957"/>
              <a:gd name="connsiteY28" fmla="*/ 260260 h 1323101"/>
              <a:gd name="connsiteX29" fmla="*/ 231219 w 892957"/>
              <a:gd name="connsiteY29" fmla="*/ 424456 h 1323101"/>
              <a:gd name="connsiteX30" fmla="*/ 200131 w 892957"/>
              <a:gd name="connsiteY30" fmla="*/ 424456 h 1323101"/>
              <a:gd name="connsiteX31" fmla="*/ 200131 w 892957"/>
              <a:gd name="connsiteY31" fmla="*/ 260260 h 132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92957" h="1323101">
                <a:moveTo>
                  <a:pt x="751728" y="424456"/>
                </a:moveTo>
                <a:lnTo>
                  <a:pt x="751728" y="260260"/>
                </a:lnTo>
                <a:cubicBezTo>
                  <a:pt x="751728" y="116755"/>
                  <a:pt x="634978" y="0"/>
                  <a:pt x="491474" y="0"/>
                </a:cubicBezTo>
                <a:cubicBezTo>
                  <a:pt x="481156" y="0"/>
                  <a:pt x="470993" y="671"/>
                  <a:pt x="460982" y="1848"/>
                </a:cubicBezTo>
                <a:cubicBezTo>
                  <a:pt x="450972" y="677"/>
                  <a:pt x="440814" y="0"/>
                  <a:pt x="430491" y="0"/>
                </a:cubicBezTo>
                <a:cubicBezTo>
                  <a:pt x="286986" y="0"/>
                  <a:pt x="170236" y="116750"/>
                  <a:pt x="170236" y="260260"/>
                </a:cubicBezTo>
                <a:lnTo>
                  <a:pt x="170236" y="424456"/>
                </a:lnTo>
                <a:lnTo>
                  <a:pt x="0" y="424456"/>
                </a:lnTo>
                <a:lnTo>
                  <a:pt x="0" y="1323102"/>
                </a:lnTo>
                <a:lnTo>
                  <a:pt x="892958" y="1323102"/>
                </a:lnTo>
                <a:lnTo>
                  <a:pt x="892958" y="424456"/>
                </a:lnTo>
                <a:lnTo>
                  <a:pt x="751728" y="424456"/>
                </a:lnTo>
                <a:close/>
                <a:moveTo>
                  <a:pt x="721834" y="260260"/>
                </a:moveTo>
                <a:lnTo>
                  <a:pt x="721834" y="424456"/>
                </a:lnTo>
                <a:lnTo>
                  <a:pt x="690746" y="424456"/>
                </a:lnTo>
                <a:lnTo>
                  <a:pt x="690746" y="260260"/>
                </a:lnTo>
                <a:cubicBezTo>
                  <a:pt x="690746" y="172813"/>
                  <a:pt x="647349" y="95353"/>
                  <a:pt x="581003" y="48140"/>
                </a:cubicBezTo>
                <a:cubicBezTo>
                  <a:pt x="580769" y="47975"/>
                  <a:pt x="580792" y="47930"/>
                  <a:pt x="581060" y="48043"/>
                </a:cubicBezTo>
                <a:cubicBezTo>
                  <a:pt x="663707" y="83062"/>
                  <a:pt x="721834" y="164992"/>
                  <a:pt x="721834" y="260260"/>
                </a:cubicBezTo>
                <a:close/>
                <a:moveTo>
                  <a:pt x="460982" y="31976"/>
                </a:moveTo>
                <a:cubicBezTo>
                  <a:pt x="573637" y="46946"/>
                  <a:pt x="660857" y="143578"/>
                  <a:pt x="660857" y="260260"/>
                </a:cubicBezTo>
                <a:lnTo>
                  <a:pt x="660857" y="424456"/>
                </a:lnTo>
                <a:lnTo>
                  <a:pt x="261113" y="424456"/>
                </a:lnTo>
                <a:lnTo>
                  <a:pt x="261113" y="260260"/>
                </a:lnTo>
                <a:cubicBezTo>
                  <a:pt x="261113" y="143573"/>
                  <a:pt x="348333" y="46946"/>
                  <a:pt x="460982" y="31976"/>
                </a:cubicBezTo>
                <a:close/>
                <a:moveTo>
                  <a:pt x="200131" y="260260"/>
                </a:moveTo>
                <a:cubicBezTo>
                  <a:pt x="200131" y="164992"/>
                  <a:pt x="258258" y="83062"/>
                  <a:pt x="340905" y="48043"/>
                </a:cubicBezTo>
                <a:cubicBezTo>
                  <a:pt x="341173" y="47930"/>
                  <a:pt x="341195" y="47975"/>
                  <a:pt x="340962" y="48140"/>
                </a:cubicBezTo>
                <a:cubicBezTo>
                  <a:pt x="274621" y="95353"/>
                  <a:pt x="231219" y="172807"/>
                  <a:pt x="231219" y="260260"/>
                </a:cubicBezTo>
                <a:lnTo>
                  <a:pt x="231219" y="424456"/>
                </a:lnTo>
                <a:lnTo>
                  <a:pt x="200131" y="424456"/>
                </a:lnTo>
                <a:lnTo>
                  <a:pt x="200131" y="260260"/>
                </a:lnTo>
                <a:close/>
              </a:path>
            </a:pathLst>
          </a:custGeom>
          <a:solidFill>
            <a:schemeClr val="accent4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" name="그래픽 6" descr="선물이 있는 풍선">
            <a:extLst>
              <a:ext uri="{FF2B5EF4-FFF2-40B4-BE49-F238E27FC236}">
                <a16:creationId xmlns:a16="http://schemas.microsoft.com/office/drawing/2014/main" xmlns="" id="{9C0A2EF9-8E45-47B4-9734-942A098EBEB7}"/>
              </a:ext>
            </a:extLst>
          </p:cNvPr>
          <p:cNvGrpSpPr/>
          <p:nvPr/>
        </p:nvGrpSpPr>
        <p:grpSpPr>
          <a:xfrm>
            <a:off x="1096811" y="5466728"/>
            <a:ext cx="896728" cy="597929"/>
            <a:chOff x="1096811" y="5466728"/>
            <a:chExt cx="896728" cy="59792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245FA17A-B7D8-433B-873C-0E75819DADBB}"/>
                </a:ext>
              </a:extLst>
            </p:cNvPr>
            <p:cNvSpPr/>
            <p:nvPr/>
          </p:nvSpPr>
          <p:spPr>
            <a:xfrm>
              <a:off x="1096811" y="5466728"/>
              <a:ext cx="896728" cy="597929"/>
            </a:xfrm>
            <a:custGeom>
              <a:avLst/>
              <a:gdLst>
                <a:gd name="connsiteX0" fmla="*/ 896723 w 896728"/>
                <a:gd name="connsiteY0" fmla="*/ 597929 h 597929"/>
                <a:gd name="connsiteX1" fmla="*/ 0 w 896728"/>
                <a:gd name="connsiteY1" fmla="*/ 597821 h 597929"/>
                <a:gd name="connsiteX2" fmla="*/ 0 w 896728"/>
                <a:gd name="connsiteY2" fmla="*/ 0 h 597929"/>
                <a:gd name="connsiteX3" fmla="*/ 896729 w 896728"/>
                <a:gd name="connsiteY3" fmla="*/ 0 h 59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728" h="597929">
                  <a:moveTo>
                    <a:pt x="896723" y="597929"/>
                  </a:moveTo>
                  <a:lnTo>
                    <a:pt x="0" y="597821"/>
                  </a:lnTo>
                  <a:lnTo>
                    <a:pt x="0" y="0"/>
                  </a:lnTo>
                  <a:lnTo>
                    <a:pt x="896729" y="0"/>
                  </a:lnTo>
                  <a:close/>
                </a:path>
              </a:pathLst>
            </a:custGeom>
            <a:solidFill>
              <a:srgbClr val="F1F1F1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9" name="그래픽 6" descr="선물이 있는 풍선">
              <a:extLst>
                <a:ext uri="{FF2B5EF4-FFF2-40B4-BE49-F238E27FC236}">
                  <a16:creationId xmlns:a16="http://schemas.microsoft.com/office/drawing/2014/main" xmlns="" id="{272D9A50-BB56-4C21-BCF1-4368ECF60641}"/>
                </a:ext>
              </a:extLst>
            </p:cNvPr>
            <p:cNvGrpSpPr/>
            <p:nvPr/>
          </p:nvGrpSpPr>
          <p:grpSpPr>
            <a:xfrm>
              <a:off x="1123509" y="5493422"/>
              <a:ext cx="843343" cy="531978"/>
              <a:chOff x="1123509" y="5493422"/>
              <a:chExt cx="843343" cy="531978"/>
            </a:xfrm>
            <a:solidFill>
              <a:srgbClr val="D1D1D1"/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xmlns="" id="{9D2D6FE2-BDAE-4FFA-BF36-3D46CEC283EC}"/>
                  </a:ext>
                </a:extLst>
              </p:cNvPr>
              <p:cNvSpPr/>
              <p:nvPr/>
            </p:nvSpPr>
            <p:spPr>
              <a:xfrm>
                <a:off x="1123509" y="5493422"/>
                <a:ext cx="843343" cy="487143"/>
              </a:xfrm>
              <a:custGeom>
                <a:avLst/>
                <a:gdLst>
                  <a:gd name="connsiteX0" fmla="*/ 421669 w 843343"/>
                  <a:gd name="connsiteY0" fmla="*/ 487143 h 487143"/>
                  <a:gd name="connsiteX1" fmla="*/ 417386 w 843343"/>
                  <a:gd name="connsiteY1" fmla="*/ 485198 h 487143"/>
                  <a:gd name="connsiteX2" fmla="*/ 1404 w 843343"/>
                  <a:gd name="connsiteY2" fmla="*/ 9434 h 487143"/>
                  <a:gd name="connsiteX3" fmla="*/ 1945 w 843343"/>
                  <a:gd name="connsiteY3" fmla="*/ 1408 h 487143"/>
                  <a:gd name="connsiteX4" fmla="*/ 9970 w 843343"/>
                  <a:gd name="connsiteY4" fmla="*/ 1949 h 487143"/>
                  <a:gd name="connsiteX5" fmla="*/ 421629 w 843343"/>
                  <a:gd name="connsiteY5" fmla="*/ 472765 h 487143"/>
                  <a:gd name="connsiteX6" fmla="*/ 421714 w 843343"/>
                  <a:gd name="connsiteY6" fmla="*/ 472765 h 487143"/>
                  <a:gd name="connsiteX7" fmla="*/ 833374 w 843343"/>
                  <a:gd name="connsiteY7" fmla="*/ 1949 h 487143"/>
                  <a:gd name="connsiteX8" fmla="*/ 841399 w 843343"/>
                  <a:gd name="connsiteY8" fmla="*/ 1408 h 487143"/>
                  <a:gd name="connsiteX9" fmla="*/ 841939 w 843343"/>
                  <a:gd name="connsiteY9" fmla="*/ 9434 h 487143"/>
                  <a:gd name="connsiteX10" fmla="*/ 425952 w 843343"/>
                  <a:gd name="connsiteY10" fmla="*/ 485198 h 487143"/>
                  <a:gd name="connsiteX11" fmla="*/ 421669 w 843343"/>
                  <a:gd name="connsiteY11" fmla="*/ 487143 h 48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3343" h="487143">
                    <a:moveTo>
                      <a:pt x="421669" y="487143"/>
                    </a:moveTo>
                    <a:cubicBezTo>
                      <a:pt x="420025" y="487143"/>
                      <a:pt x="418467" y="486432"/>
                      <a:pt x="417386" y="485198"/>
                    </a:cubicBezTo>
                    <a:lnTo>
                      <a:pt x="1404" y="9434"/>
                    </a:lnTo>
                    <a:cubicBezTo>
                      <a:pt x="-660" y="7068"/>
                      <a:pt x="-422" y="3473"/>
                      <a:pt x="1945" y="1408"/>
                    </a:cubicBezTo>
                    <a:cubicBezTo>
                      <a:pt x="4316" y="-656"/>
                      <a:pt x="7905" y="-417"/>
                      <a:pt x="9970" y="1949"/>
                    </a:cubicBezTo>
                    <a:lnTo>
                      <a:pt x="421629" y="472765"/>
                    </a:lnTo>
                    <a:cubicBezTo>
                      <a:pt x="421652" y="472794"/>
                      <a:pt x="421692" y="472794"/>
                      <a:pt x="421714" y="472765"/>
                    </a:cubicBezTo>
                    <a:lnTo>
                      <a:pt x="833374" y="1949"/>
                    </a:lnTo>
                    <a:cubicBezTo>
                      <a:pt x="835444" y="-423"/>
                      <a:pt x="839044" y="-662"/>
                      <a:pt x="841399" y="1408"/>
                    </a:cubicBezTo>
                    <a:cubicBezTo>
                      <a:pt x="843765" y="3473"/>
                      <a:pt x="844004" y="7068"/>
                      <a:pt x="841939" y="9434"/>
                    </a:cubicBezTo>
                    <a:lnTo>
                      <a:pt x="425952" y="485198"/>
                    </a:lnTo>
                    <a:cubicBezTo>
                      <a:pt x="424871" y="486432"/>
                      <a:pt x="423307" y="487143"/>
                      <a:pt x="421669" y="487143"/>
                    </a:cubicBezTo>
                    <a:close/>
                  </a:path>
                </a:pathLst>
              </a:custGeom>
              <a:solidFill>
                <a:srgbClr val="D1D1D1"/>
              </a:solidFill>
              <a:ln w="5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xmlns="" id="{46C776D8-2339-466B-9729-33268B1F3BFD}"/>
                  </a:ext>
                </a:extLst>
              </p:cNvPr>
              <p:cNvSpPr/>
              <p:nvPr/>
            </p:nvSpPr>
            <p:spPr>
              <a:xfrm>
                <a:off x="1135957" y="5817243"/>
                <a:ext cx="208158" cy="208157"/>
              </a:xfrm>
              <a:custGeom>
                <a:avLst/>
                <a:gdLst>
                  <a:gd name="connsiteX0" fmla="*/ 5689 w 208158"/>
                  <a:gd name="connsiteY0" fmla="*/ 208157 h 208157"/>
                  <a:gd name="connsiteX1" fmla="*/ 1668 w 208158"/>
                  <a:gd name="connsiteY1" fmla="*/ 206491 h 208157"/>
                  <a:gd name="connsiteX2" fmla="*/ 1668 w 208158"/>
                  <a:gd name="connsiteY2" fmla="*/ 198449 h 208157"/>
                  <a:gd name="connsiteX3" fmla="*/ 198449 w 208158"/>
                  <a:gd name="connsiteY3" fmla="*/ 1668 h 208157"/>
                  <a:gd name="connsiteX4" fmla="*/ 206491 w 208158"/>
                  <a:gd name="connsiteY4" fmla="*/ 1668 h 208157"/>
                  <a:gd name="connsiteX5" fmla="*/ 206491 w 208158"/>
                  <a:gd name="connsiteY5" fmla="*/ 9710 h 208157"/>
                  <a:gd name="connsiteX6" fmla="*/ 9710 w 208158"/>
                  <a:gd name="connsiteY6" fmla="*/ 206491 h 208157"/>
                  <a:gd name="connsiteX7" fmla="*/ 5689 w 208158"/>
                  <a:gd name="connsiteY7" fmla="*/ 208157 h 20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158" h="208157">
                    <a:moveTo>
                      <a:pt x="5689" y="208157"/>
                    </a:moveTo>
                    <a:cubicBezTo>
                      <a:pt x="4233" y="208157"/>
                      <a:pt x="2777" y="207600"/>
                      <a:pt x="1668" y="206491"/>
                    </a:cubicBezTo>
                    <a:cubicBezTo>
                      <a:pt x="-556" y="204267"/>
                      <a:pt x="-556" y="200672"/>
                      <a:pt x="1668" y="198449"/>
                    </a:cubicBezTo>
                    <a:lnTo>
                      <a:pt x="198449" y="1668"/>
                    </a:lnTo>
                    <a:cubicBezTo>
                      <a:pt x="200672" y="-556"/>
                      <a:pt x="204267" y="-556"/>
                      <a:pt x="206491" y="1668"/>
                    </a:cubicBezTo>
                    <a:cubicBezTo>
                      <a:pt x="208715" y="3892"/>
                      <a:pt x="208715" y="7486"/>
                      <a:pt x="206491" y="9710"/>
                    </a:cubicBezTo>
                    <a:lnTo>
                      <a:pt x="9710" y="206491"/>
                    </a:lnTo>
                    <a:cubicBezTo>
                      <a:pt x="8601" y="207600"/>
                      <a:pt x="7145" y="208157"/>
                      <a:pt x="5689" y="208157"/>
                    </a:cubicBezTo>
                    <a:close/>
                  </a:path>
                </a:pathLst>
              </a:custGeom>
              <a:solidFill>
                <a:srgbClr val="D1D1D1"/>
              </a:solidFill>
              <a:ln w="5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1D88A515-88C2-4194-B756-C78E75B5A3E5}"/>
                  </a:ext>
                </a:extLst>
              </p:cNvPr>
              <p:cNvSpPr/>
              <p:nvPr/>
            </p:nvSpPr>
            <p:spPr>
              <a:xfrm>
                <a:off x="1743732" y="5814747"/>
                <a:ext cx="204268" cy="204261"/>
              </a:xfrm>
              <a:custGeom>
                <a:avLst/>
                <a:gdLst>
                  <a:gd name="connsiteX0" fmla="*/ 198579 w 204268"/>
                  <a:gd name="connsiteY0" fmla="*/ 204261 h 204261"/>
                  <a:gd name="connsiteX1" fmla="*/ 194558 w 204268"/>
                  <a:gd name="connsiteY1" fmla="*/ 202595 h 204261"/>
                  <a:gd name="connsiteX2" fmla="*/ 1668 w 204268"/>
                  <a:gd name="connsiteY2" fmla="*/ 9710 h 204261"/>
                  <a:gd name="connsiteX3" fmla="*/ 1668 w 204268"/>
                  <a:gd name="connsiteY3" fmla="*/ 1668 h 204261"/>
                  <a:gd name="connsiteX4" fmla="*/ 9710 w 204268"/>
                  <a:gd name="connsiteY4" fmla="*/ 1668 h 204261"/>
                  <a:gd name="connsiteX5" fmla="*/ 202600 w 204268"/>
                  <a:gd name="connsiteY5" fmla="*/ 194552 h 204261"/>
                  <a:gd name="connsiteX6" fmla="*/ 202600 w 204268"/>
                  <a:gd name="connsiteY6" fmla="*/ 202595 h 204261"/>
                  <a:gd name="connsiteX7" fmla="*/ 198579 w 204268"/>
                  <a:gd name="connsiteY7" fmla="*/ 204261 h 20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68" h="204261">
                    <a:moveTo>
                      <a:pt x="198579" y="204261"/>
                    </a:moveTo>
                    <a:cubicBezTo>
                      <a:pt x="197123" y="204261"/>
                      <a:pt x="195667" y="203704"/>
                      <a:pt x="194558" y="202595"/>
                    </a:cubicBezTo>
                    <a:lnTo>
                      <a:pt x="1668" y="9710"/>
                    </a:lnTo>
                    <a:cubicBezTo>
                      <a:pt x="-556" y="7486"/>
                      <a:pt x="-556" y="3892"/>
                      <a:pt x="1668" y="1668"/>
                    </a:cubicBezTo>
                    <a:cubicBezTo>
                      <a:pt x="3892" y="-556"/>
                      <a:pt x="7486" y="-556"/>
                      <a:pt x="9710" y="1668"/>
                    </a:cubicBezTo>
                    <a:lnTo>
                      <a:pt x="202600" y="194552"/>
                    </a:lnTo>
                    <a:cubicBezTo>
                      <a:pt x="204824" y="196776"/>
                      <a:pt x="204824" y="200371"/>
                      <a:pt x="202600" y="202595"/>
                    </a:cubicBezTo>
                    <a:cubicBezTo>
                      <a:pt x="201491" y="203704"/>
                      <a:pt x="200035" y="204261"/>
                      <a:pt x="198579" y="204261"/>
                    </a:cubicBezTo>
                    <a:close/>
                  </a:path>
                </a:pathLst>
              </a:custGeom>
              <a:solidFill>
                <a:srgbClr val="D1D1D1"/>
              </a:solidFill>
              <a:ln w="5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170E43A1-A152-4031-BCC1-48443495389B}"/>
                </a:ext>
              </a:extLst>
            </p:cNvPr>
            <p:cNvSpPr/>
            <p:nvPr/>
          </p:nvSpPr>
          <p:spPr>
            <a:xfrm>
              <a:off x="1462974" y="5601240"/>
              <a:ext cx="164400" cy="150375"/>
            </a:xfrm>
            <a:custGeom>
              <a:avLst/>
              <a:gdLst>
                <a:gd name="connsiteX0" fmla="*/ 82215 w 164400"/>
                <a:gd name="connsiteY0" fmla="*/ 40764 h 150375"/>
                <a:gd name="connsiteX1" fmla="*/ 82192 w 164400"/>
                <a:gd name="connsiteY1" fmla="*/ 40764 h 150375"/>
                <a:gd name="connsiteX2" fmla="*/ 0 w 164400"/>
                <a:gd name="connsiteY2" fmla="*/ 30810 h 150375"/>
                <a:gd name="connsiteX3" fmla="*/ 82198 w 164400"/>
                <a:gd name="connsiteY3" fmla="*/ 150376 h 150375"/>
                <a:gd name="connsiteX4" fmla="*/ 164401 w 164400"/>
                <a:gd name="connsiteY4" fmla="*/ 30810 h 150375"/>
                <a:gd name="connsiteX5" fmla="*/ 82215 w 164400"/>
                <a:gd name="connsiteY5" fmla="*/ 40764 h 15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400" h="150375">
                  <a:moveTo>
                    <a:pt x="82215" y="40764"/>
                  </a:moveTo>
                  <a:cubicBezTo>
                    <a:pt x="82192" y="40786"/>
                    <a:pt x="82215" y="40786"/>
                    <a:pt x="82192" y="40764"/>
                  </a:cubicBezTo>
                  <a:cubicBezTo>
                    <a:pt x="81106" y="39649"/>
                    <a:pt x="0" y="-43413"/>
                    <a:pt x="0" y="30810"/>
                  </a:cubicBezTo>
                  <a:cubicBezTo>
                    <a:pt x="0" y="85400"/>
                    <a:pt x="82198" y="150376"/>
                    <a:pt x="82198" y="150376"/>
                  </a:cubicBezTo>
                  <a:cubicBezTo>
                    <a:pt x="82198" y="150376"/>
                    <a:pt x="164401" y="85400"/>
                    <a:pt x="164401" y="30810"/>
                  </a:cubicBezTo>
                  <a:cubicBezTo>
                    <a:pt x="164401" y="-43413"/>
                    <a:pt x="83301" y="39649"/>
                    <a:pt x="82215" y="40764"/>
                  </a:cubicBezTo>
                  <a:close/>
                </a:path>
              </a:pathLst>
            </a:custGeom>
            <a:solidFill>
              <a:schemeClr val="accent4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6" descr="선물이 있는 풍선">
            <a:extLst>
              <a:ext uri="{FF2B5EF4-FFF2-40B4-BE49-F238E27FC236}">
                <a16:creationId xmlns:a16="http://schemas.microsoft.com/office/drawing/2014/main" xmlns="" id="{0E3B8C65-A769-4228-8D7F-7EF61B1733ED}"/>
              </a:ext>
            </a:extLst>
          </p:cNvPr>
          <p:cNvGrpSpPr/>
          <p:nvPr/>
        </p:nvGrpSpPr>
        <p:grpSpPr>
          <a:xfrm>
            <a:off x="1490731" y="3407112"/>
            <a:ext cx="1005300" cy="1662203"/>
            <a:chOff x="1490731" y="3407112"/>
            <a:chExt cx="1005300" cy="1662203"/>
          </a:xfrm>
          <a:solidFill>
            <a:srgbClr val="E5E5E5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D13A5352-1428-482F-9565-A84FCCB333BF}"/>
                </a:ext>
              </a:extLst>
            </p:cNvPr>
            <p:cNvSpPr/>
            <p:nvPr/>
          </p:nvSpPr>
          <p:spPr>
            <a:xfrm>
              <a:off x="1831492" y="4739435"/>
              <a:ext cx="176323" cy="329881"/>
            </a:xfrm>
            <a:custGeom>
              <a:avLst/>
              <a:gdLst>
                <a:gd name="connsiteX0" fmla="*/ 172592 w 176323"/>
                <a:gd name="connsiteY0" fmla="*/ 334 h 329881"/>
                <a:gd name="connsiteX1" fmla="*/ 166358 w 176323"/>
                <a:gd name="connsiteY1" fmla="*/ 1938 h 329881"/>
                <a:gd name="connsiteX2" fmla="*/ 1417 w 176323"/>
                <a:gd name="connsiteY2" fmla="*/ 189630 h 329881"/>
                <a:gd name="connsiteX3" fmla="*/ 1935 w 176323"/>
                <a:gd name="connsiteY3" fmla="*/ 197655 h 329881"/>
                <a:gd name="connsiteX4" fmla="*/ 9960 w 176323"/>
                <a:gd name="connsiteY4" fmla="*/ 197138 h 329881"/>
                <a:gd name="connsiteX5" fmla="*/ 143858 w 176323"/>
                <a:gd name="connsiteY5" fmla="*/ 44772 h 329881"/>
                <a:gd name="connsiteX6" fmla="*/ 143949 w 176323"/>
                <a:gd name="connsiteY6" fmla="*/ 44835 h 329881"/>
                <a:gd name="connsiteX7" fmla="*/ 638 w 176323"/>
                <a:gd name="connsiteY7" fmla="*/ 321577 h 329881"/>
                <a:gd name="connsiteX8" fmla="*/ 3072 w 176323"/>
                <a:gd name="connsiteY8" fmla="*/ 329244 h 329881"/>
                <a:gd name="connsiteX9" fmla="*/ 5683 w 176323"/>
                <a:gd name="connsiteY9" fmla="*/ 329881 h 329881"/>
                <a:gd name="connsiteX10" fmla="*/ 10739 w 176323"/>
                <a:gd name="connsiteY10" fmla="*/ 326810 h 329881"/>
                <a:gd name="connsiteX11" fmla="*/ 151332 w 176323"/>
                <a:gd name="connsiteY11" fmla="*/ 55317 h 329881"/>
                <a:gd name="connsiteX12" fmla="*/ 151440 w 176323"/>
                <a:gd name="connsiteY12" fmla="*/ 55357 h 329881"/>
                <a:gd name="connsiteX13" fmla="*/ 79827 w 176323"/>
                <a:gd name="connsiteY13" fmla="*/ 322721 h 329881"/>
                <a:gd name="connsiteX14" fmla="*/ 83848 w 176323"/>
                <a:gd name="connsiteY14" fmla="*/ 329688 h 329881"/>
                <a:gd name="connsiteX15" fmla="*/ 85321 w 176323"/>
                <a:gd name="connsiteY15" fmla="*/ 329881 h 329881"/>
                <a:gd name="connsiteX16" fmla="*/ 90810 w 176323"/>
                <a:gd name="connsiteY16" fmla="*/ 325667 h 329881"/>
                <a:gd name="connsiteX17" fmla="*/ 164834 w 176323"/>
                <a:gd name="connsiteY17" fmla="*/ 49316 h 329881"/>
                <a:gd name="connsiteX18" fmla="*/ 164948 w 176323"/>
                <a:gd name="connsiteY18" fmla="*/ 49333 h 329881"/>
                <a:gd name="connsiteX19" fmla="*/ 164948 w 176323"/>
                <a:gd name="connsiteY19" fmla="*/ 324194 h 329881"/>
                <a:gd name="connsiteX20" fmla="*/ 170636 w 176323"/>
                <a:gd name="connsiteY20" fmla="*/ 329881 h 329881"/>
                <a:gd name="connsiteX21" fmla="*/ 176323 w 176323"/>
                <a:gd name="connsiteY21" fmla="*/ 324194 h 329881"/>
                <a:gd name="connsiteX22" fmla="*/ 176323 w 176323"/>
                <a:gd name="connsiteY22" fmla="*/ 5686 h 329881"/>
                <a:gd name="connsiteX23" fmla="*/ 172592 w 176323"/>
                <a:gd name="connsiteY23" fmla="*/ 334 h 32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323" h="329881">
                  <a:moveTo>
                    <a:pt x="172592" y="334"/>
                  </a:moveTo>
                  <a:cubicBezTo>
                    <a:pt x="171136" y="-200"/>
                    <a:pt x="168469" y="-360"/>
                    <a:pt x="166358" y="1938"/>
                  </a:cubicBezTo>
                  <a:lnTo>
                    <a:pt x="1417" y="189630"/>
                  </a:lnTo>
                  <a:cubicBezTo>
                    <a:pt x="-659" y="191991"/>
                    <a:pt x="-425" y="195585"/>
                    <a:pt x="1935" y="197655"/>
                  </a:cubicBezTo>
                  <a:cubicBezTo>
                    <a:pt x="4295" y="199731"/>
                    <a:pt x="7890" y="199498"/>
                    <a:pt x="9960" y="197138"/>
                  </a:cubicBezTo>
                  <a:lnTo>
                    <a:pt x="143858" y="44772"/>
                  </a:lnTo>
                  <a:cubicBezTo>
                    <a:pt x="144029" y="44578"/>
                    <a:pt x="144069" y="44607"/>
                    <a:pt x="143949" y="44835"/>
                  </a:cubicBezTo>
                  <a:lnTo>
                    <a:pt x="638" y="321577"/>
                  </a:lnTo>
                  <a:cubicBezTo>
                    <a:pt x="-807" y="324364"/>
                    <a:pt x="285" y="327800"/>
                    <a:pt x="3072" y="329244"/>
                  </a:cubicBezTo>
                  <a:cubicBezTo>
                    <a:pt x="3908" y="329677"/>
                    <a:pt x="4801" y="329881"/>
                    <a:pt x="5683" y="329881"/>
                  </a:cubicBezTo>
                  <a:cubicBezTo>
                    <a:pt x="7742" y="329881"/>
                    <a:pt x="9727" y="328766"/>
                    <a:pt x="10739" y="326810"/>
                  </a:cubicBezTo>
                  <a:lnTo>
                    <a:pt x="151332" y="55317"/>
                  </a:lnTo>
                  <a:cubicBezTo>
                    <a:pt x="151463" y="55061"/>
                    <a:pt x="151514" y="55078"/>
                    <a:pt x="151440" y="55357"/>
                  </a:cubicBezTo>
                  <a:lnTo>
                    <a:pt x="79827" y="322721"/>
                  </a:lnTo>
                  <a:cubicBezTo>
                    <a:pt x="79014" y="325752"/>
                    <a:pt x="80817" y="328874"/>
                    <a:pt x="83848" y="329688"/>
                  </a:cubicBezTo>
                  <a:cubicBezTo>
                    <a:pt x="84343" y="329819"/>
                    <a:pt x="84838" y="329881"/>
                    <a:pt x="85321" y="329881"/>
                  </a:cubicBezTo>
                  <a:cubicBezTo>
                    <a:pt x="87835" y="329881"/>
                    <a:pt x="90133" y="328203"/>
                    <a:pt x="90810" y="325667"/>
                  </a:cubicBezTo>
                  <a:lnTo>
                    <a:pt x="164834" y="49316"/>
                  </a:lnTo>
                  <a:cubicBezTo>
                    <a:pt x="164897" y="49089"/>
                    <a:pt x="164948" y="49094"/>
                    <a:pt x="164948" y="49333"/>
                  </a:cubicBezTo>
                  <a:lnTo>
                    <a:pt x="164948" y="324194"/>
                  </a:lnTo>
                  <a:cubicBezTo>
                    <a:pt x="164948" y="327339"/>
                    <a:pt x="167496" y="329881"/>
                    <a:pt x="170636" y="329881"/>
                  </a:cubicBezTo>
                  <a:cubicBezTo>
                    <a:pt x="173775" y="329881"/>
                    <a:pt x="176323" y="327339"/>
                    <a:pt x="176323" y="324194"/>
                  </a:cubicBezTo>
                  <a:lnTo>
                    <a:pt x="176323" y="5686"/>
                  </a:lnTo>
                  <a:cubicBezTo>
                    <a:pt x="176317" y="2331"/>
                    <a:pt x="173974" y="846"/>
                    <a:pt x="172592" y="334"/>
                  </a:cubicBezTo>
                  <a:close/>
                </a:path>
              </a:pathLst>
            </a:custGeom>
            <a:solidFill>
              <a:srgbClr val="E5E5E5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9B677C53-6D28-4167-9F0F-41CDC69681B0}"/>
                </a:ext>
              </a:extLst>
            </p:cNvPr>
            <p:cNvSpPr/>
            <p:nvPr/>
          </p:nvSpPr>
          <p:spPr>
            <a:xfrm>
              <a:off x="1490731" y="3407112"/>
              <a:ext cx="1005300" cy="1210048"/>
            </a:xfrm>
            <a:custGeom>
              <a:avLst/>
              <a:gdLst>
                <a:gd name="connsiteX0" fmla="*/ 1002108 w 1005300"/>
                <a:gd name="connsiteY0" fmla="*/ 201063 h 1210048"/>
                <a:gd name="connsiteX1" fmla="*/ 994504 w 1005300"/>
                <a:gd name="connsiteY1" fmla="*/ 203691 h 1210048"/>
                <a:gd name="connsiteX2" fmla="*/ 533971 w 1005300"/>
                <a:gd name="connsiteY2" fmla="*/ 1149004 h 1210048"/>
                <a:gd name="connsiteX3" fmla="*/ 533863 w 1005300"/>
                <a:gd name="connsiteY3" fmla="*/ 1148964 h 1210048"/>
                <a:gd name="connsiteX4" fmla="*/ 830222 w 1005300"/>
                <a:gd name="connsiteY4" fmla="*/ 28472 h 1210048"/>
                <a:gd name="connsiteX5" fmla="*/ 826178 w 1005300"/>
                <a:gd name="connsiteY5" fmla="*/ 21516 h 1210048"/>
                <a:gd name="connsiteX6" fmla="*/ 819223 w 1005300"/>
                <a:gd name="connsiteY6" fmla="*/ 25560 h 1210048"/>
                <a:gd name="connsiteX7" fmla="*/ 519120 w 1005300"/>
                <a:gd name="connsiteY7" fmla="*/ 1160180 h 1210048"/>
                <a:gd name="connsiteX8" fmla="*/ 519007 w 1005300"/>
                <a:gd name="connsiteY8" fmla="*/ 1160163 h 1210048"/>
                <a:gd name="connsiteX9" fmla="*/ 519007 w 1005300"/>
                <a:gd name="connsiteY9" fmla="*/ 5688 h 1210048"/>
                <a:gd name="connsiteX10" fmla="*/ 513319 w 1005300"/>
                <a:gd name="connsiteY10" fmla="*/ 0 h 1210048"/>
                <a:gd name="connsiteX11" fmla="*/ 507631 w 1005300"/>
                <a:gd name="connsiteY11" fmla="*/ 5688 h 1210048"/>
                <a:gd name="connsiteX12" fmla="*/ 507631 w 1005300"/>
                <a:gd name="connsiteY12" fmla="*/ 1157859 h 1210048"/>
                <a:gd name="connsiteX13" fmla="*/ 507518 w 1005300"/>
                <a:gd name="connsiteY13" fmla="*/ 1157870 h 1210048"/>
                <a:gd name="connsiteX14" fmla="*/ 224496 w 1005300"/>
                <a:gd name="connsiteY14" fmla="*/ 29900 h 1210048"/>
                <a:gd name="connsiteX15" fmla="*/ 217596 w 1005300"/>
                <a:gd name="connsiteY15" fmla="*/ 25765 h 1210048"/>
                <a:gd name="connsiteX16" fmla="*/ 213462 w 1005300"/>
                <a:gd name="connsiteY16" fmla="*/ 32664 h 1210048"/>
                <a:gd name="connsiteX17" fmla="*/ 494396 w 1005300"/>
                <a:gd name="connsiteY17" fmla="*/ 1152342 h 1210048"/>
                <a:gd name="connsiteX18" fmla="*/ 494288 w 1005300"/>
                <a:gd name="connsiteY18" fmla="*/ 1152382 h 1210048"/>
                <a:gd name="connsiteX19" fmla="*/ 10800 w 1005300"/>
                <a:gd name="connsiteY19" fmla="*/ 161028 h 1210048"/>
                <a:gd name="connsiteX20" fmla="*/ 3196 w 1005300"/>
                <a:gd name="connsiteY20" fmla="*/ 158412 h 1210048"/>
                <a:gd name="connsiteX21" fmla="*/ 579 w 1005300"/>
                <a:gd name="connsiteY21" fmla="*/ 166016 h 1210048"/>
                <a:gd name="connsiteX22" fmla="*/ 508200 w 1005300"/>
                <a:gd name="connsiteY22" fmla="*/ 1206852 h 1210048"/>
                <a:gd name="connsiteX23" fmla="*/ 513137 w 1005300"/>
                <a:gd name="connsiteY23" fmla="*/ 1210049 h 1210048"/>
                <a:gd name="connsiteX24" fmla="*/ 518421 w 1005300"/>
                <a:gd name="connsiteY24" fmla="*/ 1206847 h 1210048"/>
                <a:gd name="connsiteX25" fmla="*/ 1004713 w 1005300"/>
                <a:gd name="connsiteY25" fmla="*/ 208668 h 1210048"/>
                <a:gd name="connsiteX26" fmla="*/ 1002108 w 1005300"/>
                <a:gd name="connsiteY26" fmla="*/ 201063 h 121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5300" h="1210048">
                  <a:moveTo>
                    <a:pt x="1002108" y="201063"/>
                  </a:moveTo>
                  <a:cubicBezTo>
                    <a:pt x="999281" y="199693"/>
                    <a:pt x="995880" y="200870"/>
                    <a:pt x="994504" y="203691"/>
                  </a:cubicBezTo>
                  <a:lnTo>
                    <a:pt x="533971" y="1149004"/>
                  </a:lnTo>
                  <a:cubicBezTo>
                    <a:pt x="533942" y="1149066"/>
                    <a:pt x="533846" y="1149032"/>
                    <a:pt x="533863" y="1148964"/>
                  </a:cubicBezTo>
                  <a:lnTo>
                    <a:pt x="830222" y="28472"/>
                  </a:lnTo>
                  <a:cubicBezTo>
                    <a:pt x="831030" y="25435"/>
                    <a:pt x="829216" y="22318"/>
                    <a:pt x="826178" y="21516"/>
                  </a:cubicBezTo>
                  <a:cubicBezTo>
                    <a:pt x="823158" y="20726"/>
                    <a:pt x="820024" y="22523"/>
                    <a:pt x="819223" y="25560"/>
                  </a:cubicBezTo>
                  <a:lnTo>
                    <a:pt x="519120" y="1160180"/>
                  </a:lnTo>
                  <a:cubicBezTo>
                    <a:pt x="519103" y="1160242"/>
                    <a:pt x="519007" y="1160231"/>
                    <a:pt x="519007" y="1160163"/>
                  </a:cubicBezTo>
                  <a:lnTo>
                    <a:pt x="519007" y="5688"/>
                  </a:lnTo>
                  <a:cubicBezTo>
                    <a:pt x="519007" y="2548"/>
                    <a:pt x="516459" y="0"/>
                    <a:pt x="513319" y="0"/>
                  </a:cubicBezTo>
                  <a:cubicBezTo>
                    <a:pt x="510179" y="0"/>
                    <a:pt x="507631" y="2548"/>
                    <a:pt x="507631" y="5688"/>
                  </a:cubicBezTo>
                  <a:lnTo>
                    <a:pt x="507631" y="1157859"/>
                  </a:lnTo>
                  <a:cubicBezTo>
                    <a:pt x="507631" y="1157927"/>
                    <a:pt x="507535" y="1157939"/>
                    <a:pt x="507518" y="1157870"/>
                  </a:cubicBezTo>
                  <a:lnTo>
                    <a:pt x="224496" y="29900"/>
                  </a:lnTo>
                  <a:cubicBezTo>
                    <a:pt x="223733" y="26851"/>
                    <a:pt x="220639" y="25003"/>
                    <a:pt x="217596" y="25765"/>
                  </a:cubicBezTo>
                  <a:cubicBezTo>
                    <a:pt x="214548" y="26527"/>
                    <a:pt x="212699" y="29615"/>
                    <a:pt x="213462" y="32664"/>
                  </a:cubicBezTo>
                  <a:lnTo>
                    <a:pt x="494396" y="1152342"/>
                  </a:lnTo>
                  <a:cubicBezTo>
                    <a:pt x="494413" y="1152410"/>
                    <a:pt x="494322" y="1152444"/>
                    <a:pt x="494288" y="1152382"/>
                  </a:cubicBezTo>
                  <a:lnTo>
                    <a:pt x="10800" y="161028"/>
                  </a:lnTo>
                  <a:cubicBezTo>
                    <a:pt x="9424" y="158207"/>
                    <a:pt x="6011" y="157035"/>
                    <a:pt x="3196" y="158412"/>
                  </a:cubicBezTo>
                  <a:cubicBezTo>
                    <a:pt x="375" y="159788"/>
                    <a:pt x="-803" y="163195"/>
                    <a:pt x="579" y="166016"/>
                  </a:cubicBezTo>
                  <a:lnTo>
                    <a:pt x="508200" y="1206852"/>
                  </a:lnTo>
                  <a:cubicBezTo>
                    <a:pt x="509019" y="1208479"/>
                    <a:pt x="510606" y="1210049"/>
                    <a:pt x="513137" y="1210049"/>
                  </a:cubicBezTo>
                  <a:cubicBezTo>
                    <a:pt x="515958" y="1210049"/>
                    <a:pt x="517369" y="1208621"/>
                    <a:pt x="518421" y="1206847"/>
                  </a:cubicBezTo>
                  <a:lnTo>
                    <a:pt x="1004713" y="208668"/>
                  </a:lnTo>
                  <a:cubicBezTo>
                    <a:pt x="1006107" y="205847"/>
                    <a:pt x="1004935" y="202440"/>
                    <a:pt x="1002108" y="201063"/>
                  </a:cubicBezTo>
                  <a:close/>
                </a:path>
              </a:pathLst>
            </a:custGeom>
            <a:solidFill>
              <a:srgbClr val="E5E5E5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xmlns="" id="{ECEAB6D5-F1D0-4899-9B56-343E675195EC}"/>
              </a:ext>
            </a:extLst>
          </p:cNvPr>
          <p:cNvSpPr/>
          <p:nvPr/>
        </p:nvSpPr>
        <p:spPr>
          <a:xfrm>
            <a:off x="1487903" y="1002667"/>
            <a:ext cx="1023773" cy="1279716"/>
          </a:xfrm>
          <a:custGeom>
            <a:avLst/>
            <a:gdLst>
              <a:gd name="connsiteX0" fmla="*/ 511887 w 1023773"/>
              <a:gd name="connsiteY0" fmla="*/ 0 h 1279716"/>
              <a:gd name="connsiteX1" fmla="*/ 45 w 1023773"/>
              <a:gd name="connsiteY1" fmla="*/ 635143 h 1279716"/>
              <a:gd name="connsiteX2" fmla="*/ 0 w 1023773"/>
              <a:gd name="connsiteY2" fmla="*/ 639858 h 1279716"/>
              <a:gd name="connsiteX3" fmla="*/ 303651 w 1023773"/>
              <a:gd name="connsiteY3" fmla="*/ 1224518 h 1279716"/>
              <a:gd name="connsiteX4" fmla="*/ 511887 w 1023773"/>
              <a:gd name="connsiteY4" fmla="*/ 1279717 h 1279716"/>
              <a:gd name="connsiteX5" fmla="*/ 751364 w 1023773"/>
              <a:gd name="connsiteY5" fmla="*/ 1205470 h 1279716"/>
              <a:gd name="connsiteX6" fmla="*/ 1023711 w 1023773"/>
              <a:gd name="connsiteY6" fmla="*/ 646160 h 1279716"/>
              <a:gd name="connsiteX7" fmla="*/ 1023773 w 1023773"/>
              <a:gd name="connsiteY7" fmla="*/ 639858 h 1279716"/>
              <a:gd name="connsiteX8" fmla="*/ 511887 w 1023773"/>
              <a:gd name="connsiteY8" fmla="*/ 0 h 12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773" h="1279716">
                <a:moveTo>
                  <a:pt x="511887" y="0"/>
                </a:moveTo>
                <a:cubicBezTo>
                  <a:pt x="230440" y="0"/>
                  <a:pt x="2076" y="283932"/>
                  <a:pt x="45" y="635143"/>
                </a:cubicBezTo>
                <a:cubicBezTo>
                  <a:pt x="40" y="636719"/>
                  <a:pt x="0" y="638283"/>
                  <a:pt x="0" y="639858"/>
                </a:cubicBezTo>
                <a:cubicBezTo>
                  <a:pt x="0" y="900551"/>
                  <a:pt x="124730" y="1124797"/>
                  <a:pt x="303651" y="1224518"/>
                </a:cubicBezTo>
                <a:cubicBezTo>
                  <a:pt x="367273" y="1259975"/>
                  <a:pt x="437731" y="1279717"/>
                  <a:pt x="511887" y="1279717"/>
                </a:cubicBezTo>
                <a:cubicBezTo>
                  <a:pt x="598413" y="1279717"/>
                  <a:pt x="679905" y="1252843"/>
                  <a:pt x="751364" y="1205470"/>
                </a:cubicBezTo>
                <a:cubicBezTo>
                  <a:pt x="911994" y="1098981"/>
                  <a:pt x="1021828" y="888726"/>
                  <a:pt x="1023711" y="646160"/>
                </a:cubicBezTo>
                <a:cubicBezTo>
                  <a:pt x="1023728" y="644056"/>
                  <a:pt x="1023773" y="641963"/>
                  <a:pt x="1023773" y="639858"/>
                </a:cubicBezTo>
                <a:cubicBezTo>
                  <a:pt x="1023773" y="286475"/>
                  <a:pt x="794596" y="0"/>
                  <a:pt x="511887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xmlns="" id="{726EA7E4-D2BA-4A0D-86DC-6CC3E841D422}"/>
              </a:ext>
            </a:extLst>
          </p:cNvPr>
          <p:cNvSpPr/>
          <p:nvPr/>
        </p:nvSpPr>
        <p:spPr>
          <a:xfrm>
            <a:off x="2238683" y="1534991"/>
            <a:ext cx="1043155" cy="1264447"/>
          </a:xfrm>
          <a:custGeom>
            <a:avLst/>
            <a:gdLst>
              <a:gd name="connsiteX0" fmla="*/ 687178 w 1043155"/>
              <a:gd name="connsiteY0" fmla="*/ 14166 h 1264447"/>
              <a:gd name="connsiteX1" fmla="*/ 272931 w 1043155"/>
              <a:gd name="connsiteY1" fmla="*/ 113842 h 1264447"/>
              <a:gd name="connsiteX2" fmla="*/ 590 w 1043155"/>
              <a:gd name="connsiteY2" fmla="*/ 673146 h 1264447"/>
              <a:gd name="connsiteX3" fmla="*/ 355964 w 1043155"/>
              <a:gd name="connsiteY3" fmla="*/ 1250276 h 1264447"/>
              <a:gd name="connsiteX4" fmla="*/ 1016020 w 1043155"/>
              <a:gd name="connsiteY4" fmla="*/ 764706 h 1264447"/>
              <a:gd name="connsiteX5" fmla="*/ 687178 w 1043155"/>
              <a:gd name="connsiteY5" fmla="*/ 14166 h 126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155" h="1264447">
                <a:moveTo>
                  <a:pt x="687178" y="14166"/>
                </a:moveTo>
                <a:cubicBezTo>
                  <a:pt x="544441" y="-24083"/>
                  <a:pt x="395585" y="17101"/>
                  <a:pt x="272931" y="113842"/>
                </a:cubicBezTo>
                <a:cubicBezTo>
                  <a:pt x="162892" y="201886"/>
                  <a:pt x="18427" y="501056"/>
                  <a:pt x="590" y="673146"/>
                </a:cubicBezTo>
                <a:cubicBezTo>
                  <a:pt x="-10273" y="948342"/>
                  <a:pt x="129603" y="1189623"/>
                  <a:pt x="355964" y="1250276"/>
                </a:cubicBezTo>
                <a:cubicBezTo>
                  <a:pt x="629039" y="1323447"/>
                  <a:pt x="924557" y="1106049"/>
                  <a:pt x="1016020" y="764706"/>
                </a:cubicBezTo>
                <a:cubicBezTo>
                  <a:pt x="1107477" y="423363"/>
                  <a:pt x="960253" y="87332"/>
                  <a:pt x="687178" y="141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xmlns="" id="{93FD3888-F1EA-40AB-A9AB-E6C65EF65C8D}"/>
              </a:ext>
            </a:extLst>
          </p:cNvPr>
          <p:cNvSpPr/>
          <p:nvPr/>
        </p:nvSpPr>
        <p:spPr>
          <a:xfrm>
            <a:off x="2239273" y="1648827"/>
            <a:ext cx="272340" cy="559304"/>
          </a:xfrm>
          <a:custGeom>
            <a:avLst/>
            <a:gdLst>
              <a:gd name="connsiteX0" fmla="*/ 272341 w 272340"/>
              <a:gd name="connsiteY0" fmla="*/ 0 h 559304"/>
              <a:gd name="connsiteX1" fmla="*/ 26538 w 272340"/>
              <a:gd name="connsiteY1" fmla="*/ 385894 h 559304"/>
              <a:gd name="connsiteX2" fmla="*/ 0 w 272340"/>
              <a:gd name="connsiteY2" fmla="*/ 559304 h 559304"/>
              <a:gd name="connsiteX3" fmla="*/ 272341 w 272340"/>
              <a:gd name="connsiteY3" fmla="*/ 0 h 55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0" h="559304">
                <a:moveTo>
                  <a:pt x="272341" y="0"/>
                </a:moveTo>
                <a:cubicBezTo>
                  <a:pt x="160346" y="88335"/>
                  <a:pt x="70191" y="222978"/>
                  <a:pt x="26538" y="385894"/>
                </a:cubicBezTo>
                <a:cubicBezTo>
                  <a:pt x="10892" y="444283"/>
                  <a:pt x="2241" y="502519"/>
                  <a:pt x="0" y="559304"/>
                </a:cubicBezTo>
                <a:cubicBezTo>
                  <a:pt x="160630" y="452815"/>
                  <a:pt x="270464" y="242566"/>
                  <a:pt x="272341" y="0"/>
                </a:cubicBezTo>
                <a:close/>
              </a:path>
            </a:pathLst>
          </a:custGeom>
          <a:solidFill>
            <a:srgbClr val="DDDDDD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xmlns="" id="{23AE71F3-631A-4B05-AC93-AE7330FC911F}"/>
              </a:ext>
            </a:extLst>
          </p:cNvPr>
          <p:cNvSpPr/>
          <p:nvPr/>
        </p:nvSpPr>
        <p:spPr>
          <a:xfrm>
            <a:off x="748770" y="1546885"/>
            <a:ext cx="1043126" cy="1264445"/>
          </a:xfrm>
          <a:custGeom>
            <a:avLst/>
            <a:gdLst>
              <a:gd name="connsiteX0" fmla="*/ 739179 w 1043126"/>
              <a:gd name="connsiteY0" fmla="*/ 90925 h 1264445"/>
              <a:gd name="connsiteX1" fmla="*/ 355975 w 1043126"/>
              <a:gd name="connsiteY1" fmla="*/ 14165 h 1264445"/>
              <a:gd name="connsiteX2" fmla="*/ 27139 w 1043126"/>
              <a:gd name="connsiteY2" fmla="*/ 764704 h 1264445"/>
              <a:gd name="connsiteX3" fmla="*/ 687194 w 1043126"/>
              <a:gd name="connsiteY3" fmla="*/ 1250274 h 1264445"/>
              <a:gd name="connsiteX4" fmla="*/ 1042784 w 1043126"/>
              <a:gd name="connsiteY4" fmla="*/ 680300 h 1264445"/>
              <a:gd name="connsiteX5" fmla="*/ 739179 w 1043126"/>
              <a:gd name="connsiteY5" fmla="*/ 90925 h 126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126" h="1264445">
                <a:moveTo>
                  <a:pt x="739179" y="90925"/>
                </a:moveTo>
                <a:cubicBezTo>
                  <a:pt x="622918" y="10821"/>
                  <a:pt x="486870" y="-20911"/>
                  <a:pt x="355975" y="14165"/>
                </a:cubicBezTo>
                <a:cubicBezTo>
                  <a:pt x="82900" y="87336"/>
                  <a:pt x="-64324" y="423361"/>
                  <a:pt x="27139" y="764704"/>
                </a:cubicBezTo>
                <a:cubicBezTo>
                  <a:pt x="118602" y="1106048"/>
                  <a:pt x="414114" y="1323446"/>
                  <a:pt x="687194" y="1250274"/>
                </a:cubicBezTo>
                <a:cubicBezTo>
                  <a:pt x="911588" y="1190145"/>
                  <a:pt x="1050969" y="952516"/>
                  <a:pt x="1042784" y="680300"/>
                </a:cubicBezTo>
                <a:cubicBezTo>
                  <a:pt x="1028304" y="436835"/>
                  <a:pt x="853125" y="191130"/>
                  <a:pt x="739179" y="90925"/>
                </a:cubicBezTo>
                <a:close/>
              </a:path>
            </a:pathLst>
          </a:custGeom>
          <a:solidFill>
            <a:schemeClr val="accent2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10B8870F-405E-4AF1-8693-1D11C9B76794}"/>
              </a:ext>
            </a:extLst>
          </p:cNvPr>
          <p:cNvSpPr/>
          <p:nvPr/>
        </p:nvSpPr>
        <p:spPr>
          <a:xfrm>
            <a:off x="1487903" y="1637810"/>
            <a:ext cx="303651" cy="589374"/>
          </a:xfrm>
          <a:custGeom>
            <a:avLst/>
            <a:gdLst>
              <a:gd name="connsiteX0" fmla="*/ 45 w 303651"/>
              <a:gd name="connsiteY0" fmla="*/ 0 h 589374"/>
              <a:gd name="connsiteX1" fmla="*/ 0 w 303651"/>
              <a:gd name="connsiteY1" fmla="*/ 4715 h 589374"/>
              <a:gd name="connsiteX2" fmla="*/ 303651 w 303651"/>
              <a:gd name="connsiteY2" fmla="*/ 589375 h 589374"/>
              <a:gd name="connsiteX3" fmla="*/ 276897 w 303651"/>
              <a:gd name="connsiteY3" fmla="*/ 408810 h 589374"/>
              <a:gd name="connsiteX4" fmla="*/ 45 w 303651"/>
              <a:gd name="connsiteY4" fmla="*/ 0 h 58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51" h="589374">
                <a:moveTo>
                  <a:pt x="45" y="0"/>
                </a:moveTo>
                <a:cubicBezTo>
                  <a:pt x="40" y="1575"/>
                  <a:pt x="0" y="3140"/>
                  <a:pt x="0" y="4715"/>
                </a:cubicBezTo>
                <a:cubicBezTo>
                  <a:pt x="0" y="265408"/>
                  <a:pt x="124730" y="489654"/>
                  <a:pt x="303651" y="589375"/>
                </a:cubicBezTo>
                <a:cubicBezTo>
                  <a:pt x="301882" y="530326"/>
                  <a:pt x="293197" y="469656"/>
                  <a:pt x="276897" y="408810"/>
                </a:cubicBezTo>
                <a:cubicBezTo>
                  <a:pt x="229274" y="231094"/>
                  <a:pt x="126328" y="87009"/>
                  <a:pt x="45" y="0"/>
                </a:cubicBezTo>
                <a:close/>
              </a:path>
            </a:pathLst>
          </a:custGeom>
          <a:solidFill>
            <a:srgbClr val="D1D1D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xmlns="" id="{181F9E38-CD57-41A7-B0F4-B725A58EA8C8}"/>
              </a:ext>
            </a:extLst>
          </p:cNvPr>
          <p:cNvSpPr/>
          <p:nvPr/>
        </p:nvSpPr>
        <p:spPr>
          <a:xfrm>
            <a:off x="1500700" y="2052034"/>
            <a:ext cx="1023767" cy="1327242"/>
          </a:xfrm>
          <a:custGeom>
            <a:avLst/>
            <a:gdLst>
              <a:gd name="connsiteX0" fmla="*/ 971976 w 1023767"/>
              <a:gd name="connsiteY0" fmla="*/ 359140 h 1327242"/>
              <a:gd name="connsiteX1" fmla="*/ 511887 w 1023767"/>
              <a:gd name="connsiteY1" fmla="*/ 0 h 1327242"/>
              <a:gd name="connsiteX2" fmla="*/ 57769 w 1023767"/>
              <a:gd name="connsiteY2" fmla="*/ 344369 h 1327242"/>
              <a:gd name="connsiteX3" fmla="*/ 0 w 1023767"/>
              <a:gd name="connsiteY3" fmla="*/ 639858 h 1327242"/>
              <a:gd name="connsiteX4" fmla="*/ 263991 w 1023767"/>
              <a:gd name="connsiteY4" fmla="*/ 1199771 h 1327242"/>
              <a:gd name="connsiteX5" fmla="*/ 473325 w 1023767"/>
              <a:gd name="connsiteY5" fmla="*/ 1277919 h 1327242"/>
              <a:gd name="connsiteX6" fmla="*/ 480519 w 1023767"/>
              <a:gd name="connsiteY6" fmla="*/ 1298287 h 1327242"/>
              <a:gd name="connsiteX7" fmla="*/ 451655 w 1023767"/>
              <a:gd name="connsiteY7" fmla="*/ 1327146 h 1327242"/>
              <a:gd name="connsiteX8" fmla="*/ 451695 w 1023767"/>
              <a:gd name="connsiteY8" fmla="*/ 1327242 h 1327242"/>
              <a:gd name="connsiteX9" fmla="*/ 572079 w 1023767"/>
              <a:gd name="connsiteY9" fmla="*/ 1327242 h 1327242"/>
              <a:gd name="connsiteX10" fmla="*/ 572119 w 1023767"/>
              <a:gd name="connsiteY10" fmla="*/ 1327146 h 1327242"/>
              <a:gd name="connsiteX11" fmla="*/ 543254 w 1023767"/>
              <a:gd name="connsiteY11" fmla="*/ 1298287 h 1327242"/>
              <a:gd name="connsiteX12" fmla="*/ 550545 w 1023767"/>
              <a:gd name="connsiteY12" fmla="*/ 1277908 h 1327242"/>
              <a:gd name="connsiteX13" fmla="*/ 777522 w 1023767"/>
              <a:gd name="connsiteY13" fmla="*/ 1186912 h 1327242"/>
              <a:gd name="connsiteX14" fmla="*/ 1023768 w 1023767"/>
              <a:gd name="connsiteY14" fmla="*/ 639853 h 1327242"/>
              <a:gd name="connsiteX15" fmla="*/ 971976 w 1023767"/>
              <a:gd name="connsiteY15" fmla="*/ 359140 h 13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3767" h="1327242">
                <a:moveTo>
                  <a:pt x="971976" y="359140"/>
                </a:moveTo>
                <a:cubicBezTo>
                  <a:pt x="888783" y="146479"/>
                  <a:pt x="714031" y="0"/>
                  <a:pt x="511887" y="0"/>
                </a:cubicBezTo>
                <a:cubicBezTo>
                  <a:pt x="314458" y="0"/>
                  <a:pt x="143169" y="139728"/>
                  <a:pt x="57769" y="344369"/>
                </a:cubicBezTo>
                <a:cubicBezTo>
                  <a:pt x="20879" y="432766"/>
                  <a:pt x="0" y="533261"/>
                  <a:pt x="0" y="639858"/>
                </a:cubicBezTo>
                <a:cubicBezTo>
                  <a:pt x="0" y="880820"/>
                  <a:pt x="106569" y="1090637"/>
                  <a:pt x="263991" y="1199771"/>
                </a:cubicBezTo>
                <a:cubicBezTo>
                  <a:pt x="326845" y="1243344"/>
                  <a:pt x="397799" y="1270890"/>
                  <a:pt x="473325" y="1277919"/>
                </a:cubicBezTo>
                <a:cubicBezTo>
                  <a:pt x="483346" y="1278852"/>
                  <a:pt x="487635" y="1291171"/>
                  <a:pt x="480519" y="1298287"/>
                </a:cubicBezTo>
                <a:lnTo>
                  <a:pt x="451655" y="1327146"/>
                </a:lnTo>
                <a:cubicBezTo>
                  <a:pt x="451603" y="1327197"/>
                  <a:pt x="451621" y="1327242"/>
                  <a:pt x="451695" y="1327242"/>
                </a:cubicBezTo>
                <a:lnTo>
                  <a:pt x="572079" y="1327242"/>
                </a:lnTo>
                <a:cubicBezTo>
                  <a:pt x="572153" y="1327242"/>
                  <a:pt x="572170" y="1327197"/>
                  <a:pt x="572119" y="1327146"/>
                </a:cubicBezTo>
                <a:lnTo>
                  <a:pt x="543254" y="1298287"/>
                </a:lnTo>
                <a:cubicBezTo>
                  <a:pt x="536099" y="1291132"/>
                  <a:pt x="540478" y="1278852"/>
                  <a:pt x="550545" y="1277908"/>
                </a:cubicBezTo>
                <a:cubicBezTo>
                  <a:pt x="633227" y="1270190"/>
                  <a:pt x="710436" y="1237918"/>
                  <a:pt x="777522" y="1186912"/>
                </a:cubicBezTo>
                <a:cubicBezTo>
                  <a:pt x="925161" y="1074661"/>
                  <a:pt x="1023768" y="871652"/>
                  <a:pt x="1023768" y="639853"/>
                </a:cubicBezTo>
                <a:cubicBezTo>
                  <a:pt x="1023773" y="539153"/>
                  <a:pt x="1005135" y="443897"/>
                  <a:pt x="971976" y="359140"/>
                </a:cubicBezTo>
                <a:close/>
              </a:path>
            </a:pathLst>
          </a:custGeom>
          <a:solidFill>
            <a:schemeClr val="accent4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92A549BF-F32C-4341-BC32-3614D5A067C1}"/>
              </a:ext>
            </a:extLst>
          </p:cNvPr>
          <p:cNvSpPr/>
          <p:nvPr/>
        </p:nvSpPr>
        <p:spPr>
          <a:xfrm>
            <a:off x="777467" y="2273955"/>
            <a:ext cx="1008590" cy="1311672"/>
          </a:xfrm>
          <a:custGeom>
            <a:avLst/>
            <a:gdLst>
              <a:gd name="connsiteX0" fmla="*/ 981406 w 1008590"/>
              <a:gd name="connsiteY0" fmla="*/ 503758 h 1311672"/>
              <a:gd name="connsiteX1" fmla="*/ 781009 w 1008590"/>
              <a:gd name="connsiteY1" fmla="*/ 122448 h 1311672"/>
              <a:gd name="connsiteX2" fmla="*/ 355978 w 1008590"/>
              <a:gd name="connsiteY2" fmla="*/ 14070 h 1311672"/>
              <a:gd name="connsiteX3" fmla="*/ 27136 w 1008590"/>
              <a:gd name="connsiteY3" fmla="*/ 764610 h 1311672"/>
              <a:gd name="connsiteX4" fmla="*/ 649493 w 1008590"/>
              <a:gd name="connsiteY4" fmla="*/ 1258421 h 1311672"/>
              <a:gd name="connsiteX5" fmla="*/ 661699 w 1008590"/>
              <a:gd name="connsiteY5" fmla="*/ 1276235 h 1311672"/>
              <a:gd name="connsiteX6" fmla="*/ 641286 w 1008590"/>
              <a:gd name="connsiteY6" fmla="*/ 1311583 h 1311672"/>
              <a:gd name="connsiteX7" fmla="*/ 641349 w 1008590"/>
              <a:gd name="connsiteY7" fmla="*/ 1311669 h 1311672"/>
              <a:gd name="connsiteX8" fmla="*/ 757632 w 1008590"/>
              <a:gd name="connsiteY8" fmla="*/ 1280512 h 1311672"/>
              <a:gd name="connsiteX9" fmla="*/ 757644 w 1008590"/>
              <a:gd name="connsiteY9" fmla="*/ 1280409 h 1311672"/>
              <a:gd name="connsiteX10" fmla="*/ 722289 w 1008590"/>
              <a:gd name="connsiteY10" fmla="*/ 1260002 h 1311672"/>
              <a:gd name="connsiteX11" fmla="*/ 723973 w 1008590"/>
              <a:gd name="connsiteY11" fmla="*/ 1238463 h 1311672"/>
              <a:gd name="connsiteX12" fmla="*/ 987225 w 1008590"/>
              <a:gd name="connsiteY12" fmla="*/ 977850 h 1311672"/>
              <a:gd name="connsiteX13" fmla="*/ 981406 w 1008590"/>
              <a:gd name="connsiteY13" fmla="*/ 503758 h 13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8590" h="1311672">
                <a:moveTo>
                  <a:pt x="981406" y="503758"/>
                </a:moveTo>
                <a:cubicBezTo>
                  <a:pt x="939164" y="346103"/>
                  <a:pt x="793146" y="132356"/>
                  <a:pt x="781009" y="122448"/>
                </a:cubicBezTo>
                <a:cubicBezTo>
                  <a:pt x="655767" y="20218"/>
                  <a:pt x="502929" y="-25305"/>
                  <a:pt x="355978" y="14070"/>
                </a:cubicBezTo>
                <a:cubicBezTo>
                  <a:pt x="82903" y="87241"/>
                  <a:pt x="-64321" y="423267"/>
                  <a:pt x="27136" y="764610"/>
                </a:cubicBezTo>
                <a:cubicBezTo>
                  <a:pt x="114407" y="1090295"/>
                  <a:pt x="387430" y="1303137"/>
                  <a:pt x="649493" y="1258421"/>
                </a:cubicBezTo>
                <a:cubicBezTo>
                  <a:pt x="659407" y="1256732"/>
                  <a:pt x="666721" y="1267527"/>
                  <a:pt x="661699" y="1276235"/>
                </a:cubicBezTo>
                <a:lnTo>
                  <a:pt x="641286" y="1311583"/>
                </a:lnTo>
                <a:cubicBezTo>
                  <a:pt x="641246" y="1311652"/>
                  <a:pt x="641275" y="1311686"/>
                  <a:pt x="641349" y="1311669"/>
                </a:cubicBezTo>
                <a:lnTo>
                  <a:pt x="757632" y="1280512"/>
                </a:lnTo>
                <a:cubicBezTo>
                  <a:pt x="757706" y="1280495"/>
                  <a:pt x="757712" y="1280444"/>
                  <a:pt x="757644" y="1280409"/>
                </a:cubicBezTo>
                <a:lnTo>
                  <a:pt x="722289" y="1260002"/>
                </a:lnTo>
                <a:cubicBezTo>
                  <a:pt x="713570" y="1254969"/>
                  <a:pt x="714531" y="1241961"/>
                  <a:pt x="723973" y="1238463"/>
                </a:cubicBezTo>
                <a:cubicBezTo>
                  <a:pt x="841855" y="1194811"/>
                  <a:pt x="932658" y="1099873"/>
                  <a:pt x="987225" y="977850"/>
                </a:cubicBezTo>
                <a:cubicBezTo>
                  <a:pt x="1004913" y="938293"/>
                  <a:pt x="1027408" y="675433"/>
                  <a:pt x="981406" y="50375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07AFC88C-330C-4082-BCFA-380611DFADAA}"/>
              </a:ext>
            </a:extLst>
          </p:cNvPr>
          <p:cNvSpPr/>
          <p:nvPr/>
        </p:nvSpPr>
        <p:spPr>
          <a:xfrm>
            <a:off x="2259996" y="2273929"/>
            <a:ext cx="1010979" cy="1311699"/>
          </a:xfrm>
          <a:custGeom>
            <a:avLst/>
            <a:gdLst>
              <a:gd name="connsiteX0" fmla="*/ 655007 w 1010979"/>
              <a:gd name="connsiteY0" fmla="*/ 14096 h 1311699"/>
              <a:gd name="connsiteX1" fmla="*/ 212686 w 1010979"/>
              <a:gd name="connsiteY1" fmla="*/ 137245 h 1311699"/>
              <a:gd name="connsiteX2" fmla="*/ 28964 w 1010979"/>
              <a:gd name="connsiteY2" fmla="*/ 494684 h 1311699"/>
              <a:gd name="connsiteX3" fmla="*/ 18232 w 1010979"/>
              <a:gd name="connsiteY3" fmla="*/ 965023 h 1311699"/>
              <a:gd name="connsiteX4" fmla="*/ 286904 w 1010979"/>
              <a:gd name="connsiteY4" fmla="*/ 1238455 h 1311699"/>
              <a:gd name="connsiteX5" fmla="*/ 288565 w 1010979"/>
              <a:gd name="connsiteY5" fmla="*/ 1260097 h 1311699"/>
              <a:gd name="connsiteX6" fmla="*/ 253336 w 1010979"/>
              <a:gd name="connsiteY6" fmla="*/ 1280436 h 1311699"/>
              <a:gd name="connsiteX7" fmla="*/ 253347 w 1010979"/>
              <a:gd name="connsiteY7" fmla="*/ 1280538 h 1311699"/>
              <a:gd name="connsiteX8" fmla="*/ 369625 w 1010979"/>
              <a:gd name="connsiteY8" fmla="*/ 1311695 h 1311699"/>
              <a:gd name="connsiteX9" fmla="*/ 369688 w 1010979"/>
              <a:gd name="connsiteY9" fmla="*/ 1311610 h 1311699"/>
              <a:gd name="connsiteX10" fmla="*/ 349275 w 1010979"/>
              <a:gd name="connsiteY10" fmla="*/ 1276261 h 1311699"/>
              <a:gd name="connsiteX11" fmla="*/ 361480 w 1010979"/>
              <a:gd name="connsiteY11" fmla="*/ 1258447 h 1311699"/>
              <a:gd name="connsiteX12" fmla="*/ 983838 w 1010979"/>
              <a:gd name="connsiteY12" fmla="*/ 764636 h 1311699"/>
              <a:gd name="connsiteX13" fmla="*/ 655007 w 1010979"/>
              <a:gd name="connsiteY13" fmla="*/ 14096 h 131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0979" h="1311699">
                <a:moveTo>
                  <a:pt x="655007" y="14096"/>
                </a:moveTo>
                <a:cubicBezTo>
                  <a:pt x="501191" y="-27116"/>
                  <a:pt x="340789" y="24454"/>
                  <a:pt x="212686" y="137245"/>
                </a:cubicBezTo>
                <a:cubicBezTo>
                  <a:pt x="193337" y="154279"/>
                  <a:pt x="68909" y="345606"/>
                  <a:pt x="28964" y="494684"/>
                </a:cubicBezTo>
                <a:cubicBezTo>
                  <a:pt x="-15598" y="661002"/>
                  <a:pt x="-43" y="921256"/>
                  <a:pt x="18232" y="965023"/>
                </a:cubicBezTo>
                <a:cubicBezTo>
                  <a:pt x="71798" y="1093301"/>
                  <a:pt x="164967" y="1193267"/>
                  <a:pt x="286904" y="1238455"/>
                </a:cubicBezTo>
                <a:cubicBezTo>
                  <a:pt x="296374" y="1241965"/>
                  <a:pt x="297313" y="1255046"/>
                  <a:pt x="288565" y="1260097"/>
                </a:cubicBezTo>
                <a:lnTo>
                  <a:pt x="253336" y="1280436"/>
                </a:lnTo>
                <a:cubicBezTo>
                  <a:pt x="253268" y="1280476"/>
                  <a:pt x="253279" y="1280521"/>
                  <a:pt x="253347" y="1280538"/>
                </a:cubicBezTo>
                <a:lnTo>
                  <a:pt x="369625" y="1311695"/>
                </a:lnTo>
                <a:cubicBezTo>
                  <a:pt x="369699" y="1311712"/>
                  <a:pt x="369728" y="1311678"/>
                  <a:pt x="369688" y="1311610"/>
                </a:cubicBezTo>
                <a:lnTo>
                  <a:pt x="349275" y="1276261"/>
                </a:lnTo>
                <a:cubicBezTo>
                  <a:pt x="344247" y="1267553"/>
                  <a:pt x="351567" y="1256752"/>
                  <a:pt x="361480" y="1258447"/>
                </a:cubicBezTo>
                <a:cubicBezTo>
                  <a:pt x="623544" y="1303164"/>
                  <a:pt x="896573" y="1090321"/>
                  <a:pt x="983838" y="764636"/>
                </a:cubicBezTo>
                <a:cubicBezTo>
                  <a:pt x="1075306" y="423293"/>
                  <a:pt x="928082" y="87268"/>
                  <a:pt x="655007" y="14096"/>
                </a:cubicBezTo>
                <a:close/>
              </a:path>
            </a:pathLst>
          </a:custGeom>
          <a:solidFill>
            <a:schemeClr val="accent6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xmlns="" id="{A9F47E22-9D0F-4893-94B4-3CE8F244AD79}"/>
              </a:ext>
            </a:extLst>
          </p:cNvPr>
          <p:cNvSpPr/>
          <p:nvPr/>
        </p:nvSpPr>
        <p:spPr>
          <a:xfrm>
            <a:off x="2227821" y="2411174"/>
            <a:ext cx="296652" cy="827771"/>
          </a:xfrm>
          <a:custGeom>
            <a:avLst/>
            <a:gdLst>
              <a:gd name="connsiteX0" fmla="*/ 296653 w 296652"/>
              <a:gd name="connsiteY0" fmla="*/ 280719 h 827771"/>
              <a:gd name="connsiteX1" fmla="*/ 244856 w 296652"/>
              <a:gd name="connsiteY1" fmla="*/ 0 h 827771"/>
              <a:gd name="connsiteX2" fmla="*/ 27127 w 296652"/>
              <a:gd name="connsiteY2" fmla="*/ 362416 h 827771"/>
              <a:gd name="connsiteX3" fmla="*/ 50413 w 296652"/>
              <a:gd name="connsiteY3" fmla="*/ 827772 h 827771"/>
              <a:gd name="connsiteX4" fmla="*/ 296653 w 296652"/>
              <a:gd name="connsiteY4" fmla="*/ 280719 h 82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652" h="827771">
                <a:moveTo>
                  <a:pt x="296653" y="280719"/>
                </a:moveTo>
                <a:cubicBezTo>
                  <a:pt x="296653" y="180013"/>
                  <a:pt x="278014" y="84757"/>
                  <a:pt x="244856" y="0"/>
                </a:cubicBezTo>
                <a:cubicBezTo>
                  <a:pt x="145942" y="87914"/>
                  <a:pt x="67072" y="213343"/>
                  <a:pt x="27127" y="362416"/>
                </a:cubicBezTo>
                <a:cubicBezTo>
                  <a:pt x="-17435" y="528733"/>
                  <a:pt x="-5309" y="693771"/>
                  <a:pt x="50413" y="827772"/>
                </a:cubicBezTo>
                <a:cubicBezTo>
                  <a:pt x="198046" y="715521"/>
                  <a:pt x="296653" y="512518"/>
                  <a:pt x="296653" y="280719"/>
                </a:cubicBezTo>
                <a:close/>
              </a:path>
            </a:pathLst>
          </a:custGeom>
          <a:solidFill>
            <a:srgbClr val="F1F1F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3BFC7FB8-6A49-48E8-A5CA-11678C9F8ACB}"/>
              </a:ext>
            </a:extLst>
          </p:cNvPr>
          <p:cNvSpPr/>
          <p:nvPr/>
        </p:nvSpPr>
        <p:spPr>
          <a:xfrm>
            <a:off x="1500706" y="2396403"/>
            <a:ext cx="319918" cy="855402"/>
          </a:xfrm>
          <a:custGeom>
            <a:avLst/>
            <a:gdLst>
              <a:gd name="connsiteX0" fmla="*/ 292788 w 319918"/>
              <a:gd name="connsiteY0" fmla="*/ 377192 h 855402"/>
              <a:gd name="connsiteX1" fmla="*/ 57769 w 319918"/>
              <a:gd name="connsiteY1" fmla="*/ 0 h 855402"/>
              <a:gd name="connsiteX2" fmla="*/ 0 w 319918"/>
              <a:gd name="connsiteY2" fmla="*/ 295489 h 855402"/>
              <a:gd name="connsiteX3" fmla="*/ 263991 w 319918"/>
              <a:gd name="connsiteY3" fmla="*/ 855402 h 855402"/>
              <a:gd name="connsiteX4" fmla="*/ 292788 w 319918"/>
              <a:gd name="connsiteY4" fmla="*/ 377192 h 85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918" h="855402">
                <a:moveTo>
                  <a:pt x="292788" y="377192"/>
                </a:moveTo>
                <a:cubicBezTo>
                  <a:pt x="250546" y="219537"/>
                  <a:pt x="164754" y="88357"/>
                  <a:pt x="57769" y="0"/>
                </a:cubicBezTo>
                <a:cubicBezTo>
                  <a:pt x="20879" y="88397"/>
                  <a:pt x="0" y="188892"/>
                  <a:pt x="0" y="295489"/>
                </a:cubicBezTo>
                <a:cubicBezTo>
                  <a:pt x="0" y="536452"/>
                  <a:pt x="106569" y="746268"/>
                  <a:pt x="263991" y="855402"/>
                </a:cubicBezTo>
                <a:cubicBezTo>
                  <a:pt x="324388" y="719184"/>
                  <a:pt x="338789" y="548868"/>
                  <a:pt x="292788" y="377192"/>
                </a:cubicBezTo>
                <a:close/>
              </a:path>
            </a:pathLst>
          </a:custGeom>
          <a:solidFill>
            <a:srgbClr val="505050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래픽 6" descr="선물이 있는 풍선">
            <a:extLst>
              <a:ext uri="{FF2B5EF4-FFF2-40B4-BE49-F238E27FC236}">
                <a16:creationId xmlns:a16="http://schemas.microsoft.com/office/drawing/2014/main" xmlns="" id="{95BEF64C-3C91-4127-B593-D99EDD5AAD64}"/>
              </a:ext>
            </a:extLst>
          </p:cNvPr>
          <p:cNvGrpSpPr/>
          <p:nvPr/>
        </p:nvGrpSpPr>
        <p:grpSpPr>
          <a:xfrm>
            <a:off x="846920" y="2120280"/>
            <a:ext cx="1946732" cy="825047"/>
            <a:chOff x="846920" y="2120280"/>
            <a:chExt cx="1946732" cy="825047"/>
          </a:xfrm>
          <a:solidFill>
            <a:srgbClr val="FFFFFF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9166F9CF-388A-4F89-9795-482DE8ECC8D2}"/>
                </a:ext>
              </a:extLst>
            </p:cNvPr>
            <p:cNvSpPr/>
            <p:nvPr/>
          </p:nvSpPr>
          <p:spPr>
            <a:xfrm>
              <a:off x="1676200" y="2120280"/>
              <a:ext cx="353449" cy="221328"/>
            </a:xfrm>
            <a:custGeom>
              <a:avLst/>
              <a:gdLst>
                <a:gd name="connsiteX0" fmla="*/ 17049 w 353449"/>
                <a:gd name="connsiteY0" fmla="*/ 221328 h 221328"/>
                <a:gd name="connsiteX1" fmla="*/ 7494 w 353449"/>
                <a:gd name="connsiteY1" fmla="*/ 218388 h 221328"/>
                <a:gd name="connsiteX2" fmla="*/ 2938 w 353449"/>
                <a:gd name="connsiteY2" fmla="*/ 194688 h 221328"/>
                <a:gd name="connsiteX3" fmla="*/ 336387 w 353449"/>
                <a:gd name="connsiteY3" fmla="*/ 0 h 221328"/>
                <a:gd name="connsiteX4" fmla="*/ 353450 w 353449"/>
                <a:gd name="connsiteY4" fmla="*/ 17063 h 221328"/>
                <a:gd name="connsiteX5" fmla="*/ 336387 w 353449"/>
                <a:gd name="connsiteY5" fmla="*/ 34126 h 221328"/>
                <a:gd name="connsiteX6" fmla="*/ 31188 w 353449"/>
                <a:gd name="connsiteY6" fmla="*/ 213826 h 221328"/>
                <a:gd name="connsiteX7" fmla="*/ 17049 w 353449"/>
                <a:gd name="connsiteY7" fmla="*/ 221328 h 22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449" h="221328">
                  <a:moveTo>
                    <a:pt x="17049" y="221328"/>
                  </a:moveTo>
                  <a:cubicBezTo>
                    <a:pt x="13756" y="221328"/>
                    <a:pt x="10429" y="220379"/>
                    <a:pt x="7494" y="218388"/>
                  </a:cubicBezTo>
                  <a:cubicBezTo>
                    <a:pt x="-310" y="213098"/>
                    <a:pt x="-2346" y="202491"/>
                    <a:pt x="2938" y="194688"/>
                  </a:cubicBezTo>
                  <a:cubicBezTo>
                    <a:pt x="85528" y="72779"/>
                    <a:pt x="210184" y="0"/>
                    <a:pt x="336387" y="0"/>
                  </a:cubicBezTo>
                  <a:cubicBezTo>
                    <a:pt x="345811" y="0"/>
                    <a:pt x="353450" y="7638"/>
                    <a:pt x="353450" y="17063"/>
                  </a:cubicBezTo>
                  <a:cubicBezTo>
                    <a:pt x="353450" y="26487"/>
                    <a:pt x="345811" y="34126"/>
                    <a:pt x="336387" y="34126"/>
                  </a:cubicBezTo>
                  <a:cubicBezTo>
                    <a:pt x="221514" y="34126"/>
                    <a:pt x="107420" y="101308"/>
                    <a:pt x="31188" y="213826"/>
                  </a:cubicBezTo>
                  <a:cubicBezTo>
                    <a:pt x="27890" y="218701"/>
                    <a:pt x="22521" y="221328"/>
                    <a:pt x="17049" y="221328"/>
                  </a:cubicBezTo>
                  <a:close/>
                </a:path>
              </a:pathLst>
            </a:custGeom>
            <a:solidFill>
              <a:srgbClr val="FFFFFF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0F842FAD-DFAD-49CF-AB4A-296B8A514542}"/>
                </a:ext>
              </a:extLst>
            </p:cNvPr>
            <p:cNvSpPr/>
            <p:nvPr/>
          </p:nvSpPr>
          <p:spPr>
            <a:xfrm>
              <a:off x="847378" y="2353366"/>
              <a:ext cx="325209" cy="450311"/>
            </a:xfrm>
            <a:custGeom>
              <a:avLst/>
              <a:gdLst>
                <a:gd name="connsiteX0" fmla="*/ 17082 w 325209"/>
                <a:gd name="connsiteY0" fmla="*/ 450311 h 450311"/>
                <a:gd name="connsiteX1" fmla="*/ 15813 w 325209"/>
                <a:gd name="connsiteY1" fmla="*/ 450266 h 450311"/>
                <a:gd name="connsiteX2" fmla="*/ 47 w 325209"/>
                <a:gd name="connsiteY2" fmla="*/ 432003 h 450311"/>
                <a:gd name="connsiteX3" fmla="*/ 60052 w 325209"/>
                <a:gd name="connsiteY3" fmla="*/ 209201 h 450311"/>
                <a:gd name="connsiteX4" fmla="*/ 197482 w 325209"/>
                <a:gd name="connsiteY4" fmla="*/ 49248 h 450311"/>
                <a:gd name="connsiteX5" fmla="*/ 303721 w 325209"/>
                <a:gd name="connsiteY5" fmla="*/ 590 h 450311"/>
                <a:gd name="connsiteX6" fmla="*/ 324623 w 325209"/>
                <a:gd name="connsiteY6" fmla="*/ 12648 h 450311"/>
                <a:gd name="connsiteX7" fmla="*/ 312565 w 325209"/>
                <a:gd name="connsiteY7" fmla="*/ 33550 h 450311"/>
                <a:gd name="connsiteX8" fmla="*/ 216609 w 325209"/>
                <a:gd name="connsiteY8" fmla="*/ 77510 h 450311"/>
                <a:gd name="connsiteX9" fmla="*/ 90458 w 325209"/>
                <a:gd name="connsiteY9" fmla="*/ 224700 h 450311"/>
                <a:gd name="connsiteX10" fmla="*/ 34082 w 325209"/>
                <a:gd name="connsiteY10" fmla="*/ 434500 h 450311"/>
                <a:gd name="connsiteX11" fmla="*/ 17082 w 325209"/>
                <a:gd name="connsiteY11" fmla="*/ 450311 h 4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5209" h="450311">
                  <a:moveTo>
                    <a:pt x="17082" y="450311"/>
                  </a:moveTo>
                  <a:cubicBezTo>
                    <a:pt x="16661" y="450311"/>
                    <a:pt x="16240" y="450300"/>
                    <a:pt x="15813" y="450266"/>
                  </a:cubicBezTo>
                  <a:cubicBezTo>
                    <a:pt x="6412" y="449577"/>
                    <a:pt x="-647" y="441399"/>
                    <a:pt x="47" y="432003"/>
                  </a:cubicBezTo>
                  <a:cubicBezTo>
                    <a:pt x="6036" y="350510"/>
                    <a:pt x="26227" y="275547"/>
                    <a:pt x="60052" y="209201"/>
                  </a:cubicBezTo>
                  <a:cubicBezTo>
                    <a:pt x="94155" y="142320"/>
                    <a:pt x="141675" y="87008"/>
                    <a:pt x="197482" y="49248"/>
                  </a:cubicBezTo>
                  <a:cubicBezTo>
                    <a:pt x="230231" y="27089"/>
                    <a:pt x="265978" y="10714"/>
                    <a:pt x="303721" y="590"/>
                  </a:cubicBezTo>
                  <a:cubicBezTo>
                    <a:pt x="312821" y="-1861"/>
                    <a:pt x="322183" y="3548"/>
                    <a:pt x="324623" y="12648"/>
                  </a:cubicBezTo>
                  <a:cubicBezTo>
                    <a:pt x="327063" y="21748"/>
                    <a:pt x="321666" y="31110"/>
                    <a:pt x="312565" y="33550"/>
                  </a:cubicBezTo>
                  <a:cubicBezTo>
                    <a:pt x="278496" y="42690"/>
                    <a:pt x="246213" y="57484"/>
                    <a:pt x="216609" y="77510"/>
                  </a:cubicBezTo>
                  <a:cubicBezTo>
                    <a:pt x="165563" y="112045"/>
                    <a:pt x="121944" y="162944"/>
                    <a:pt x="90458" y="224700"/>
                  </a:cubicBezTo>
                  <a:cubicBezTo>
                    <a:pt x="58704" y="286979"/>
                    <a:pt x="39741" y="357563"/>
                    <a:pt x="34082" y="434500"/>
                  </a:cubicBezTo>
                  <a:cubicBezTo>
                    <a:pt x="33422" y="443469"/>
                    <a:pt x="25943" y="450311"/>
                    <a:pt x="17082" y="450311"/>
                  </a:cubicBezTo>
                  <a:close/>
                </a:path>
              </a:pathLst>
            </a:custGeom>
            <a:solidFill>
              <a:srgbClr val="FFFFFF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1EDFDF8D-4243-49FD-959F-747DB7132B99}"/>
                </a:ext>
              </a:extLst>
            </p:cNvPr>
            <p:cNvSpPr/>
            <p:nvPr/>
          </p:nvSpPr>
          <p:spPr>
            <a:xfrm>
              <a:off x="846920" y="2859166"/>
              <a:ext cx="39313" cy="86161"/>
            </a:xfrm>
            <a:custGeom>
              <a:avLst/>
              <a:gdLst>
                <a:gd name="connsiteX0" fmla="*/ 22221 w 39313"/>
                <a:gd name="connsiteY0" fmla="*/ 86161 h 86161"/>
                <a:gd name="connsiteX1" fmla="*/ 5340 w 39313"/>
                <a:gd name="connsiteY1" fmla="*/ 71413 h 86161"/>
                <a:gd name="connsiteX2" fmla="*/ 34 w 39313"/>
                <a:gd name="connsiteY2" fmla="*/ 18120 h 86161"/>
                <a:gd name="connsiteX3" fmla="*/ 16010 w 39313"/>
                <a:gd name="connsiteY3" fmla="*/ 34 h 86161"/>
                <a:gd name="connsiteX4" fmla="*/ 34097 w 39313"/>
                <a:gd name="connsiteY4" fmla="*/ 16010 h 86161"/>
                <a:gd name="connsiteX5" fmla="*/ 39153 w 39313"/>
                <a:gd name="connsiteY5" fmla="*/ 66772 h 86161"/>
                <a:gd name="connsiteX6" fmla="*/ 24570 w 39313"/>
                <a:gd name="connsiteY6" fmla="*/ 85996 h 86161"/>
                <a:gd name="connsiteX7" fmla="*/ 22221 w 39313"/>
                <a:gd name="connsiteY7" fmla="*/ 86161 h 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13" h="86161">
                  <a:moveTo>
                    <a:pt x="22221" y="86161"/>
                  </a:moveTo>
                  <a:cubicBezTo>
                    <a:pt x="13826" y="86161"/>
                    <a:pt x="6512" y="79968"/>
                    <a:pt x="5340" y="71413"/>
                  </a:cubicBezTo>
                  <a:cubicBezTo>
                    <a:pt x="2917" y="53731"/>
                    <a:pt x="1131" y="35803"/>
                    <a:pt x="34" y="18120"/>
                  </a:cubicBezTo>
                  <a:cubicBezTo>
                    <a:pt x="-552" y="8713"/>
                    <a:pt x="6603" y="614"/>
                    <a:pt x="16010" y="34"/>
                  </a:cubicBezTo>
                  <a:cubicBezTo>
                    <a:pt x="25400" y="-552"/>
                    <a:pt x="33517" y="6603"/>
                    <a:pt x="34097" y="16010"/>
                  </a:cubicBezTo>
                  <a:cubicBezTo>
                    <a:pt x="35143" y="32846"/>
                    <a:pt x="36838" y="49925"/>
                    <a:pt x="39153" y="66772"/>
                  </a:cubicBezTo>
                  <a:cubicBezTo>
                    <a:pt x="40433" y="76111"/>
                    <a:pt x="33903" y="84717"/>
                    <a:pt x="24570" y="85996"/>
                  </a:cubicBezTo>
                  <a:cubicBezTo>
                    <a:pt x="23779" y="86104"/>
                    <a:pt x="22995" y="86161"/>
                    <a:pt x="22221" y="86161"/>
                  </a:cubicBezTo>
                  <a:close/>
                </a:path>
              </a:pathLst>
            </a:custGeom>
            <a:solidFill>
              <a:srgbClr val="FFFFFF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23AE07F8-D0EC-4019-BA2C-340D7E0CDA8E}"/>
                </a:ext>
              </a:extLst>
            </p:cNvPr>
            <p:cNvSpPr/>
            <p:nvPr/>
          </p:nvSpPr>
          <p:spPr>
            <a:xfrm>
              <a:off x="2370648" y="2360457"/>
              <a:ext cx="423004" cy="360794"/>
            </a:xfrm>
            <a:custGeom>
              <a:avLst/>
              <a:gdLst>
                <a:gd name="connsiteX0" fmla="*/ 17067 w 423004"/>
                <a:gd name="connsiteY0" fmla="*/ 360795 h 360794"/>
                <a:gd name="connsiteX1" fmla="*/ 11453 w 423004"/>
                <a:gd name="connsiteY1" fmla="*/ 359839 h 360794"/>
                <a:gd name="connsiteX2" fmla="*/ 954 w 423004"/>
                <a:gd name="connsiteY2" fmla="*/ 338112 h 360794"/>
                <a:gd name="connsiteX3" fmla="*/ 116583 w 423004"/>
                <a:gd name="connsiteY3" fmla="*/ 138437 h 360794"/>
                <a:gd name="connsiteX4" fmla="*/ 290727 w 423004"/>
                <a:gd name="connsiteY4" fmla="*/ 19503 h 360794"/>
                <a:gd name="connsiteX5" fmla="*/ 405936 w 423004"/>
                <a:gd name="connsiteY5" fmla="*/ 0 h 360794"/>
                <a:gd name="connsiteX6" fmla="*/ 405941 w 423004"/>
                <a:gd name="connsiteY6" fmla="*/ 0 h 360794"/>
                <a:gd name="connsiteX7" fmla="*/ 423004 w 423004"/>
                <a:gd name="connsiteY7" fmla="*/ 17057 h 360794"/>
                <a:gd name="connsiteX8" fmla="*/ 405947 w 423004"/>
                <a:gd name="connsiteY8" fmla="*/ 34126 h 360794"/>
                <a:gd name="connsiteX9" fmla="*/ 301881 w 423004"/>
                <a:gd name="connsiteY9" fmla="*/ 51757 h 360794"/>
                <a:gd name="connsiteX10" fmla="*/ 141939 w 423004"/>
                <a:gd name="connsiteY10" fmla="*/ 161278 h 360794"/>
                <a:gd name="connsiteX11" fmla="*/ 33180 w 423004"/>
                <a:gd name="connsiteY11" fmla="*/ 349340 h 360794"/>
                <a:gd name="connsiteX12" fmla="*/ 17067 w 423004"/>
                <a:gd name="connsiteY12" fmla="*/ 360795 h 3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3004" h="360794">
                  <a:moveTo>
                    <a:pt x="17067" y="360795"/>
                  </a:moveTo>
                  <a:cubicBezTo>
                    <a:pt x="15207" y="360795"/>
                    <a:pt x="13313" y="360488"/>
                    <a:pt x="11453" y="359839"/>
                  </a:cubicBezTo>
                  <a:cubicBezTo>
                    <a:pt x="2558" y="356739"/>
                    <a:pt x="-2146" y="347014"/>
                    <a:pt x="954" y="338112"/>
                  </a:cubicBezTo>
                  <a:cubicBezTo>
                    <a:pt x="27834" y="260948"/>
                    <a:pt x="66731" y="193766"/>
                    <a:pt x="116583" y="138437"/>
                  </a:cubicBezTo>
                  <a:cubicBezTo>
                    <a:pt x="166822" y="82658"/>
                    <a:pt x="227043" y="41531"/>
                    <a:pt x="290727" y="19503"/>
                  </a:cubicBezTo>
                  <a:cubicBezTo>
                    <a:pt x="328106" y="6575"/>
                    <a:pt x="366873" y="11"/>
                    <a:pt x="405936" y="0"/>
                  </a:cubicBezTo>
                  <a:lnTo>
                    <a:pt x="405941" y="0"/>
                  </a:lnTo>
                  <a:cubicBezTo>
                    <a:pt x="415360" y="0"/>
                    <a:pt x="422999" y="7638"/>
                    <a:pt x="423004" y="17057"/>
                  </a:cubicBezTo>
                  <a:cubicBezTo>
                    <a:pt x="423010" y="26482"/>
                    <a:pt x="415372" y="34120"/>
                    <a:pt x="405947" y="34126"/>
                  </a:cubicBezTo>
                  <a:cubicBezTo>
                    <a:pt x="370684" y="34137"/>
                    <a:pt x="335676" y="40064"/>
                    <a:pt x="301881" y="51757"/>
                  </a:cubicBezTo>
                  <a:cubicBezTo>
                    <a:pt x="243634" y="71903"/>
                    <a:pt x="188327" y="109783"/>
                    <a:pt x="141939" y="161278"/>
                  </a:cubicBezTo>
                  <a:cubicBezTo>
                    <a:pt x="95147" y="213218"/>
                    <a:pt x="58558" y="276493"/>
                    <a:pt x="33180" y="349340"/>
                  </a:cubicBezTo>
                  <a:cubicBezTo>
                    <a:pt x="30729" y="356381"/>
                    <a:pt x="24125" y="360795"/>
                    <a:pt x="17067" y="360795"/>
                  </a:cubicBezTo>
                  <a:close/>
                </a:path>
              </a:pathLst>
            </a:custGeom>
            <a:solidFill>
              <a:srgbClr val="FFFFFF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13930A43-BB44-4C40-8E2D-F011918D4DCD}"/>
                </a:ext>
              </a:extLst>
            </p:cNvPr>
            <p:cNvSpPr/>
            <p:nvPr/>
          </p:nvSpPr>
          <p:spPr>
            <a:xfrm>
              <a:off x="2338546" y="2773559"/>
              <a:ext cx="42595" cy="85731"/>
            </a:xfrm>
            <a:custGeom>
              <a:avLst/>
              <a:gdLst>
                <a:gd name="connsiteX0" fmla="*/ 17090 w 42595"/>
                <a:gd name="connsiteY0" fmla="*/ 85731 h 85731"/>
                <a:gd name="connsiteX1" fmla="*/ 14929 w 42595"/>
                <a:gd name="connsiteY1" fmla="*/ 85595 h 85731"/>
                <a:gd name="connsiteX2" fmla="*/ 136 w 42595"/>
                <a:gd name="connsiteY2" fmla="*/ 66530 h 85731"/>
                <a:gd name="connsiteX3" fmla="*/ 8803 w 42595"/>
                <a:gd name="connsiteY3" fmla="*/ 13680 h 85731"/>
                <a:gd name="connsiteX4" fmla="*/ 28915 w 42595"/>
                <a:gd name="connsiteY4" fmla="*/ 343 h 85731"/>
                <a:gd name="connsiteX5" fmla="*/ 42252 w 42595"/>
                <a:gd name="connsiteY5" fmla="*/ 20455 h 85731"/>
                <a:gd name="connsiteX6" fmla="*/ 33994 w 42595"/>
                <a:gd name="connsiteY6" fmla="*/ 70801 h 85731"/>
                <a:gd name="connsiteX7" fmla="*/ 17090 w 42595"/>
                <a:gd name="connsiteY7" fmla="*/ 85731 h 8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95" h="85731">
                  <a:moveTo>
                    <a:pt x="17090" y="85731"/>
                  </a:moveTo>
                  <a:cubicBezTo>
                    <a:pt x="16379" y="85731"/>
                    <a:pt x="15657" y="85686"/>
                    <a:pt x="14929" y="85595"/>
                  </a:cubicBezTo>
                  <a:cubicBezTo>
                    <a:pt x="5579" y="84412"/>
                    <a:pt x="-1042" y="75880"/>
                    <a:pt x="136" y="66530"/>
                  </a:cubicBezTo>
                  <a:cubicBezTo>
                    <a:pt x="2371" y="48853"/>
                    <a:pt x="5283" y="31073"/>
                    <a:pt x="8803" y="13680"/>
                  </a:cubicBezTo>
                  <a:cubicBezTo>
                    <a:pt x="10669" y="4444"/>
                    <a:pt x="19661" y="-1528"/>
                    <a:pt x="28915" y="343"/>
                  </a:cubicBezTo>
                  <a:cubicBezTo>
                    <a:pt x="38152" y="2214"/>
                    <a:pt x="44124" y="11218"/>
                    <a:pt x="42252" y="20455"/>
                  </a:cubicBezTo>
                  <a:cubicBezTo>
                    <a:pt x="38897" y="37017"/>
                    <a:pt x="36121" y="53960"/>
                    <a:pt x="33994" y="70801"/>
                  </a:cubicBezTo>
                  <a:cubicBezTo>
                    <a:pt x="32908" y="79429"/>
                    <a:pt x="25559" y="85731"/>
                    <a:pt x="17090" y="85731"/>
                  </a:cubicBezTo>
                  <a:close/>
                </a:path>
              </a:pathLst>
            </a:custGeom>
            <a:solidFill>
              <a:srgbClr val="FFFFFF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" name="그래픽 6" descr="선물이 있는 풍선">
            <a:extLst>
              <a:ext uri="{FF2B5EF4-FFF2-40B4-BE49-F238E27FC236}">
                <a16:creationId xmlns:a16="http://schemas.microsoft.com/office/drawing/2014/main" xmlns="" id="{7AF8A455-16C2-4564-8DD0-1746ADF10A6A}"/>
              </a:ext>
            </a:extLst>
          </p:cNvPr>
          <p:cNvGrpSpPr/>
          <p:nvPr/>
        </p:nvGrpSpPr>
        <p:grpSpPr>
          <a:xfrm>
            <a:off x="822451" y="1070913"/>
            <a:ext cx="2098735" cy="1163569"/>
            <a:chOff x="822451" y="1070913"/>
            <a:chExt cx="2098735" cy="1163569"/>
          </a:xfrm>
          <a:solidFill>
            <a:srgbClr val="FFFFFF"/>
          </a:solidFill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EDA41161-0A02-4D7B-AAB1-8F4BEEAACAD5}"/>
                </a:ext>
              </a:extLst>
            </p:cNvPr>
            <p:cNvSpPr/>
            <p:nvPr/>
          </p:nvSpPr>
          <p:spPr>
            <a:xfrm>
              <a:off x="1654872" y="1070913"/>
              <a:ext cx="353449" cy="221328"/>
            </a:xfrm>
            <a:custGeom>
              <a:avLst/>
              <a:gdLst>
                <a:gd name="connsiteX0" fmla="*/ 17049 w 353449"/>
                <a:gd name="connsiteY0" fmla="*/ 221328 h 221328"/>
                <a:gd name="connsiteX1" fmla="*/ 7494 w 353449"/>
                <a:gd name="connsiteY1" fmla="*/ 218388 h 221328"/>
                <a:gd name="connsiteX2" fmla="*/ 2938 w 353449"/>
                <a:gd name="connsiteY2" fmla="*/ 194688 h 221328"/>
                <a:gd name="connsiteX3" fmla="*/ 336387 w 353449"/>
                <a:gd name="connsiteY3" fmla="*/ 0 h 221328"/>
                <a:gd name="connsiteX4" fmla="*/ 353450 w 353449"/>
                <a:gd name="connsiteY4" fmla="*/ 17063 h 221328"/>
                <a:gd name="connsiteX5" fmla="*/ 336387 w 353449"/>
                <a:gd name="connsiteY5" fmla="*/ 34126 h 221328"/>
                <a:gd name="connsiteX6" fmla="*/ 31188 w 353449"/>
                <a:gd name="connsiteY6" fmla="*/ 213826 h 221328"/>
                <a:gd name="connsiteX7" fmla="*/ 17049 w 353449"/>
                <a:gd name="connsiteY7" fmla="*/ 221328 h 22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449" h="221328">
                  <a:moveTo>
                    <a:pt x="17049" y="221328"/>
                  </a:moveTo>
                  <a:cubicBezTo>
                    <a:pt x="13756" y="221328"/>
                    <a:pt x="10429" y="220379"/>
                    <a:pt x="7494" y="218388"/>
                  </a:cubicBezTo>
                  <a:cubicBezTo>
                    <a:pt x="-310" y="213098"/>
                    <a:pt x="-2346" y="202491"/>
                    <a:pt x="2938" y="194688"/>
                  </a:cubicBezTo>
                  <a:cubicBezTo>
                    <a:pt x="85528" y="72779"/>
                    <a:pt x="210184" y="0"/>
                    <a:pt x="336387" y="0"/>
                  </a:cubicBezTo>
                  <a:cubicBezTo>
                    <a:pt x="345811" y="0"/>
                    <a:pt x="353450" y="7638"/>
                    <a:pt x="353450" y="17063"/>
                  </a:cubicBezTo>
                  <a:cubicBezTo>
                    <a:pt x="353450" y="26487"/>
                    <a:pt x="345811" y="34126"/>
                    <a:pt x="336387" y="34126"/>
                  </a:cubicBezTo>
                  <a:cubicBezTo>
                    <a:pt x="221514" y="34126"/>
                    <a:pt x="107420" y="101308"/>
                    <a:pt x="31188" y="213826"/>
                  </a:cubicBezTo>
                  <a:cubicBezTo>
                    <a:pt x="27890" y="218701"/>
                    <a:pt x="22521" y="221328"/>
                    <a:pt x="17049" y="221328"/>
                  </a:cubicBezTo>
                  <a:close/>
                </a:path>
              </a:pathLst>
            </a:custGeom>
            <a:solidFill>
              <a:srgbClr val="FFFFFF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650BB772-56A6-4EDC-9A8D-1E778163CFEE}"/>
                </a:ext>
              </a:extLst>
            </p:cNvPr>
            <p:cNvSpPr/>
            <p:nvPr/>
          </p:nvSpPr>
          <p:spPr>
            <a:xfrm>
              <a:off x="2530165" y="1627310"/>
              <a:ext cx="391021" cy="143186"/>
            </a:xfrm>
            <a:custGeom>
              <a:avLst/>
              <a:gdLst>
                <a:gd name="connsiteX0" fmla="*/ 17070 w 391021"/>
                <a:gd name="connsiteY0" fmla="*/ 143187 h 143186"/>
                <a:gd name="connsiteX1" fmla="*/ 4160 w 391021"/>
                <a:gd name="connsiteY1" fmla="*/ 137289 h 143186"/>
                <a:gd name="connsiteX2" fmla="*/ 5894 w 391021"/>
                <a:gd name="connsiteY2" fmla="*/ 113224 h 143186"/>
                <a:gd name="connsiteX3" fmla="*/ 378371 w 391021"/>
                <a:gd name="connsiteY3" fmla="*/ 11473 h 143186"/>
                <a:gd name="connsiteX4" fmla="*/ 390435 w 391021"/>
                <a:gd name="connsiteY4" fmla="*/ 32369 h 143186"/>
                <a:gd name="connsiteX5" fmla="*/ 369538 w 391021"/>
                <a:gd name="connsiteY5" fmla="*/ 44438 h 143186"/>
                <a:gd name="connsiteX6" fmla="*/ 28230 w 391021"/>
                <a:gd name="connsiteY6" fmla="*/ 139023 h 143186"/>
                <a:gd name="connsiteX7" fmla="*/ 17070 w 391021"/>
                <a:gd name="connsiteY7" fmla="*/ 143187 h 14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1021" h="143186">
                  <a:moveTo>
                    <a:pt x="17070" y="143187"/>
                  </a:moveTo>
                  <a:cubicBezTo>
                    <a:pt x="12293" y="143187"/>
                    <a:pt x="7538" y="141190"/>
                    <a:pt x="4160" y="137289"/>
                  </a:cubicBezTo>
                  <a:cubicBezTo>
                    <a:pt x="-2006" y="130168"/>
                    <a:pt x="-1227" y="119390"/>
                    <a:pt x="5894" y="113224"/>
                  </a:cubicBezTo>
                  <a:cubicBezTo>
                    <a:pt x="117218" y="16848"/>
                    <a:pt x="256486" y="-21186"/>
                    <a:pt x="378371" y="11473"/>
                  </a:cubicBezTo>
                  <a:cubicBezTo>
                    <a:pt x="387477" y="13913"/>
                    <a:pt x="392875" y="23269"/>
                    <a:pt x="390435" y="32369"/>
                  </a:cubicBezTo>
                  <a:cubicBezTo>
                    <a:pt x="388001" y="41475"/>
                    <a:pt x="378639" y="46878"/>
                    <a:pt x="369538" y="44438"/>
                  </a:cubicBezTo>
                  <a:cubicBezTo>
                    <a:pt x="258590" y="14709"/>
                    <a:pt x="130994" y="50069"/>
                    <a:pt x="28230" y="139023"/>
                  </a:cubicBezTo>
                  <a:cubicBezTo>
                    <a:pt x="25010" y="141816"/>
                    <a:pt x="21029" y="143187"/>
                    <a:pt x="17070" y="143187"/>
                  </a:cubicBezTo>
                  <a:close/>
                </a:path>
              </a:pathLst>
            </a:custGeom>
            <a:solidFill>
              <a:srgbClr val="FFFFFF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6AB56E70-8EAB-4CD7-9032-B92A3781F160}"/>
                </a:ext>
              </a:extLst>
            </p:cNvPr>
            <p:cNvSpPr/>
            <p:nvPr/>
          </p:nvSpPr>
          <p:spPr>
            <a:xfrm>
              <a:off x="822916" y="1642515"/>
              <a:ext cx="325209" cy="450316"/>
            </a:xfrm>
            <a:custGeom>
              <a:avLst/>
              <a:gdLst>
                <a:gd name="connsiteX0" fmla="*/ 17076 w 325209"/>
                <a:gd name="connsiteY0" fmla="*/ 450317 h 450316"/>
                <a:gd name="connsiteX1" fmla="*/ 15807 w 325209"/>
                <a:gd name="connsiteY1" fmla="*/ 450271 h 450316"/>
                <a:gd name="connsiteX2" fmla="*/ 47 w 325209"/>
                <a:gd name="connsiteY2" fmla="*/ 432003 h 450316"/>
                <a:gd name="connsiteX3" fmla="*/ 60052 w 325209"/>
                <a:gd name="connsiteY3" fmla="*/ 209207 h 450316"/>
                <a:gd name="connsiteX4" fmla="*/ 197487 w 325209"/>
                <a:gd name="connsiteY4" fmla="*/ 49248 h 450316"/>
                <a:gd name="connsiteX5" fmla="*/ 303721 w 325209"/>
                <a:gd name="connsiteY5" fmla="*/ 590 h 450316"/>
                <a:gd name="connsiteX6" fmla="*/ 324623 w 325209"/>
                <a:gd name="connsiteY6" fmla="*/ 12648 h 450316"/>
                <a:gd name="connsiteX7" fmla="*/ 312565 w 325209"/>
                <a:gd name="connsiteY7" fmla="*/ 33550 h 450316"/>
                <a:gd name="connsiteX8" fmla="*/ 216609 w 325209"/>
                <a:gd name="connsiteY8" fmla="*/ 77510 h 450316"/>
                <a:gd name="connsiteX9" fmla="*/ 90458 w 325209"/>
                <a:gd name="connsiteY9" fmla="*/ 224700 h 450316"/>
                <a:gd name="connsiteX10" fmla="*/ 34082 w 325209"/>
                <a:gd name="connsiteY10" fmla="*/ 434505 h 450316"/>
                <a:gd name="connsiteX11" fmla="*/ 17076 w 325209"/>
                <a:gd name="connsiteY11" fmla="*/ 450317 h 45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5209" h="450316">
                  <a:moveTo>
                    <a:pt x="17076" y="450317"/>
                  </a:moveTo>
                  <a:cubicBezTo>
                    <a:pt x="16655" y="450317"/>
                    <a:pt x="16234" y="450305"/>
                    <a:pt x="15807" y="450271"/>
                  </a:cubicBezTo>
                  <a:cubicBezTo>
                    <a:pt x="6412" y="449583"/>
                    <a:pt x="-647" y="441399"/>
                    <a:pt x="47" y="432003"/>
                  </a:cubicBezTo>
                  <a:cubicBezTo>
                    <a:pt x="6042" y="350510"/>
                    <a:pt x="26227" y="275553"/>
                    <a:pt x="60052" y="209207"/>
                  </a:cubicBezTo>
                  <a:cubicBezTo>
                    <a:pt x="94149" y="142320"/>
                    <a:pt x="141675" y="87014"/>
                    <a:pt x="197487" y="49248"/>
                  </a:cubicBezTo>
                  <a:cubicBezTo>
                    <a:pt x="230237" y="27089"/>
                    <a:pt x="265978" y="10720"/>
                    <a:pt x="303721" y="590"/>
                  </a:cubicBezTo>
                  <a:cubicBezTo>
                    <a:pt x="312816" y="-1861"/>
                    <a:pt x="322177" y="3548"/>
                    <a:pt x="324623" y="12648"/>
                  </a:cubicBezTo>
                  <a:cubicBezTo>
                    <a:pt x="327063" y="21748"/>
                    <a:pt x="321666" y="31110"/>
                    <a:pt x="312565" y="33550"/>
                  </a:cubicBezTo>
                  <a:cubicBezTo>
                    <a:pt x="278496" y="42690"/>
                    <a:pt x="246213" y="57484"/>
                    <a:pt x="216609" y="77510"/>
                  </a:cubicBezTo>
                  <a:cubicBezTo>
                    <a:pt x="165563" y="112045"/>
                    <a:pt x="121939" y="162944"/>
                    <a:pt x="90458" y="224700"/>
                  </a:cubicBezTo>
                  <a:cubicBezTo>
                    <a:pt x="58709" y="286979"/>
                    <a:pt x="39741" y="357563"/>
                    <a:pt x="34082" y="434505"/>
                  </a:cubicBezTo>
                  <a:cubicBezTo>
                    <a:pt x="33416" y="443480"/>
                    <a:pt x="25931" y="450317"/>
                    <a:pt x="17076" y="450317"/>
                  </a:cubicBezTo>
                  <a:close/>
                </a:path>
              </a:pathLst>
            </a:custGeom>
            <a:solidFill>
              <a:srgbClr val="FFFFFF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7DD670DF-C585-49CF-83D0-17B4D67494E9}"/>
                </a:ext>
              </a:extLst>
            </p:cNvPr>
            <p:cNvSpPr/>
            <p:nvPr/>
          </p:nvSpPr>
          <p:spPr>
            <a:xfrm>
              <a:off x="822451" y="2148320"/>
              <a:ext cx="39313" cy="86162"/>
            </a:xfrm>
            <a:custGeom>
              <a:avLst/>
              <a:gdLst>
                <a:gd name="connsiteX0" fmla="*/ 22221 w 39313"/>
                <a:gd name="connsiteY0" fmla="*/ 86163 h 86162"/>
                <a:gd name="connsiteX1" fmla="*/ 5340 w 39313"/>
                <a:gd name="connsiteY1" fmla="*/ 71415 h 86162"/>
                <a:gd name="connsiteX2" fmla="*/ 34 w 39313"/>
                <a:gd name="connsiteY2" fmla="*/ 18121 h 86162"/>
                <a:gd name="connsiteX3" fmla="*/ 16010 w 39313"/>
                <a:gd name="connsiteY3" fmla="*/ 35 h 86162"/>
                <a:gd name="connsiteX4" fmla="*/ 34097 w 39313"/>
                <a:gd name="connsiteY4" fmla="*/ 16011 h 86162"/>
                <a:gd name="connsiteX5" fmla="*/ 39153 w 39313"/>
                <a:gd name="connsiteY5" fmla="*/ 66773 h 86162"/>
                <a:gd name="connsiteX6" fmla="*/ 24570 w 39313"/>
                <a:gd name="connsiteY6" fmla="*/ 85998 h 86162"/>
                <a:gd name="connsiteX7" fmla="*/ 22221 w 39313"/>
                <a:gd name="connsiteY7" fmla="*/ 86163 h 8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13" h="86162">
                  <a:moveTo>
                    <a:pt x="22221" y="86163"/>
                  </a:moveTo>
                  <a:cubicBezTo>
                    <a:pt x="13826" y="86163"/>
                    <a:pt x="6512" y="79969"/>
                    <a:pt x="5340" y="71415"/>
                  </a:cubicBezTo>
                  <a:cubicBezTo>
                    <a:pt x="2911" y="53709"/>
                    <a:pt x="1126" y="35776"/>
                    <a:pt x="34" y="18121"/>
                  </a:cubicBezTo>
                  <a:cubicBezTo>
                    <a:pt x="-552" y="8714"/>
                    <a:pt x="6603" y="615"/>
                    <a:pt x="16010" y="35"/>
                  </a:cubicBezTo>
                  <a:cubicBezTo>
                    <a:pt x="25389" y="-562"/>
                    <a:pt x="33517" y="6604"/>
                    <a:pt x="34097" y="16011"/>
                  </a:cubicBezTo>
                  <a:cubicBezTo>
                    <a:pt x="35138" y="32824"/>
                    <a:pt x="36838" y="49904"/>
                    <a:pt x="39153" y="66773"/>
                  </a:cubicBezTo>
                  <a:cubicBezTo>
                    <a:pt x="40433" y="76113"/>
                    <a:pt x="33903" y="84718"/>
                    <a:pt x="24570" y="85998"/>
                  </a:cubicBezTo>
                  <a:cubicBezTo>
                    <a:pt x="23779" y="86111"/>
                    <a:pt x="22995" y="86163"/>
                    <a:pt x="22221" y="86163"/>
                  </a:cubicBezTo>
                  <a:close/>
                </a:path>
              </a:pathLst>
            </a:custGeom>
            <a:solidFill>
              <a:srgbClr val="FFFFFF"/>
            </a:solidFill>
            <a:ln w="5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774B12C-0366-4CA8-B8CF-218EDB45988A}"/>
              </a:ext>
            </a:extLst>
          </p:cNvPr>
          <p:cNvSpPr/>
          <p:nvPr/>
        </p:nvSpPr>
        <p:spPr>
          <a:xfrm>
            <a:off x="4465875" y="904788"/>
            <a:ext cx="6978532" cy="4908429"/>
          </a:xfrm>
          <a:custGeom>
            <a:avLst/>
            <a:gdLst>
              <a:gd name="connsiteX0" fmla="*/ 0 w 6978532"/>
              <a:gd name="connsiteY0" fmla="*/ 0 h 4908429"/>
              <a:gd name="connsiteX1" fmla="*/ 6978532 w 6978532"/>
              <a:gd name="connsiteY1" fmla="*/ 0 h 4908429"/>
              <a:gd name="connsiteX2" fmla="*/ 6978532 w 6978532"/>
              <a:gd name="connsiteY2" fmla="*/ 4908429 h 4908429"/>
              <a:gd name="connsiteX3" fmla="*/ 0 w 6978532"/>
              <a:gd name="connsiteY3" fmla="*/ 4908429 h 4908429"/>
              <a:gd name="connsiteX4" fmla="*/ 0 w 6978532"/>
              <a:gd name="connsiteY4" fmla="*/ 0 h 490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8532" h="4908429" fill="none" extrusionOk="0">
                <a:moveTo>
                  <a:pt x="0" y="0"/>
                </a:moveTo>
                <a:cubicBezTo>
                  <a:pt x="2880184" y="50261"/>
                  <a:pt x="4477183" y="-155651"/>
                  <a:pt x="6978532" y="0"/>
                </a:cubicBezTo>
                <a:cubicBezTo>
                  <a:pt x="7058629" y="762347"/>
                  <a:pt x="6927690" y="3205599"/>
                  <a:pt x="6978532" y="4908429"/>
                </a:cubicBezTo>
                <a:cubicBezTo>
                  <a:pt x="3947628" y="4781141"/>
                  <a:pt x="2472156" y="4745606"/>
                  <a:pt x="0" y="4908429"/>
                </a:cubicBezTo>
                <a:cubicBezTo>
                  <a:pt x="-153671" y="3867645"/>
                  <a:pt x="30195" y="1550724"/>
                  <a:pt x="0" y="0"/>
                </a:cubicBezTo>
                <a:close/>
              </a:path>
              <a:path w="6978532" h="4908429" stroke="0" extrusionOk="0">
                <a:moveTo>
                  <a:pt x="0" y="0"/>
                </a:moveTo>
                <a:cubicBezTo>
                  <a:pt x="3082616" y="-26942"/>
                  <a:pt x="3765985" y="51605"/>
                  <a:pt x="6978532" y="0"/>
                </a:cubicBezTo>
                <a:cubicBezTo>
                  <a:pt x="7131074" y="1968069"/>
                  <a:pt x="6910895" y="3151721"/>
                  <a:pt x="6978532" y="4908429"/>
                </a:cubicBezTo>
                <a:cubicBezTo>
                  <a:pt x="6079880" y="4906256"/>
                  <a:pt x="1288468" y="4890775"/>
                  <a:pt x="0" y="4908429"/>
                </a:cubicBezTo>
                <a:cubicBezTo>
                  <a:pt x="159626" y="3009533"/>
                  <a:pt x="87759" y="96535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xmlns="" sd="37474978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리본: 위로 기울어짐 1">
            <a:extLst>
              <a:ext uri="{FF2B5EF4-FFF2-40B4-BE49-F238E27FC236}">
                <a16:creationId xmlns:a16="http://schemas.microsoft.com/office/drawing/2014/main" xmlns="" id="{A9E81E84-CFB7-4BBC-A072-7AA7878066CA}"/>
              </a:ext>
            </a:extLst>
          </p:cNvPr>
          <p:cNvSpPr/>
          <p:nvPr/>
        </p:nvSpPr>
        <p:spPr>
          <a:xfrm>
            <a:off x="5142367" y="455866"/>
            <a:ext cx="5625548" cy="725711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6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AB2A1FB-120E-401C-A8D8-8A73F89C8EF6}"/>
              </a:ext>
            </a:extLst>
          </p:cNvPr>
          <p:cNvSpPr/>
          <p:nvPr/>
        </p:nvSpPr>
        <p:spPr>
          <a:xfrm>
            <a:off x="453482" y="464387"/>
            <a:ext cx="11285035" cy="5929226"/>
          </a:xfrm>
          <a:custGeom>
            <a:avLst/>
            <a:gdLst>
              <a:gd name="connsiteX0" fmla="*/ 0 w 11285035"/>
              <a:gd name="connsiteY0" fmla="*/ 0 h 5929226"/>
              <a:gd name="connsiteX1" fmla="*/ 11285035 w 11285035"/>
              <a:gd name="connsiteY1" fmla="*/ 0 h 5929226"/>
              <a:gd name="connsiteX2" fmla="*/ 11285035 w 11285035"/>
              <a:gd name="connsiteY2" fmla="*/ 5929226 h 5929226"/>
              <a:gd name="connsiteX3" fmla="*/ 0 w 11285035"/>
              <a:gd name="connsiteY3" fmla="*/ 5929226 h 5929226"/>
              <a:gd name="connsiteX4" fmla="*/ 0 w 11285035"/>
              <a:gd name="connsiteY4" fmla="*/ 0 h 592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9226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491925"/>
                  <a:pt x="11212356" y="4270049"/>
                  <a:pt x="11285035" y="5929226"/>
                </a:cubicBezTo>
                <a:cubicBezTo>
                  <a:pt x="6068368" y="5880995"/>
                  <a:pt x="5350383" y="6013681"/>
                  <a:pt x="0" y="5929226"/>
                </a:cubicBezTo>
                <a:cubicBezTo>
                  <a:pt x="-38581" y="4995006"/>
                  <a:pt x="63341" y="802431"/>
                  <a:pt x="0" y="0"/>
                </a:cubicBezTo>
                <a:close/>
              </a:path>
              <a:path w="11285035" h="5929226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685296"/>
                  <a:pt x="11369986" y="4416457"/>
                  <a:pt x="11285035" y="5929226"/>
                </a:cubicBezTo>
                <a:cubicBezTo>
                  <a:pt x="6082803" y="6063826"/>
                  <a:pt x="5221377" y="5772030"/>
                  <a:pt x="0" y="5929226"/>
                </a:cubicBezTo>
                <a:cubicBezTo>
                  <a:pt x="-20187" y="4526599"/>
                  <a:pt x="-152480" y="167651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190500" cmpd="sng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그래픽 2" descr="붓놀림">
            <a:extLst>
              <a:ext uri="{FF2B5EF4-FFF2-40B4-BE49-F238E27FC236}">
                <a16:creationId xmlns:a16="http://schemas.microsoft.com/office/drawing/2014/main" xmlns="" id="{76EEFDA1-1217-488A-81AB-16B02F0F7C3F}"/>
              </a:ext>
            </a:extLst>
          </p:cNvPr>
          <p:cNvSpPr/>
          <p:nvPr/>
        </p:nvSpPr>
        <p:spPr>
          <a:xfrm>
            <a:off x="2922606" y="1482355"/>
            <a:ext cx="6221394" cy="782556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8B7FA7-A90D-40A5-B216-3AF36BD72C1A}"/>
              </a:ext>
            </a:extLst>
          </p:cNvPr>
          <p:cNvSpPr txBox="1"/>
          <p:nvPr/>
        </p:nvSpPr>
        <p:spPr>
          <a:xfrm flipH="1">
            <a:off x="2671969" y="979512"/>
            <a:ext cx="677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</a:rPr>
              <a:t>사용기술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A8A8A4B-DDCE-463A-8143-55BE6D9B1C7C}"/>
              </a:ext>
            </a:extLst>
          </p:cNvPr>
          <p:cNvSpPr/>
          <p:nvPr/>
        </p:nvSpPr>
        <p:spPr>
          <a:xfrm>
            <a:off x="1219200" y="2694965"/>
            <a:ext cx="2963374" cy="2055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C57B7E6-AF93-4FAC-8A79-3D248891B8B3}"/>
              </a:ext>
            </a:extLst>
          </p:cNvPr>
          <p:cNvSpPr/>
          <p:nvPr/>
        </p:nvSpPr>
        <p:spPr>
          <a:xfrm>
            <a:off x="4576213" y="2694965"/>
            <a:ext cx="2963374" cy="2055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5DB38B9-213F-4CAC-A332-CEDBE93070A8}"/>
              </a:ext>
            </a:extLst>
          </p:cNvPr>
          <p:cNvSpPr/>
          <p:nvPr/>
        </p:nvSpPr>
        <p:spPr>
          <a:xfrm>
            <a:off x="7933226" y="2694965"/>
            <a:ext cx="2963374" cy="2055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8A18A5-23F4-4975-AD32-541E44D9562F}"/>
              </a:ext>
            </a:extLst>
          </p:cNvPr>
          <p:cNvSpPr txBox="1"/>
          <p:nvPr/>
        </p:nvSpPr>
        <p:spPr>
          <a:xfrm>
            <a:off x="2033530" y="5049061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Node.js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3F6A57-4180-43EE-9937-38F9DA921C20}"/>
              </a:ext>
            </a:extLst>
          </p:cNvPr>
          <p:cNvSpPr txBox="1"/>
          <p:nvPr/>
        </p:nvSpPr>
        <p:spPr>
          <a:xfrm>
            <a:off x="5509414" y="5049061"/>
            <a:ext cx="11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Vue.js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7B8982-4839-4040-9257-24258C129935}"/>
              </a:ext>
            </a:extLst>
          </p:cNvPr>
          <p:cNvSpPr txBox="1"/>
          <p:nvPr/>
        </p:nvSpPr>
        <p:spPr>
          <a:xfrm>
            <a:off x="8724052" y="5049061"/>
            <a:ext cx="150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4209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3">
            <a:extLst>
              <a:ext uri="{FF2B5EF4-FFF2-40B4-BE49-F238E27FC236}">
                <a16:creationId xmlns:a16="http://schemas.microsoft.com/office/drawing/2014/main" xmlns="" id="{A1069ABE-2EB4-4358-B5AB-8852C6F4AE19}"/>
              </a:ext>
            </a:extLst>
          </p:cNvPr>
          <p:cNvSpPr/>
          <p:nvPr/>
        </p:nvSpPr>
        <p:spPr>
          <a:xfrm>
            <a:off x="630850" y="1901084"/>
            <a:ext cx="2955115" cy="3055831"/>
          </a:xfrm>
          <a:custGeom>
            <a:avLst/>
            <a:gdLst>
              <a:gd name="connsiteX0" fmla="*/ 0 w 2955115"/>
              <a:gd name="connsiteY0" fmla="*/ 0 h 3055831"/>
              <a:gd name="connsiteX1" fmla="*/ 2955115 w 2955115"/>
              <a:gd name="connsiteY1" fmla="*/ 0 h 3055831"/>
              <a:gd name="connsiteX2" fmla="*/ 2955115 w 2955115"/>
              <a:gd name="connsiteY2" fmla="*/ 3055831 h 3055831"/>
              <a:gd name="connsiteX3" fmla="*/ 0 w 2955115"/>
              <a:gd name="connsiteY3" fmla="*/ 3055831 h 3055831"/>
              <a:gd name="connsiteX4" fmla="*/ 0 w 2955115"/>
              <a:gd name="connsiteY4" fmla="*/ 0 h 305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15" h="3055831" fill="none" extrusionOk="0">
                <a:moveTo>
                  <a:pt x="0" y="0"/>
                </a:moveTo>
                <a:cubicBezTo>
                  <a:pt x="654786" y="-123458"/>
                  <a:pt x="2629879" y="-63594"/>
                  <a:pt x="2955115" y="0"/>
                </a:cubicBezTo>
                <a:cubicBezTo>
                  <a:pt x="2830912" y="787806"/>
                  <a:pt x="3012870" y="2134758"/>
                  <a:pt x="2955115" y="3055831"/>
                </a:cubicBezTo>
                <a:cubicBezTo>
                  <a:pt x="2374430" y="3137380"/>
                  <a:pt x="827390" y="2982296"/>
                  <a:pt x="0" y="3055831"/>
                </a:cubicBezTo>
                <a:cubicBezTo>
                  <a:pt x="126173" y="2483519"/>
                  <a:pt x="-163671" y="1425548"/>
                  <a:pt x="0" y="0"/>
                </a:cubicBezTo>
                <a:close/>
              </a:path>
              <a:path w="2955115" h="3055831" stroke="0" extrusionOk="0">
                <a:moveTo>
                  <a:pt x="0" y="0"/>
                </a:moveTo>
                <a:cubicBezTo>
                  <a:pt x="919093" y="-122638"/>
                  <a:pt x="1969081" y="-81121"/>
                  <a:pt x="2955115" y="0"/>
                </a:cubicBezTo>
                <a:cubicBezTo>
                  <a:pt x="2986238" y="727883"/>
                  <a:pt x="3082745" y="1637895"/>
                  <a:pt x="2955115" y="3055831"/>
                </a:cubicBezTo>
                <a:cubicBezTo>
                  <a:pt x="1553808" y="3074685"/>
                  <a:pt x="649768" y="3029688"/>
                  <a:pt x="0" y="3055831"/>
                </a:cubicBezTo>
                <a:cubicBezTo>
                  <a:pt x="-62659" y="1640073"/>
                  <a:pt x="150025" y="533577"/>
                  <a:pt x="0" y="0"/>
                </a:cubicBezTo>
                <a:close/>
              </a:path>
            </a:pathLst>
          </a:custGeom>
          <a:solidFill>
            <a:srgbClr val="EEE9E2"/>
          </a:solidFill>
          <a:ln w="5715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64438171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xmlns="" id="{602A924E-244A-453C-8290-915827A23D51}"/>
              </a:ext>
            </a:extLst>
          </p:cNvPr>
          <p:cNvSpPr txBox="1"/>
          <p:nvPr/>
        </p:nvSpPr>
        <p:spPr>
          <a:xfrm>
            <a:off x="1043441" y="5462638"/>
            <a:ext cx="1989370" cy="358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838D13E7-2ECA-492D-B3CC-8EA492DF0691}"/>
              </a:ext>
            </a:extLst>
          </p:cNvPr>
          <p:cNvCxnSpPr/>
          <p:nvPr/>
        </p:nvCxnSpPr>
        <p:spPr>
          <a:xfrm>
            <a:off x="1792638" y="5323614"/>
            <a:ext cx="63153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691E35CD-CA5C-4FB4-9FC1-CCDA742F4786}"/>
              </a:ext>
            </a:extLst>
          </p:cNvPr>
          <p:cNvSpPr/>
          <p:nvPr/>
        </p:nvSpPr>
        <p:spPr>
          <a:xfrm>
            <a:off x="4553042" y="1901084"/>
            <a:ext cx="2955115" cy="3055831"/>
          </a:xfrm>
          <a:custGeom>
            <a:avLst/>
            <a:gdLst>
              <a:gd name="connsiteX0" fmla="*/ 0 w 2955115"/>
              <a:gd name="connsiteY0" fmla="*/ 0 h 3055831"/>
              <a:gd name="connsiteX1" fmla="*/ 2955115 w 2955115"/>
              <a:gd name="connsiteY1" fmla="*/ 0 h 3055831"/>
              <a:gd name="connsiteX2" fmla="*/ 2955115 w 2955115"/>
              <a:gd name="connsiteY2" fmla="*/ 3055831 h 3055831"/>
              <a:gd name="connsiteX3" fmla="*/ 0 w 2955115"/>
              <a:gd name="connsiteY3" fmla="*/ 3055831 h 3055831"/>
              <a:gd name="connsiteX4" fmla="*/ 0 w 2955115"/>
              <a:gd name="connsiteY4" fmla="*/ 0 h 305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15" h="3055831" fill="none" extrusionOk="0">
                <a:moveTo>
                  <a:pt x="0" y="0"/>
                </a:moveTo>
                <a:cubicBezTo>
                  <a:pt x="1280156" y="-112783"/>
                  <a:pt x="1645105" y="-56748"/>
                  <a:pt x="2955115" y="0"/>
                </a:cubicBezTo>
                <a:cubicBezTo>
                  <a:pt x="2863613" y="1417979"/>
                  <a:pt x="2907650" y="2485515"/>
                  <a:pt x="2955115" y="3055831"/>
                </a:cubicBezTo>
                <a:cubicBezTo>
                  <a:pt x="1544046" y="3125249"/>
                  <a:pt x="1174646" y="3046076"/>
                  <a:pt x="0" y="3055831"/>
                </a:cubicBezTo>
                <a:cubicBezTo>
                  <a:pt x="143394" y="2016837"/>
                  <a:pt x="-157710" y="569734"/>
                  <a:pt x="0" y="0"/>
                </a:cubicBezTo>
                <a:close/>
              </a:path>
              <a:path w="2955115" h="3055831" stroke="0" extrusionOk="0">
                <a:moveTo>
                  <a:pt x="0" y="0"/>
                </a:moveTo>
                <a:cubicBezTo>
                  <a:pt x="586146" y="-128128"/>
                  <a:pt x="1656175" y="-11015"/>
                  <a:pt x="2955115" y="0"/>
                </a:cubicBezTo>
                <a:cubicBezTo>
                  <a:pt x="3063487" y="309770"/>
                  <a:pt x="3057081" y="1744417"/>
                  <a:pt x="2955115" y="3055831"/>
                </a:cubicBezTo>
                <a:cubicBezTo>
                  <a:pt x="1580776" y="2996607"/>
                  <a:pt x="1223338" y="2922764"/>
                  <a:pt x="0" y="3055831"/>
                </a:cubicBezTo>
                <a:cubicBezTo>
                  <a:pt x="48841" y="2001025"/>
                  <a:pt x="-69807" y="510283"/>
                  <a:pt x="0" y="0"/>
                </a:cubicBezTo>
                <a:close/>
              </a:path>
            </a:pathLst>
          </a:custGeom>
          <a:solidFill>
            <a:srgbClr val="EEE9E2"/>
          </a:solidFill>
          <a:ln w="5715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360112520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xmlns="" id="{FE570823-D1D5-4DDD-AAAA-B6963A3872FF}"/>
              </a:ext>
            </a:extLst>
          </p:cNvPr>
          <p:cNvSpPr txBox="1"/>
          <p:nvPr/>
        </p:nvSpPr>
        <p:spPr>
          <a:xfrm>
            <a:off x="5024519" y="5462638"/>
            <a:ext cx="1989370" cy="358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BFE3CA9-BACE-4E88-B91A-E320A0B76403}"/>
              </a:ext>
            </a:extLst>
          </p:cNvPr>
          <p:cNvCxnSpPr/>
          <p:nvPr/>
        </p:nvCxnSpPr>
        <p:spPr>
          <a:xfrm>
            <a:off x="5714831" y="5323614"/>
            <a:ext cx="63153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F7237DE3-8BB3-496D-9CA9-AF64A2D736D0}"/>
              </a:ext>
            </a:extLst>
          </p:cNvPr>
          <p:cNvSpPr/>
          <p:nvPr/>
        </p:nvSpPr>
        <p:spPr>
          <a:xfrm>
            <a:off x="8525685" y="1901084"/>
            <a:ext cx="2955115" cy="3055831"/>
          </a:xfrm>
          <a:custGeom>
            <a:avLst/>
            <a:gdLst>
              <a:gd name="connsiteX0" fmla="*/ 0 w 2955115"/>
              <a:gd name="connsiteY0" fmla="*/ 0 h 3055831"/>
              <a:gd name="connsiteX1" fmla="*/ 2955115 w 2955115"/>
              <a:gd name="connsiteY1" fmla="*/ 0 h 3055831"/>
              <a:gd name="connsiteX2" fmla="*/ 2955115 w 2955115"/>
              <a:gd name="connsiteY2" fmla="*/ 3055831 h 3055831"/>
              <a:gd name="connsiteX3" fmla="*/ 0 w 2955115"/>
              <a:gd name="connsiteY3" fmla="*/ 3055831 h 3055831"/>
              <a:gd name="connsiteX4" fmla="*/ 0 w 2955115"/>
              <a:gd name="connsiteY4" fmla="*/ 0 h 305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15" h="3055831" fill="none" extrusionOk="0">
                <a:moveTo>
                  <a:pt x="0" y="0"/>
                </a:moveTo>
                <a:cubicBezTo>
                  <a:pt x="1104498" y="-94376"/>
                  <a:pt x="1744187" y="119236"/>
                  <a:pt x="2955115" y="0"/>
                </a:cubicBezTo>
                <a:cubicBezTo>
                  <a:pt x="3118139" y="1521369"/>
                  <a:pt x="3013667" y="2063604"/>
                  <a:pt x="2955115" y="3055831"/>
                </a:cubicBezTo>
                <a:cubicBezTo>
                  <a:pt x="2528082" y="3004684"/>
                  <a:pt x="1185734" y="3046301"/>
                  <a:pt x="0" y="3055831"/>
                </a:cubicBezTo>
                <a:cubicBezTo>
                  <a:pt x="25288" y="1685483"/>
                  <a:pt x="-64232" y="409263"/>
                  <a:pt x="0" y="0"/>
                </a:cubicBezTo>
                <a:close/>
              </a:path>
              <a:path w="2955115" h="3055831" stroke="0" extrusionOk="0">
                <a:moveTo>
                  <a:pt x="0" y="0"/>
                </a:moveTo>
                <a:cubicBezTo>
                  <a:pt x="1100828" y="33145"/>
                  <a:pt x="1779960" y="-55359"/>
                  <a:pt x="2955115" y="0"/>
                </a:cubicBezTo>
                <a:cubicBezTo>
                  <a:pt x="2804138" y="997665"/>
                  <a:pt x="2916365" y="2149373"/>
                  <a:pt x="2955115" y="3055831"/>
                </a:cubicBezTo>
                <a:cubicBezTo>
                  <a:pt x="1891537" y="2991411"/>
                  <a:pt x="837975" y="2895923"/>
                  <a:pt x="0" y="3055831"/>
                </a:cubicBezTo>
                <a:cubicBezTo>
                  <a:pt x="37830" y="2180152"/>
                  <a:pt x="83388" y="351214"/>
                  <a:pt x="0" y="0"/>
                </a:cubicBezTo>
                <a:close/>
              </a:path>
            </a:pathLst>
          </a:custGeom>
          <a:solidFill>
            <a:srgbClr val="EEE9E2"/>
          </a:solidFill>
          <a:ln w="5715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18696097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xmlns="" id="{D8E5BFF0-220F-4082-9300-EA9ED3B6398E}"/>
              </a:ext>
            </a:extLst>
          </p:cNvPr>
          <p:cNvSpPr txBox="1"/>
          <p:nvPr/>
        </p:nvSpPr>
        <p:spPr>
          <a:xfrm>
            <a:off x="8997161" y="5462638"/>
            <a:ext cx="1989370" cy="358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FDF4289E-F832-4BF1-8919-F7010C8C4678}"/>
              </a:ext>
            </a:extLst>
          </p:cNvPr>
          <p:cNvCxnSpPr/>
          <p:nvPr/>
        </p:nvCxnSpPr>
        <p:spPr>
          <a:xfrm>
            <a:off x="9687472" y="5323614"/>
            <a:ext cx="63153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8F45B9A-A215-4C88-8A42-4E053207D2B9}"/>
              </a:ext>
            </a:extLst>
          </p:cNvPr>
          <p:cNvGrpSpPr/>
          <p:nvPr/>
        </p:nvGrpSpPr>
        <p:grpSpPr>
          <a:xfrm>
            <a:off x="-183872" y="215765"/>
            <a:ext cx="8380934" cy="1117412"/>
            <a:chOff x="616227" y="2719103"/>
            <a:chExt cx="11002617" cy="1466955"/>
          </a:xfrm>
        </p:grpSpPr>
        <p:sp>
          <p:nvSpPr>
            <p:cNvPr id="25" name="그래픽 4" descr="붓놀림">
              <a:extLst>
                <a:ext uri="{FF2B5EF4-FFF2-40B4-BE49-F238E27FC236}">
                  <a16:creationId xmlns:a16="http://schemas.microsoft.com/office/drawing/2014/main" xmlns="" id="{A252D875-CC54-4A1E-9B19-60D2DD4154D3}"/>
                </a:ext>
              </a:extLst>
            </p:cNvPr>
            <p:cNvSpPr/>
            <p:nvPr/>
          </p:nvSpPr>
          <p:spPr>
            <a:xfrm>
              <a:off x="616227" y="2719103"/>
              <a:ext cx="11002617" cy="1466955"/>
            </a:xfrm>
            <a:custGeom>
              <a:avLst/>
              <a:gdLst>
                <a:gd name="connsiteX0" fmla="*/ 60981 w 3431354"/>
                <a:gd name="connsiteY0" fmla="*/ 424272 h 457495"/>
                <a:gd name="connsiteX1" fmla="*/ 14804 w 3431354"/>
                <a:gd name="connsiteY1" fmla="*/ 412661 h 457495"/>
                <a:gd name="connsiteX2" fmla="*/ 60981 w 3431354"/>
                <a:gd name="connsiteY2" fmla="*/ 424272 h 457495"/>
                <a:gd name="connsiteX3" fmla="*/ 61324 w 3431354"/>
                <a:gd name="connsiteY3" fmla="*/ 424472 h 457495"/>
                <a:gd name="connsiteX4" fmla="*/ 61591 w 3431354"/>
                <a:gd name="connsiteY4" fmla="*/ 424348 h 457495"/>
                <a:gd name="connsiteX5" fmla="*/ 60981 w 3431354"/>
                <a:gd name="connsiteY5" fmla="*/ 424272 h 457495"/>
                <a:gd name="connsiteX6" fmla="*/ 61324 w 3431354"/>
                <a:gd name="connsiteY6" fmla="*/ 424472 h 457495"/>
                <a:gd name="connsiteX7" fmla="*/ 3418544 w 3431354"/>
                <a:gd name="connsiteY7" fmla="*/ 13002 h 457495"/>
                <a:gd name="connsiteX8" fmla="*/ 3404304 w 3431354"/>
                <a:gd name="connsiteY8" fmla="*/ 13573 h 457495"/>
                <a:gd name="connsiteX9" fmla="*/ 3418544 w 3431354"/>
                <a:gd name="connsiteY9" fmla="*/ 13002 h 457495"/>
                <a:gd name="connsiteX10" fmla="*/ 899438 w 3431354"/>
                <a:gd name="connsiteY10" fmla="*/ 450895 h 457495"/>
                <a:gd name="connsiteX11" fmla="*/ 902077 w 3431354"/>
                <a:gd name="connsiteY11" fmla="*/ 435674 h 457495"/>
                <a:gd name="connsiteX12" fmla="*/ 951978 w 3431354"/>
                <a:gd name="connsiteY12" fmla="*/ 449332 h 457495"/>
                <a:gd name="connsiteX13" fmla="*/ 1028140 w 3431354"/>
                <a:gd name="connsiteY13" fmla="*/ 440122 h 457495"/>
                <a:gd name="connsiteX14" fmla="*/ 1045247 w 3431354"/>
                <a:gd name="connsiteY14" fmla="*/ 449228 h 457495"/>
                <a:gd name="connsiteX15" fmla="*/ 1076080 w 3431354"/>
                <a:gd name="connsiteY15" fmla="*/ 443522 h 457495"/>
                <a:gd name="connsiteX16" fmla="*/ 1069784 w 3431354"/>
                <a:gd name="connsiteY16" fmla="*/ 436502 h 457495"/>
                <a:gd name="connsiteX17" fmla="*/ 1096635 w 3431354"/>
                <a:gd name="connsiteY17" fmla="*/ 432368 h 457495"/>
                <a:gd name="connsiteX18" fmla="*/ 1098311 w 3431354"/>
                <a:gd name="connsiteY18" fmla="*/ 444284 h 457495"/>
                <a:gd name="connsiteX19" fmla="*/ 1580943 w 3431354"/>
                <a:gd name="connsiteY19" fmla="*/ 453838 h 457495"/>
                <a:gd name="connsiteX20" fmla="*/ 1539023 w 3431354"/>
                <a:gd name="connsiteY20" fmla="*/ 437083 h 457495"/>
                <a:gd name="connsiteX21" fmla="*/ 1577257 w 3431354"/>
                <a:gd name="connsiteY21" fmla="*/ 431625 h 457495"/>
                <a:gd name="connsiteX22" fmla="*/ 1636302 w 3431354"/>
                <a:gd name="connsiteY22" fmla="*/ 457495 h 457495"/>
                <a:gd name="connsiteX23" fmla="*/ 1642036 w 3431354"/>
                <a:gd name="connsiteY23" fmla="*/ 445789 h 457495"/>
                <a:gd name="connsiteX24" fmla="*/ 1651971 w 3431354"/>
                <a:gd name="connsiteY24" fmla="*/ 452952 h 457495"/>
                <a:gd name="connsiteX25" fmla="*/ 1749964 w 3431354"/>
                <a:gd name="connsiteY25" fmla="*/ 449771 h 457495"/>
                <a:gd name="connsiteX26" fmla="*/ 1841575 w 3431354"/>
                <a:gd name="connsiteY26" fmla="*/ 437712 h 457495"/>
                <a:gd name="connsiteX27" fmla="*/ 1839584 w 3431354"/>
                <a:gd name="connsiteY27" fmla="*/ 427434 h 457495"/>
                <a:gd name="connsiteX28" fmla="*/ 1876370 w 3431354"/>
                <a:gd name="connsiteY28" fmla="*/ 430435 h 457495"/>
                <a:gd name="connsiteX29" fmla="*/ 1912336 w 3431354"/>
                <a:gd name="connsiteY29" fmla="*/ 416414 h 457495"/>
                <a:gd name="connsiteX30" fmla="*/ 1932015 w 3431354"/>
                <a:gd name="connsiteY30" fmla="*/ 432388 h 457495"/>
                <a:gd name="connsiteX31" fmla="*/ 1962009 w 3431354"/>
                <a:gd name="connsiteY31" fmla="*/ 431768 h 457495"/>
                <a:gd name="connsiteX32" fmla="*/ 1947684 w 3431354"/>
                <a:gd name="connsiteY32" fmla="*/ 427854 h 457495"/>
                <a:gd name="connsiteX33" fmla="*/ 2030437 w 3431354"/>
                <a:gd name="connsiteY33" fmla="*/ 423977 h 457495"/>
                <a:gd name="connsiteX34" fmla="*/ 2016511 w 3431354"/>
                <a:gd name="connsiteY34" fmla="*/ 418395 h 457495"/>
                <a:gd name="connsiteX35" fmla="*/ 2066718 w 3431354"/>
                <a:gd name="connsiteY35" fmla="*/ 430349 h 457495"/>
                <a:gd name="connsiteX36" fmla="*/ 2043591 w 3431354"/>
                <a:gd name="connsiteY36" fmla="*/ 434626 h 457495"/>
                <a:gd name="connsiteX37" fmla="*/ 2134621 w 3431354"/>
                <a:gd name="connsiteY37" fmla="*/ 425958 h 457495"/>
                <a:gd name="connsiteX38" fmla="*/ 2123506 w 3431354"/>
                <a:gd name="connsiteY38" fmla="*/ 425577 h 457495"/>
                <a:gd name="connsiteX39" fmla="*/ 2407246 w 3431354"/>
                <a:gd name="connsiteY39" fmla="*/ 382838 h 457495"/>
                <a:gd name="connsiteX40" fmla="*/ 2390415 w 3431354"/>
                <a:gd name="connsiteY40" fmla="*/ 372046 h 457495"/>
                <a:gd name="connsiteX41" fmla="*/ 2421848 w 3431354"/>
                <a:gd name="connsiteY41" fmla="*/ 362960 h 457495"/>
                <a:gd name="connsiteX42" fmla="*/ 2403560 w 3431354"/>
                <a:gd name="connsiteY42" fmla="*/ 394478 h 457495"/>
                <a:gd name="connsiteX43" fmla="*/ 2883486 w 3431354"/>
                <a:gd name="connsiteY43" fmla="*/ 392373 h 457495"/>
                <a:gd name="connsiteX44" fmla="*/ 2887716 w 3431354"/>
                <a:gd name="connsiteY44" fmla="*/ 411213 h 457495"/>
                <a:gd name="connsiteX45" fmla="*/ 2926863 w 3431354"/>
                <a:gd name="connsiteY45" fmla="*/ 400698 h 457495"/>
                <a:gd name="connsiteX46" fmla="*/ 2921406 w 3431354"/>
                <a:gd name="connsiteY46" fmla="*/ 410699 h 457495"/>
                <a:gd name="connsiteX47" fmla="*/ 2944208 w 3431354"/>
                <a:gd name="connsiteY47" fmla="*/ 408118 h 457495"/>
                <a:gd name="connsiteX48" fmla="*/ 2929978 w 3431354"/>
                <a:gd name="connsiteY48" fmla="*/ 382134 h 457495"/>
                <a:gd name="connsiteX49" fmla="*/ 2963382 w 3431354"/>
                <a:gd name="connsiteY49" fmla="*/ 383296 h 457495"/>
                <a:gd name="connsiteX50" fmla="*/ 2961896 w 3431354"/>
                <a:gd name="connsiteY50" fmla="*/ 391744 h 457495"/>
                <a:gd name="connsiteX51" fmla="*/ 3013598 w 3431354"/>
                <a:gd name="connsiteY51" fmla="*/ 373180 h 457495"/>
                <a:gd name="connsiteX52" fmla="*/ 3184762 w 3431354"/>
                <a:gd name="connsiteY52" fmla="*/ 375828 h 457495"/>
                <a:gd name="connsiteX53" fmla="*/ 3160493 w 3431354"/>
                <a:gd name="connsiteY53" fmla="*/ 386858 h 457495"/>
                <a:gd name="connsiteX54" fmla="*/ 3186210 w 3431354"/>
                <a:gd name="connsiteY54" fmla="*/ 389458 h 457495"/>
                <a:gd name="connsiteX55" fmla="*/ 3199059 w 3431354"/>
                <a:gd name="connsiteY55" fmla="*/ 379724 h 457495"/>
                <a:gd name="connsiteX56" fmla="*/ 3328580 w 3431354"/>
                <a:gd name="connsiteY56" fmla="*/ 363912 h 457495"/>
                <a:gd name="connsiteX57" fmla="*/ 3405647 w 3431354"/>
                <a:gd name="connsiteY57" fmla="*/ 22727 h 457495"/>
                <a:gd name="connsiteX58" fmla="*/ 3431355 w 3431354"/>
                <a:gd name="connsiteY58" fmla="*/ 25346 h 457495"/>
                <a:gd name="connsiteX59" fmla="*/ 3394836 w 3431354"/>
                <a:gd name="connsiteY59" fmla="*/ 20641 h 457495"/>
                <a:gd name="connsiteX60" fmla="*/ 3392826 w 3431354"/>
                <a:gd name="connsiteY60" fmla="*/ 32480 h 457495"/>
                <a:gd name="connsiteX61" fmla="*/ 3360318 w 3431354"/>
                <a:gd name="connsiteY61" fmla="*/ 26251 h 457495"/>
                <a:gd name="connsiteX62" fmla="*/ 3404294 w 3431354"/>
                <a:gd name="connsiteY62" fmla="*/ 13564 h 457495"/>
                <a:gd name="connsiteX63" fmla="*/ 3358317 w 3431354"/>
                <a:gd name="connsiteY63" fmla="*/ 15983 h 457495"/>
                <a:gd name="connsiteX64" fmla="*/ 3338658 w 3431354"/>
                <a:gd name="connsiteY64" fmla="*/ 0 h 457495"/>
                <a:gd name="connsiteX65" fmla="*/ 3285251 w 3431354"/>
                <a:gd name="connsiteY65" fmla="*/ 6601 h 457495"/>
                <a:gd name="connsiteX66" fmla="*/ 3285565 w 3431354"/>
                <a:gd name="connsiteY66" fmla="*/ 4896 h 457495"/>
                <a:gd name="connsiteX67" fmla="*/ 3180295 w 3431354"/>
                <a:gd name="connsiteY67" fmla="*/ 9697 h 457495"/>
                <a:gd name="connsiteX68" fmla="*/ 3184534 w 3431354"/>
                <a:gd name="connsiteY68" fmla="*/ 6458 h 457495"/>
                <a:gd name="connsiteX69" fmla="*/ 3118125 w 3431354"/>
                <a:gd name="connsiteY69" fmla="*/ 2410 h 457495"/>
                <a:gd name="connsiteX70" fmla="*/ 3116420 w 3431354"/>
                <a:gd name="connsiteY70" fmla="*/ 12525 h 457495"/>
                <a:gd name="connsiteX71" fmla="*/ 3046774 w 3431354"/>
                <a:gd name="connsiteY71" fmla="*/ 4982 h 457495"/>
                <a:gd name="connsiteX72" fmla="*/ 3026523 w 3431354"/>
                <a:gd name="connsiteY72" fmla="*/ 14469 h 457495"/>
                <a:gd name="connsiteX73" fmla="*/ 2428230 w 3431354"/>
                <a:gd name="connsiteY73" fmla="*/ 27613 h 457495"/>
                <a:gd name="connsiteX74" fmla="*/ 2432182 w 3431354"/>
                <a:gd name="connsiteY74" fmla="*/ 26099 h 457495"/>
                <a:gd name="connsiteX75" fmla="*/ 1803761 w 3431354"/>
                <a:gd name="connsiteY75" fmla="*/ 43167 h 457495"/>
                <a:gd name="connsiteX76" fmla="*/ 1719627 w 3431354"/>
                <a:gd name="connsiteY76" fmla="*/ 33414 h 457495"/>
                <a:gd name="connsiteX77" fmla="*/ 1717865 w 3431354"/>
                <a:gd name="connsiteY77" fmla="*/ 43548 h 457495"/>
                <a:gd name="connsiteX78" fmla="*/ 1633559 w 3431354"/>
                <a:gd name="connsiteY78" fmla="*/ 53997 h 457495"/>
                <a:gd name="connsiteX79" fmla="*/ 1113532 w 3431354"/>
                <a:gd name="connsiteY79" fmla="*/ 44844 h 457495"/>
                <a:gd name="connsiteX80" fmla="*/ 973467 w 3431354"/>
                <a:gd name="connsiteY80" fmla="*/ 56902 h 457495"/>
                <a:gd name="connsiteX81" fmla="*/ 977743 w 3431354"/>
                <a:gd name="connsiteY81" fmla="*/ 53654 h 457495"/>
                <a:gd name="connsiteX82" fmla="*/ 620585 w 3431354"/>
                <a:gd name="connsiteY82" fmla="*/ 51006 h 457495"/>
                <a:gd name="connsiteX83" fmla="*/ 627719 w 3431354"/>
                <a:gd name="connsiteY83" fmla="*/ 52978 h 457495"/>
                <a:gd name="connsiteX84" fmla="*/ 551290 w 3431354"/>
                <a:gd name="connsiteY84" fmla="*/ 41777 h 457495"/>
                <a:gd name="connsiteX85" fmla="*/ 501312 w 3431354"/>
                <a:gd name="connsiteY85" fmla="*/ 67151 h 457495"/>
                <a:gd name="connsiteX86" fmla="*/ 501884 w 3431354"/>
                <a:gd name="connsiteY86" fmla="*/ 63770 h 457495"/>
                <a:gd name="connsiteX87" fmla="*/ 389775 w 3431354"/>
                <a:gd name="connsiteY87" fmla="*/ 81858 h 457495"/>
                <a:gd name="connsiteX88" fmla="*/ 391251 w 3431354"/>
                <a:gd name="connsiteY88" fmla="*/ 73409 h 457495"/>
                <a:gd name="connsiteX89" fmla="*/ 278227 w 3431354"/>
                <a:gd name="connsiteY89" fmla="*/ 79601 h 457495"/>
                <a:gd name="connsiteX90" fmla="*/ 77983 w 3431354"/>
                <a:gd name="connsiteY90" fmla="*/ 72562 h 457495"/>
                <a:gd name="connsiteX91" fmla="*/ 33397 w 3431354"/>
                <a:gd name="connsiteY91" fmla="*/ 48482 h 457495"/>
                <a:gd name="connsiteX92" fmla="*/ 26872 w 3431354"/>
                <a:gd name="connsiteY92" fmla="*/ 50873 h 457495"/>
                <a:gd name="connsiteX93" fmla="*/ 46217 w 3431354"/>
                <a:gd name="connsiteY93" fmla="*/ 403574 h 457495"/>
                <a:gd name="connsiteX94" fmla="*/ 44770 w 3431354"/>
                <a:gd name="connsiteY94" fmla="*/ 412004 h 457495"/>
                <a:gd name="connsiteX95" fmla="*/ 62791 w 3431354"/>
                <a:gd name="connsiteY95" fmla="*/ 410918 h 457495"/>
                <a:gd name="connsiteX96" fmla="*/ 92947 w 3431354"/>
                <a:gd name="connsiteY96" fmla="*/ 413709 h 457495"/>
                <a:gd name="connsiteX97" fmla="*/ 63324 w 3431354"/>
                <a:gd name="connsiteY97" fmla="*/ 412680 h 457495"/>
                <a:gd name="connsiteX98" fmla="*/ 61591 w 3431354"/>
                <a:gd name="connsiteY98" fmla="*/ 424367 h 457495"/>
                <a:gd name="connsiteX99" fmla="*/ 86689 w 3431354"/>
                <a:gd name="connsiteY99" fmla="*/ 428778 h 457495"/>
                <a:gd name="connsiteX100" fmla="*/ 80165 w 3431354"/>
                <a:gd name="connsiteY100" fmla="*/ 423443 h 457495"/>
                <a:gd name="connsiteX101" fmla="*/ 122360 w 3431354"/>
                <a:gd name="connsiteY101" fmla="*/ 416433 h 457495"/>
                <a:gd name="connsiteX102" fmla="*/ 149745 w 3431354"/>
                <a:gd name="connsiteY102" fmla="*/ 431006 h 457495"/>
                <a:gd name="connsiteX103" fmla="*/ 557720 w 3431354"/>
                <a:gd name="connsiteY103" fmla="*/ 445399 h 457495"/>
                <a:gd name="connsiteX104" fmla="*/ 553119 w 3431354"/>
                <a:gd name="connsiteY104" fmla="*/ 450342 h 457495"/>
                <a:gd name="connsiteX105" fmla="*/ 669829 w 3431354"/>
                <a:gd name="connsiteY105" fmla="*/ 444246 h 457495"/>
                <a:gd name="connsiteX106" fmla="*/ 686374 w 3431354"/>
                <a:gd name="connsiteY106" fmla="*/ 456724 h 457495"/>
                <a:gd name="connsiteX107" fmla="*/ 899438 w 3431354"/>
                <a:gd name="connsiteY107" fmla="*/ 450895 h 45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431354" h="457495">
                  <a:moveTo>
                    <a:pt x="60981" y="424272"/>
                  </a:moveTo>
                  <a:cubicBezTo>
                    <a:pt x="43674" y="422739"/>
                    <a:pt x="25396" y="421853"/>
                    <a:pt x="14804" y="412661"/>
                  </a:cubicBezTo>
                  <a:cubicBezTo>
                    <a:pt x="33502" y="411642"/>
                    <a:pt x="47665" y="415471"/>
                    <a:pt x="60981" y="424272"/>
                  </a:cubicBezTo>
                  <a:close/>
                  <a:moveTo>
                    <a:pt x="61324" y="424472"/>
                  </a:moveTo>
                  <a:cubicBezTo>
                    <a:pt x="61391" y="424425"/>
                    <a:pt x="61515" y="424386"/>
                    <a:pt x="61591" y="424348"/>
                  </a:cubicBezTo>
                  <a:cubicBezTo>
                    <a:pt x="61353" y="424339"/>
                    <a:pt x="61181" y="424301"/>
                    <a:pt x="60981" y="424272"/>
                  </a:cubicBezTo>
                  <a:cubicBezTo>
                    <a:pt x="61115" y="424367"/>
                    <a:pt x="61219" y="424386"/>
                    <a:pt x="61324" y="424472"/>
                  </a:cubicBezTo>
                  <a:close/>
                  <a:moveTo>
                    <a:pt x="3418544" y="13002"/>
                  </a:moveTo>
                  <a:cubicBezTo>
                    <a:pt x="3414219" y="13183"/>
                    <a:pt x="3409295" y="13364"/>
                    <a:pt x="3404304" y="13573"/>
                  </a:cubicBezTo>
                  <a:cubicBezTo>
                    <a:pt x="3409067" y="13849"/>
                    <a:pt x="3413924" y="13878"/>
                    <a:pt x="3418544" y="13002"/>
                  </a:cubicBezTo>
                  <a:close/>
                  <a:moveTo>
                    <a:pt x="899438" y="450895"/>
                  </a:moveTo>
                  <a:lnTo>
                    <a:pt x="902077" y="435674"/>
                  </a:lnTo>
                  <a:cubicBezTo>
                    <a:pt x="943130" y="435455"/>
                    <a:pt x="914031" y="453095"/>
                    <a:pt x="951978" y="449332"/>
                  </a:cubicBezTo>
                  <a:cubicBezTo>
                    <a:pt x="966828" y="427796"/>
                    <a:pt x="1015024" y="451561"/>
                    <a:pt x="1028140" y="440122"/>
                  </a:cubicBezTo>
                  <a:cubicBezTo>
                    <a:pt x="1027845" y="441836"/>
                    <a:pt x="1046428" y="442484"/>
                    <a:pt x="1045247" y="449228"/>
                  </a:cubicBezTo>
                  <a:cubicBezTo>
                    <a:pt x="1050934" y="437531"/>
                    <a:pt x="1064364" y="446513"/>
                    <a:pt x="1076080" y="443522"/>
                  </a:cubicBezTo>
                  <a:cubicBezTo>
                    <a:pt x="1080328" y="440274"/>
                    <a:pt x="1072965" y="440027"/>
                    <a:pt x="1069784" y="436502"/>
                  </a:cubicBezTo>
                  <a:lnTo>
                    <a:pt x="1096635" y="432368"/>
                  </a:lnTo>
                  <a:cubicBezTo>
                    <a:pt x="1107131" y="436131"/>
                    <a:pt x="1109722" y="443008"/>
                    <a:pt x="1098311" y="444284"/>
                  </a:cubicBezTo>
                  <a:cubicBezTo>
                    <a:pt x="1168482" y="448475"/>
                    <a:pt x="1505352" y="459677"/>
                    <a:pt x="1580943" y="453838"/>
                  </a:cubicBezTo>
                  <a:cubicBezTo>
                    <a:pt x="1571227" y="445008"/>
                    <a:pt x="1547891" y="450971"/>
                    <a:pt x="1539023" y="437083"/>
                  </a:cubicBezTo>
                  <a:cubicBezTo>
                    <a:pt x="1559007" y="429301"/>
                    <a:pt x="1568446" y="439807"/>
                    <a:pt x="1577257" y="431625"/>
                  </a:cubicBezTo>
                  <a:cubicBezTo>
                    <a:pt x="1584924" y="452276"/>
                    <a:pt x="1621176" y="436569"/>
                    <a:pt x="1636302" y="457495"/>
                  </a:cubicBezTo>
                  <a:lnTo>
                    <a:pt x="1642036" y="445789"/>
                  </a:lnTo>
                  <a:lnTo>
                    <a:pt x="1651971" y="452952"/>
                  </a:lnTo>
                  <a:cubicBezTo>
                    <a:pt x="1739858" y="440769"/>
                    <a:pt x="1672049" y="447008"/>
                    <a:pt x="1749964" y="449771"/>
                  </a:cubicBezTo>
                  <a:cubicBezTo>
                    <a:pt x="1795055" y="447970"/>
                    <a:pt x="1816486" y="431730"/>
                    <a:pt x="1841575" y="437712"/>
                  </a:cubicBezTo>
                  <a:cubicBezTo>
                    <a:pt x="1837851" y="437588"/>
                    <a:pt x="1827907" y="430425"/>
                    <a:pt x="1839584" y="427434"/>
                  </a:cubicBezTo>
                  <a:cubicBezTo>
                    <a:pt x="1841575" y="437712"/>
                    <a:pt x="1870684" y="420062"/>
                    <a:pt x="1876370" y="430435"/>
                  </a:cubicBezTo>
                  <a:cubicBezTo>
                    <a:pt x="1887810" y="429140"/>
                    <a:pt x="1924881" y="430463"/>
                    <a:pt x="1912336" y="416414"/>
                  </a:cubicBezTo>
                  <a:cubicBezTo>
                    <a:pt x="1918632" y="423424"/>
                    <a:pt x="1951703" y="426301"/>
                    <a:pt x="1932015" y="432388"/>
                  </a:cubicBezTo>
                  <a:cubicBezTo>
                    <a:pt x="1943169" y="432797"/>
                    <a:pt x="1953980" y="434864"/>
                    <a:pt x="1962009" y="431768"/>
                  </a:cubicBezTo>
                  <a:lnTo>
                    <a:pt x="1947684" y="427854"/>
                  </a:lnTo>
                  <a:cubicBezTo>
                    <a:pt x="1985365" y="425815"/>
                    <a:pt x="2005891" y="436693"/>
                    <a:pt x="2030437" y="423977"/>
                  </a:cubicBezTo>
                  <a:lnTo>
                    <a:pt x="2016511" y="418395"/>
                  </a:lnTo>
                  <a:cubicBezTo>
                    <a:pt x="2039038" y="417509"/>
                    <a:pt x="2057878" y="416452"/>
                    <a:pt x="2066718" y="430349"/>
                  </a:cubicBezTo>
                  <a:lnTo>
                    <a:pt x="2043591" y="434626"/>
                  </a:lnTo>
                  <a:cubicBezTo>
                    <a:pt x="2080948" y="434264"/>
                    <a:pt x="2103484" y="433359"/>
                    <a:pt x="2134621" y="425958"/>
                  </a:cubicBezTo>
                  <a:lnTo>
                    <a:pt x="2123506" y="425577"/>
                  </a:lnTo>
                  <a:cubicBezTo>
                    <a:pt x="2163178" y="411690"/>
                    <a:pt x="2370699" y="400222"/>
                    <a:pt x="2407246" y="382838"/>
                  </a:cubicBezTo>
                  <a:lnTo>
                    <a:pt x="2390415" y="372046"/>
                  </a:lnTo>
                  <a:lnTo>
                    <a:pt x="2421848" y="362960"/>
                  </a:lnTo>
                  <a:cubicBezTo>
                    <a:pt x="2418124" y="362826"/>
                    <a:pt x="2406675" y="397993"/>
                    <a:pt x="2403560" y="394478"/>
                  </a:cubicBezTo>
                  <a:cubicBezTo>
                    <a:pt x="2470911" y="393478"/>
                    <a:pt x="2821279" y="385105"/>
                    <a:pt x="2883486" y="392373"/>
                  </a:cubicBezTo>
                  <a:cubicBezTo>
                    <a:pt x="2908585" y="398355"/>
                    <a:pt x="2888001" y="409508"/>
                    <a:pt x="2887716" y="411213"/>
                  </a:cubicBezTo>
                  <a:cubicBezTo>
                    <a:pt x="2918262" y="407184"/>
                    <a:pt x="2900889" y="399774"/>
                    <a:pt x="2926863" y="400698"/>
                  </a:cubicBezTo>
                  <a:cubicBezTo>
                    <a:pt x="2933950" y="402641"/>
                    <a:pt x="2925396" y="409156"/>
                    <a:pt x="2921406" y="410699"/>
                  </a:cubicBezTo>
                  <a:cubicBezTo>
                    <a:pt x="2932788" y="409423"/>
                    <a:pt x="2943342" y="413156"/>
                    <a:pt x="2944208" y="408118"/>
                  </a:cubicBezTo>
                  <a:cubicBezTo>
                    <a:pt x="2929978" y="404203"/>
                    <a:pt x="2935998" y="390830"/>
                    <a:pt x="2929978" y="382134"/>
                  </a:cubicBezTo>
                  <a:lnTo>
                    <a:pt x="2963382" y="383296"/>
                  </a:lnTo>
                  <a:lnTo>
                    <a:pt x="2961896" y="391744"/>
                  </a:lnTo>
                  <a:cubicBezTo>
                    <a:pt x="2969345" y="392001"/>
                    <a:pt x="2980784" y="368637"/>
                    <a:pt x="3013598" y="373180"/>
                  </a:cubicBezTo>
                  <a:cubicBezTo>
                    <a:pt x="3068957" y="376838"/>
                    <a:pt x="3129089" y="373875"/>
                    <a:pt x="3184762" y="375828"/>
                  </a:cubicBezTo>
                  <a:cubicBezTo>
                    <a:pt x="3183895" y="380895"/>
                    <a:pt x="3172208" y="383886"/>
                    <a:pt x="3160493" y="386858"/>
                  </a:cubicBezTo>
                  <a:cubicBezTo>
                    <a:pt x="3167960" y="387115"/>
                    <a:pt x="3179333" y="385820"/>
                    <a:pt x="3186210" y="389458"/>
                  </a:cubicBezTo>
                  <a:cubicBezTo>
                    <a:pt x="3172761" y="380505"/>
                    <a:pt x="3209575" y="383496"/>
                    <a:pt x="3199059" y="379724"/>
                  </a:cubicBezTo>
                  <a:cubicBezTo>
                    <a:pt x="3239836" y="359074"/>
                    <a:pt x="3292585" y="377933"/>
                    <a:pt x="3328580" y="363912"/>
                  </a:cubicBezTo>
                  <a:cubicBezTo>
                    <a:pt x="3331723" y="345339"/>
                    <a:pt x="3405647" y="44815"/>
                    <a:pt x="3405647" y="22727"/>
                  </a:cubicBezTo>
                  <a:cubicBezTo>
                    <a:pt x="3416820" y="23127"/>
                    <a:pt x="3427935" y="23527"/>
                    <a:pt x="3431355" y="25346"/>
                  </a:cubicBezTo>
                  <a:cubicBezTo>
                    <a:pt x="3428469" y="20155"/>
                    <a:pt x="3406504" y="17669"/>
                    <a:pt x="3394836" y="20641"/>
                  </a:cubicBezTo>
                  <a:lnTo>
                    <a:pt x="3392826" y="32480"/>
                  </a:lnTo>
                  <a:cubicBezTo>
                    <a:pt x="3365966" y="36633"/>
                    <a:pt x="3386530" y="25451"/>
                    <a:pt x="3360318" y="26251"/>
                  </a:cubicBezTo>
                  <a:cubicBezTo>
                    <a:pt x="3358917" y="16564"/>
                    <a:pt x="3383044" y="14497"/>
                    <a:pt x="3404294" y="13564"/>
                  </a:cubicBezTo>
                  <a:cubicBezTo>
                    <a:pt x="3385159" y="12440"/>
                    <a:pt x="3366109" y="5382"/>
                    <a:pt x="3358317" y="15983"/>
                  </a:cubicBezTo>
                  <a:cubicBezTo>
                    <a:pt x="3340334" y="11954"/>
                    <a:pt x="3360318" y="4143"/>
                    <a:pt x="3338658" y="0"/>
                  </a:cubicBezTo>
                  <a:cubicBezTo>
                    <a:pt x="3323237" y="2848"/>
                    <a:pt x="3302968" y="12325"/>
                    <a:pt x="3285251" y="6601"/>
                  </a:cubicBezTo>
                  <a:lnTo>
                    <a:pt x="3285565" y="4896"/>
                  </a:lnTo>
                  <a:cubicBezTo>
                    <a:pt x="3242484" y="-5105"/>
                    <a:pt x="3219652" y="19583"/>
                    <a:pt x="3180295" y="9697"/>
                  </a:cubicBezTo>
                  <a:lnTo>
                    <a:pt x="3184534" y="6458"/>
                  </a:lnTo>
                  <a:cubicBezTo>
                    <a:pt x="3170617" y="857"/>
                    <a:pt x="3143224" y="8382"/>
                    <a:pt x="3118125" y="2410"/>
                  </a:cubicBezTo>
                  <a:cubicBezTo>
                    <a:pt x="3125288" y="4363"/>
                    <a:pt x="3131508" y="11373"/>
                    <a:pt x="3116420" y="12525"/>
                  </a:cubicBezTo>
                  <a:cubicBezTo>
                    <a:pt x="3087560" y="6420"/>
                    <a:pt x="3067871" y="12525"/>
                    <a:pt x="3046774" y="4982"/>
                  </a:cubicBezTo>
                  <a:lnTo>
                    <a:pt x="3026523" y="14469"/>
                  </a:lnTo>
                  <a:cubicBezTo>
                    <a:pt x="2926044" y="12621"/>
                    <a:pt x="2529166" y="26099"/>
                    <a:pt x="2428230" y="27613"/>
                  </a:cubicBezTo>
                  <a:lnTo>
                    <a:pt x="2432182" y="26099"/>
                  </a:lnTo>
                  <a:cubicBezTo>
                    <a:pt x="2278392" y="30842"/>
                    <a:pt x="1962705" y="30099"/>
                    <a:pt x="1803761" y="43167"/>
                  </a:cubicBezTo>
                  <a:cubicBezTo>
                    <a:pt x="1779177" y="33833"/>
                    <a:pt x="1745278" y="36024"/>
                    <a:pt x="1719627" y="33414"/>
                  </a:cubicBezTo>
                  <a:cubicBezTo>
                    <a:pt x="1733886" y="37309"/>
                    <a:pt x="1728999" y="43929"/>
                    <a:pt x="1717865" y="43548"/>
                  </a:cubicBezTo>
                  <a:cubicBezTo>
                    <a:pt x="1639721" y="42472"/>
                    <a:pt x="1712588" y="50006"/>
                    <a:pt x="1633559" y="53997"/>
                  </a:cubicBezTo>
                  <a:cubicBezTo>
                    <a:pt x="1542557" y="62684"/>
                    <a:pt x="1194313" y="52797"/>
                    <a:pt x="1113532" y="44844"/>
                  </a:cubicBezTo>
                  <a:cubicBezTo>
                    <a:pt x="1070145" y="58607"/>
                    <a:pt x="1015977" y="48197"/>
                    <a:pt x="973467" y="56902"/>
                  </a:cubicBezTo>
                  <a:lnTo>
                    <a:pt x="977743" y="53654"/>
                  </a:lnTo>
                  <a:cubicBezTo>
                    <a:pt x="932090" y="58836"/>
                    <a:pt x="673648" y="46082"/>
                    <a:pt x="620585" y="51006"/>
                  </a:cubicBezTo>
                  <a:lnTo>
                    <a:pt x="627719" y="52978"/>
                  </a:lnTo>
                  <a:cubicBezTo>
                    <a:pt x="581446" y="61522"/>
                    <a:pt x="587752" y="46463"/>
                    <a:pt x="551290" y="41777"/>
                  </a:cubicBezTo>
                  <a:cubicBezTo>
                    <a:pt x="556081" y="57217"/>
                    <a:pt x="516429" y="65989"/>
                    <a:pt x="501312" y="67151"/>
                  </a:cubicBezTo>
                  <a:lnTo>
                    <a:pt x="501884" y="63770"/>
                  </a:lnTo>
                  <a:cubicBezTo>
                    <a:pt x="479081" y="66370"/>
                    <a:pt x="427427" y="79781"/>
                    <a:pt x="389775" y="81858"/>
                  </a:cubicBezTo>
                  <a:lnTo>
                    <a:pt x="391251" y="73409"/>
                  </a:lnTo>
                  <a:cubicBezTo>
                    <a:pt x="359847" y="82487"/>
                    <a:pt x="300802" y="78715"/>
                    <a:pt x="278227" y="79601"/>
                  </a:cubicBezTo>
                  <a:cubicBezTo>
                    <a:pt x="226611" y="76105"/>
                    <a:pt x="147001" y="61398"/>
                    <a:pt x="77983" y="72562"/>
                  </a:cubicBezTo>
                  <a:lnTo>
                    <a:pt x="33397" y="48482"/>
                  </a:lnTo>
                  <a:lnTo>
                    <a:pt x="26872" y="50873"/>
                  </a:lnTo>
                  <a:cubicBezTo>
                    <a:pt x="26872" y="50873"/>
                    <a:pt x="-44937" y="341643"/>
                    <a:pt x="46217" y="403574"/>
                  </a:cubicBezTo>
                  <a:lnTo>
                    <a:pt x="44770" y="412004"/>
                  </a:lnTo>
                  <a:lnTo>
                    <a:pt x="62791" y="410918"/>
                  </a:lnTo>
                  <a:cubicBezTo>
                    <a:pt x="84413" y="415071"/>
                    <a:pt x="94414" y="405298"/>
                    <a:pt x="92947" y="413709"/>
                  </a:cubicBezTo>
                  <a:lnTo>
                    <a:pt x="63324" y="412680"/>
                  </a:lnTo>
                  <a:cubicBezTo>
                    <a:pt x="85051" y="415119"/>
                    <a:pt x="69878" y="419595"/>
                    <a:pt x="61591" y="424367"/>
                  </a:cubicBezTo>
                  <a:cubicBezTo>
                    <a:pt x="70659" y="425177"/>
                    <a:pt x="79469" y="426196"/>
                    <a:pt x="86689" y="428778"/>
                  </a:cubicBezTo>
                  <a:cubicBezTo>
                    <a:pt x="90966" y="425539"/>
                    <a:pt x="83546" y="425282"/>
                    <a:pt x="80165" y="423443"/>
                  </a:cubicBezTo>
                  <a:cubicBezTo>
                    <a:pt x="91852" y="420472"/>
                    <a:pt x="108130" y="412547"/>
                    <a:pt x="122360" y="416433"/>
                  </a:cubicBezTo>
                  <a:cubicBezTo>
                    <a:pt x="144611" y="417224"/>
                    <a:pt x="123780" y="430092"/>
                    <a:pt x="149745" y="431006"/>
                  </a:cubicBezTo>
                  <a:cubicBezTo>
                    <a:pt x="286667" y="437531"/>
                    <a:pt x="419331" y="447304"/>
                    <a:pt x="557720" y="445399"/>
                  </a:cubicBezTo>
                  <a:cubicBezTo>
                    <a:pt x="560863" y="448894"/>
                    <a:pt x="557119" y="448771"/>
                    <a:pt x="553119" y="450342"/>
                  </a:cubicBezTo>
                  <a:cubicBezTo>
                    <a:pt x="594810" y="446704"/>
                    <a:pt x="631872" y="448018"/>
                    <a:pt x="669829" y="444246"/>
                  </a:cubicBezTo>
                  <a:cubicBezTo>
                    <a:pt x="680373" y="448018"/>
                    <a:pt x="683249" y="453219"/>
                    <a:pt x="686374" y="456724"/>
                  </a:cubicBezTo>
                  <a:cubicBezTo>
                    <a:pt x="680097" y="449714"/>
                    <a:pt x="896019" y="449075"/>
                    <a:pt x="899438" y="4508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D6F2CAC-CE9B-4617-AD32-12E7453DF009}"/>
                </a:ext>
              </a:extLst>
            </p:cNvPr>
            <p:cNvSpPr txBox="1"/>
            <p:nvPr/>
          </p:nvSpPr>
          <p:spPr>
            <a:xfrm>
              <a:off x="1233892" y="3066077"/>
              <a:ext cx="4956788" cy="84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8F45B9A-A215-4C88-8A42-4E053207D2B9}"/>
              </a:ext>
            </a:extLst>
          </p:cNvPr>
          <p:cNvGrpSpPr/>
          <p:nvPr/>
        </p:nvGrpSpPr>
        <p:grpSpPr>
          <a:xfrm>
            <a:off x="-183872" y="215765"/>
            <a:ext cx="8380934" cy="1117412"/>
            <a:chOff x="616227" y="2719103"/>
            <a:chExt cx="11002617" cy="1466955"/>
          </a:xfrm>
        </p:grpSpPr>
        <p:sp>
          <p:nvSpPr>
            <p:cNvPr id="25" name="그래픽 4" descr="붓놀림">
              <a:extLst>
                <a:ext uri="{FF2B5EF4-FFF2-40B4-BE49-F238E27FC236}">
                  <a16:creationId xmlns:a16="http://schemas.microsoft.com/office/drawing/2014/main" xmlns="" id="{A252D875-CC54-4A1E-9B19-60D2DD4154D3}"/>
                </a:ext>
              </a:extLst>
            </p:cNvPr>
            <p:cNvSpPr/>
            <p:nvPr/>
          </p:nvSpPr>
          <p:spPr>
            <a:xfrm>
              <a:off x="616227" y="2719103"/>
              <a:ext cx="11002617" cy="1466955"/>
            </a:xfrm>
            <a:custGeom>
              <a:avLst/>
              <a:gdLst>
                <a:gd name="connsiteX0" fmla="*/ 60981 w 3431354"/>
                <a:gd name="connsiteY0" fmla="*/ 424272 h 457495"/>
                <a:gd name="connsiteX1" fmla="*/ 14804 w 3431354"/>
                <a:gd name="connsiteY1" fmla="*/ 412661 h 457495"/>
                <a:gd name="connsiteX2" fmla="*/ 60981 w 3431354"/>
                <a:gd name="connsiteY2" fmla="*/ 424272 h 457495"/>
                <a:gd name="connsiteX3" fmla="*/ 61324 w 3431354"/>
                <a:gd name="connsiteY3" fmla="*/ 424472 h 457495"/>
                <a:gd name="connsiteX4" fmla="*/ 61591 w 3431354"/>
                <a:gd name="connsiteY4" fmla="*/ 424348 h 457495"/>
                <a:gd name="connsiteX5" fmla="*/ 60981 w 3431354"/>
                <a:gd name="connsiteY5" fmla="*/ 424272 h 457495"/>
                <a:gd name="connsiteX6" fmla="*/ 61324 w 3431354"/>
                <a:gd name="connsiteY6" fmla="*/ 424472 h 457495"/>
                <a:gd name="connsiteX7" fmla="*/ 3418544 w 3431354"/>
                <a:gd name="connsiteY7" fmla="*/ 13002 h 457495"/>
                <a:gd name="connsiteX8" fmla="*/ 3404304 w 3431354"/>
                <a:gd name="connsiteY8" fmla="*/ 13573 h 457495"/>
                <a:gd name="connsiteX9" fmla="*/ 3418544 w 3431354"/>
                <a:gd name="connsiteY9" fmla="*/ 13002 h 457495"/>
                <a:gd name="connsiteX10" fmla="*/ 899438 w 3431354"/>
                <a:gd name="connsiteY10" fmla="*/ 450895 h 457495"/>
                <a:gd name="connsiteX11" fmla="*/ 902077 w 3431354"/>
                <a:gd name="connsiteY11" fmla="*/ 435674 h 457495"/>
                <a:gd name="connsiteX12" fmla="*/ 951978 w 3431354"/>
                <a:gd name="connsiteY12" fmla="*/ 449332 h 457495"/>
                <a:gd name="connsiteX13" fmla="*/ 1028140 w 3431354"/>
                <a:gd name="connsiteY13" fmla="*/ 440122 h 457495"/>
                <a:gd name="connsiteX14" fmla="*/ 1045247 w 3431354"/>
                <a:gd name="connsiteY14" fmla="*/ 449228 h 457495"/>
                <a:gd name="connsiteX15" fmla="*/ 1076080 w 3431354"/>
                <a:gd name="connsiteY15" fmla="*/ 443522 h 457495"/>
                <a:gd name="connsiteX16" fmla="*/ 1069784 w 3431354"/>
                <a:gd name="connsiteY16" fmla="*/ 436502 h 457495"/>
                <a:gd name="connsiteX17" fmla="*/ 1096635 w 3431354"/>
                <a:gd name="connsiteY17" fmla="*/ 432368 h 457495"/>
                <a:gd name="connsiteX18" fmla="*/ 1098311 w 3431354"/>
                <a:gd name="connsiteY18" fmla="*/ 444284 h 457495"/>
                <a:gd name="connsiteX19" fmla="*/ 1580943 w 3431354"/>
                <a:gd name="connsiteY19" fmla="*/ 453838 h 457495"/>
                <a:gd name="connsiteX20" fmla="*/ 1539023 w 3431354"/>
                <a:gd name="connsiteY20" fmla="*/ 437083 h 457495"/>
                <a:gd name="connsiteX21" fmla="*/ 1577257 w 3431354"/>
                <a:gd name="connsiteY21" fmla="*/ 431625 h 457495"/>
                <a:gd name="connsiteX22" fmla="*/ 1636302 w 3431354"/>
                <a:gd name="connsiteY22" fmla="*/ 457495 h 457495"/>
                <a:gd name="connsiteX23" fmla="*/ 1642036 w 3431354"/>
                <a:gd name="connsiteY23" fmla="*/ 445789 h 457495"/>
                <a:gd name="connsiteX24" fmla="*/ 1651971 w 3431354"/>
                <a:gd name="connsiteY24" fmla="*/ 452952 h 457495"/>
                <a:gd name="connsiteX25" fmla="*/ 1749964 w 3431354"/>
                <a:gd name="connsiteY25" fmla="*/ 449771 h 457495"/>
                <a:gd name="connsiteX26" fmla="*/ 1841575 w 3431354"/>
                <a:gd name="connsiteY26" fmla="*/ 437712 h 457495"/>
                <a:gd name="connsiteX27" fmla="*/ 1839584 w 3431354"/>
                <a:gd name="connsiteY27" fmla="*/ 427434 h 457495"/>
                <a:gd name="connsiteX28" fmla="*/ 1876370 w 3431354"/>
                <a:gd name="connsiteY28" fmla="*/ 430435 h 457495"/>
                <a:gd name="connsiteX29" fmla="*/ 1912336 w 3431354"/>
                <a:gd name="connsiteY29" fmla="*/ 416414 h 457495"/>
                <a:gd name="connsiteX30" fmla="*/ 1932015 w 3431354"/>
                <a:gd name="connsiteY30" fmla="*/ 432388 h 457495"/>
                <a:gd name="connsiteX31" fmla="*/ 1962009 w 3431354"/>
                <a:gd name="connsiteY31" fmla="*/ 431768 h 457495"/>
                <a:gd name="connsiteX32" fmla="*/ 1947684 w 3431354"/>
                <a:gd name="connsiteY32" fmla="*/ 427854 h 457495"/>
                <a:gd name="connsiteX33" fmla="*/ 2030437 w 3431354"/>
                <a:gd name="connsiteY33" fmla="*/ 423977 h 457495"/>
                <a:gd name="connsiteX34" fmla="*/ 2016511 w 3431354"/>
                <a:gd name="connsiteY34" fmla="*/ 418395 h 457495"/>
                <a:gd name="connsiteX35" fmla="*/ 2066718 w 3431354"/>
                <a:gd name="connsiteY35" fmla="*/ 430349 h 457495"/>
                <a:gd name="connsiteX36" fmla="*/ 2043591 w 3431354"/>
                <a:gd name="connsiteY36" fmla="*/ 434626 h 457495"/>
                <a:gd name="connsiteX37" fmla="*/ 2134621 w 3431354"/>
                <a:gd name="connsiteY37" fmla="*/ 425958 h 457495"/>
                <a:gd name="connsiteX38" fmla="*/ 2123506 w 3431354"/>
                <a:gd name="connsiteY38" fmla="*/ 425577 h 457495"/>
                <a:gd name="connsiteX39" fmla="*/ 2407246 w 3431354"/>
                <a:gd name="connsiteY39" fmla="*/ 382838 h 457495"/>
                <a:gd name="connsiteX40" fmla="*/ 2390415 w 3431354"/>
                <a:gd name="connsiteY40" fmla="*/ 372046 h 457495"/>
                <a:gd name="connsiteX41" fmla="*/ 2421848 w 3431354"/>
                <a:gd name="connsiteY41" fmla="*/ 362960 h 457495"/>
                <a:gd name="connsiteX42" fmla="*/ 2403560 w 3431354"/>
                <a:gd name="connsiteY42" fmla="*/ 394478 h 457495"/>
                <a:gd name="connsiteX43" fmla="*/ 2883486 w 3431354"/>
                <a:gd name="connsiteY43" fmla="*/ 392373 h 457495"/>
                <a:gd name="connsiteX44" fmla="*/ 2887716 w 3431354"/>
                <a:gd name="connsiteY44" fmla="*/ 411213 h 457495"/>
                <a:gd name="connsiteX45" fmla="*/ 2926863 w 3431354"/>
                <a:gd name="connsiteY45" fmla="*/ 400698 h 457495"/>
                <a:gd name="connsiteX46" fmla="*/ 2921406 w 3431354"/>
                <a:gd name="connsiteY46" fmla="*/ 410699 h 457495"/>
                <a:gd name="connsiteX47" fmla="*/ 2944208 w 3431354"/>
                <a:gd name="connsiteY47" fmla="*/ 408118 h 457495"/>
                <a:gd name="connsiteX48" fmla="*/ 2929978 w 3431354"/>
                <a:gd name="connsiteY48" fmla="*/ 382134 h 457495"/>
                <a:gd name="connsiteX49" fmla="*/ 2963382 w 3431354"/>
                <a:gd name="connsiteY49" fmla="*/ 383296 h 457495"/>
                <a:gd name="connsiteX50" fmla="*/ 2961896 w 3431354"/>
                <a:gd name="connsiteY50" fmla="*/ 391744 h 457495"/>
                <a:gd name="connsiteX51" fmla="*/ 3013598 w 3431354"/>
                <a:gd name="connsiteY51" fmla="*/ 373180 h 457495"/>
                <a:gd name="connsiteX52" fmla="*/ 3184762 w 3431354"/>
                <a:gd name="connsiteY52" fmla="*/ 375828 h 457495"/>
                <a:gd name="connsiteX53" fmla="*/ 3160493 w 3431354"/>
                <a:gd name="connsiteY53" fmla="*/ 386858 h 457495"/>
                <a:gd name="connsiteX54" fmla="*/ 3186210 w 3431354"/>
                <a:gd name="connsiteY54" fmla="*/ 389458 h 457495"/>
                <a:gd name="connsiteX55" fmla="*/ 3199059 w 3431354"/>
                <a:gd name="connsiteY55" fmla="*/ 379724 h 457495"/>
                <a:gd name="connsiteX56" fmla="*/ 3328580 w 3431354"/>
                <a:gd name="connsiteY56" fmla="*/ 363912 h 457495"/>
                <a:gd name="connsiteX57" fmla="*/ 3405647 w 3431354"/>
                <a:gd name="connsiteY57" fmla="*/ 22727 h 457495"/>
                <a:gd name="connsiteX58" fmla="*/ 3431355 w 3431354"/>
                <a:gd name="connsiteY58" fmla="*/ 25346 h 457495"/>
                <a:gd name="connsiteX59" fmla="*/ 3394836 w 3431354"/>
                <a:gd name="connsiteY59" fmla="*/ 20641 h 457495"/>
                <a:gd name="connsiteX60" fmla="*/ 3392826 w 3431354"/>
                <a:gd name="connsiteY60" fmla="*/ 32480 h 457495"/>
                <a:gd name="connsiteX61" fmla="*/ 3360318 w 3431354"/>
                <a:gd name="connsiteY61" fmla="*/ 26251 h 457495"/>
                <a:gd name="connsiteX62" fmla="*/ 3404294 w 3431354"/>
                <a:gd name="connsiteY62" fmla="*/ 13564 h 457495"/>
                <a:gd name="connsiteX63" fmla="*/ 3358317 w 3431354"/>
                <a:gd name="connsiteY63" fmla="*/ 15983 h 457495"/>
                <a:gd name="connsiteX64" fmla="*/ 3338658 w 3431354"/>
                <a:gd name="connsiteY64" fmla="*/ 0 h 457495"/>
                <a:gd name="connsiteX65" fmla="*/ 3285251 w 3431354"/>
                <a:gd name="connsiteY65" fmla="*/ 6601 h 457495"/>
                <a:gd name="connsiteX66" fmla="*/ 3285565 w 3431354"/>
                <a:gd name="connsiteY66" fmla="*/ 4896 h 457495"/>
                <a:gd name="connsiteX67" fmla="*/ 3180295 w 3431354"/>
                <a:gd name="connsiteY67" fmla="*/ 9697 h 457495"/>
                <a:gd name="connsiteX68" fmla="*/ 3184534 w 3431354"/>
                <a:gd name="connsiteY68" fmla="*/ 6458 h 457495"/>
                <a:gd name="connsiteX69" fmla="*/ 3118125 w 3431354"/>
                <a:gd name="connsiteY69" fmla="*/ 2410 h 457495"/>
                <a:gd name="connsiteX70" fmla="*/ 3116420 w 3431354"/>
                <a:gd name="connsiteY70" fmla="*/ 12525 h 457495"/>
                <a:gd name="connsiteX71" fmla="*/ 3046774 w 3431354"/>
                <a:gd name="connsiteY71" fmla="*/ 4982 h 457495"/>
                <a:gd name="connsiteX72" fmla="*/ 3026523 w 3431354"/>
                <a:gd name="connsiteY72" fmla="*/ 14469 h 457495"/>
                <a:gd name="connsiteX73" fmla="*/ 2428230 w 3431354"/>
                <a:gd name="connsiteY73" fmla="*/ 27613 h 457495"/>
                <a:gd name="connsiteX74" fmla="*/ 2432182 w 3431354"/>
                <a:gd name="connsiteY74" fmla="*/ 26099 h 457495"/>
                <a:gd name="connsiteX75" fmla="*/ 1803761 w 3431354"/>
                <a:gd name="connsiteY75" fmla="*/ 43167 h 457495"/>
                <a:gd name="connsiteX76" fmla="*/ 1719627 w 3431354"/>
                <a:gd name="connsiteY76" fmla="*/ 33414 h 457495"/>
                <a:gd name="connsiteX77" fmla="*/ 1717865 w 3431354"/>
                <a:gd name="connsiteY77" fmla="*/ 43548 h 457495"/>
                <a:gd name="connsiteX78" fmla="*/ 1633559 w 3431354"/>
                <a:gd name="connsiteY78" fmla="*/ 53997 h 457495"/>
                <a:gd name="connsiteX79" fmla="*/ 1113532 w 3431354"/>
                <a:gd name="connsiteY79" fmla="*/ 44844 h 457495"/>
                <a:gd name="connsiteX80" fmla="*/ 973467 w 3431354"/>
                <a:gd name="connsiteY80" fmla="*/ 56902 h 457495"/>
                <a:gd name="connsiteX81" fmla="*/ 977743 w 3431354"/>
                <a:gd name="connsiteY81" fmla="*/ 53654 h 457495"/>
                <a:gd name="connsiteX82" fmla="*/ 620585 w 3431354"/>
                <a:gd name="connsiteY82" fmla="*/ 51006 h 457495"/>
                <a:gd name="connsiteX83" fmla="*/ 627719 w 3431354"/>
                <a:gd name="connsiteY83" fmla="*/ 52978 h 457495"/>
                <a:gd name="connsiteX84" fmla="*/ 551290 w 3431354"/>
                <a:gd name="connsiteY84" fmla="*/ 41777 h 457495"/>
                <a:gd name="connsiteX85" fmla="*/ 501312 w 3431354"/>
                <a:gd name="connsiteY85" fmla="*/ 67151 h 457495"/>
                <a:gd name="connsiteX86" fmla="*/ 501884 w 3431354"/>
                <a:gd name="connsiteY86" fmla="*/ 63770 h 457495"/>
                <a:gd name="connsiteX87" fmla="*/ 389775 w 3431354"/>
                <a:gd name="connsiteY87" fmla="*/ 81858 h 457495"/>
                <a:gd name="connsiteX88" fmla="*/ 391251 w 3431354"/>
                <a:gd name="connsiteY88" fmla="*/ 73409 h 457495"/>
                <a:gd name="connsiteX89" fmla="*/ 278227 w 3431354"/>
                <a:gd name="connsiteY89" fmla="*/ 79601 h 457495"/>
                <a:gd name="connsiteX90" fmla="*/ 77983 w 3431354"/>
                <a:gd name="connsiteY90" fmla="*/ 72562 h 457495"/>
                <a:gd name="connsiteX91" fmla="*/ 33397 w 3431354"/>
                <a:gd name="connsiteY91" fmla="*/ 48482 h 457495"/>
                <a:gd name="connsiteX92" fmla="*/ 26872 w 3431354"/>
                <a:gd name="connsiteY92" fmla="*/ 50873 h 457495"/>
                <a:gd name="connsiteX93" fmla="*/ 46217 w 3431354"/>
                <a:gd name="connsiteY93" fmla="*/ 403574 h 457495"/>
                <a:gd name="connsiteX94" fmla="*/ 44770 w 3431354"/>
                <a:gd name="connsiteY94" fmla="*/ 412004 h 457495"/>
                <a:gd name="connsiteX95" fmla="*/ 62791 w 3431354"/>
                <a:gd name="connsiteY95" fmla="*/ 410918 h 457495"/>
                <a:gd name="connsiteX96" fmla="*/ 92947 w 3431354"/>
                <a:gd name="connsiteY96" fmla="*/ 413709 h 457495"/>
                <a:gd name="connsiteX97" fmla="*/ 63324 w 3431354"/>
                <a:gd name="connsiteY97" fmla="*/ 412680 h 457495"/>
                <a:gd name="connsiteX98" fmla="*/ 61591 w 3431354"/>
                <a:gd name="connsiteY98" fmla="*/ 424367 h 457495"/>
                <a:gd name="connsiteX99" fmla="*/ 86689 w 3431354"/>
                <a:gd name="connsiteY99" fmla="*/ 428778 h 457495"/>
                <a:gd name="connsiteX100" fmla="*/ 80165 w 3431354"/>
                <a:gd name="connsiteY100" fmla="*/ 423443 h 457495"/>
                <a:gd name="connsiteX101" fmla="*/ 122360 w 3431354"/>
                <a:gd name="connsiteY101" fmla="*/ 416433 h 457495"/>
                <a:gd name="connsiteX102" fmla="*/ 149745 w 3431354"/>
                <a:gd name="connsiteY102" fmla="*/ 431006 h 457495"/>
                <a:gd name="connsiteX103" fmla="*/ 557720 w 3431354"/>
                <a:gd name="connsiteY103" fmla="*/ 445399 h 457495"/>
                <a:gd name="connsiteX104" fmla="*/ 553119 w 3431354"/>
                <a:gd name="connsiteY104" fmla="*/ 450342 h 457495"/>
                <a:gd name="connsiteX105" fmla="*/ 669829 w 3431354"/>
                <a:gd name="connsiteY105" fmla="*/ 444246 h 457495"/>
                <a:gd name="connsiteX106" fmla="*/ 686374 w 3431354"/>
                <a:gd name="connsiteY106" fmla="*/ 456724 h 457495"/>
                <a:gd name="connsiteX107" fmla="*/ 899438 w 3431354"/>
                <a:gd name="connsiteY107" fmla="*/ 450895 h 45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431354" h="457495">
                  <a:moveTo>
                    <a:pt x="60981" y="424272"/>
                  </a:moveTo>
                  <a:cubicBezTo>
                    <a:pt x="43674" y="422739"/>
                    <a:pt x="25396" y="421853"/>
                    <a:pt x="14804" y="412661"/>
                  </a:cubicBezTo>
                  <a:cubicBezTo>
                    <a:pt x="33502" y="411642"/>
                    <a:pt x="47665" y="415471"/>
                    <a:pt x="60981" y="424272"/>
                  </a:cubicBezTo>
                  <a:close/>
                  <a:moveTo>
                    <a:pt x="61324" y="424472"/>
                  </a:moveTo>
                  <a:cubicBezTo>
                    <a:pt x="61391" y="424425"/>
                    <a:pt x="61515" y="424386"/>
                    <a:pt x="61591" y="424348"/>
                  </a:cubicBezTo>
                  <a:cubicBezTo>
                    <a:pt x="61353" y="424339"/>
                    <a:pt x="61181" y="424301"/>
                    <a:pt x="60981" y="424272"/>
                  </a:cubicBezTo>
                  <a:cubicBezTo>
                    <a:pt x="61115" y="424367"/>
                    <a:pt x="61219" y="424386"/>
                    <a:pt x="61324" y="424472"/>
                  </a:cubicBezTo>
                  <a:close/>
                  <a:moveTo>
                    <a:pt x="3418544" y="13002"/>
                  </a:moveTo>
                  <a:cubicBezTo>
                    <a:pt x="3414219" y="13183"/>
                    <a:pt x="3409295" y="13364"/>
                    <a:pt x="3404304" y="13573"/>
                  </a:cubicBezTo>
                  <a:cubicBezTo>
                    <a:pt x="3409067" y="13849"/>
                    <a:pt x="3413924" y="13878"/>
                    <a:pt x="3418544" y="13002"/>
                  </a:cubicBezTo>
                  <a:close/>
                  <a:moveTo>
                    <a:pt x="899438" y="450895"/>
                  </a:moveTo>
                  <a:lnTo>
                    <a:pt x="902077" y="435674"/>
                  </a:lnTo>
                  <a:cubicBezTo>
                    <a:pt x="943130" y="435455"/>
                    <a:pt x="914031" y="453095"/>
                    <a:pt x="951978" y="449332"/>
                  </a:cubicBezTo>
                  <a:cubicBezTo>
                    <a:pt x="966828" y="427796"/>
                    <a:pt x="1015024" y="451561"/>
                    <a:pt x="1028140" y="440122"/>
                  </a:cubicBezTo>
                  <a:cubicBezTo>
                    <a:pt x="1027845" y="441836"/>
                    <a:pt x="1046428" y="442484"/>
                    <a:pt x="1045247" y="449228"/>
                  </a:cubicBezTo>
                  <a:cubicBezTo>
                    <a:pt x="1050934" y="437531"/>
                    <a:pt x="1064364" y="446513"/>
                    <a:pt x="1076080" y="443522"/>
                  </a:cubicBezTo>
                  <a:cubicBezTo>
                    <a:pt x="1080328" y="440274"/>
                    <a:pt x="1072965" y="440027"/>
                    <a:pt x="1069784" y="436502"/>
                  </a:cubicBezTo>
                  <a:lnTo>
                    <a:pt x="1096635" y="432368"/>
                  </a:lnTo>
                  <a:cubicBezTo>
                    <a:pt x="1107131" y="436131"/>
                    <a:pt x="1109722" y="443008"/>
                    <a:pt x="1098311" y="444284"/>
                  </a:cubicBezTo>
                  <a:cubicBezTo>
                    <a:pt x="1168482" y="448475"/>
                    <a:pt x="1505352" y="459677"/>
                    <a:pt x="1580943" y="453838"/>
                  </a:cubicBezTo>
                  <a:cubicBezTo>
                    <a:pt x="1571227" y="445008"/>
                    <a:pt x="1547891" y="450971"/>
                    <a:pt x="1539023" y="437083"/>
                  </a:cubicBezTo>
                  <a:cubicBezTo>
                    <a:pt x="1559007" y="429301"/>
                    <a:pt x="1568446" y="439807"/>
                    <a:pt x="1577257" y="431625"/>
                  </a:cubicBezTo>
                  <a:cubicBezTo>
                    <a:pt x="1584924" y="452276"/>
                    <a:pt x="1621176" y="436569"/>
                    <a:pt x="1636302" y="457495"/>
                  </a:cubicBezTo>
                  <a:lnTo>
                    <a:pt x="1642036" y="445789"/>
                  </a:lnTo>
                  <a:lnTo>
                    <a:pt x="1651971" y="452952"/>
                  </a:lnTo>
                  <a:cubicBezTo>
                    <a:pt x="1739858" y="440769"/>
                    <a:pt x="1672049" y="447008"/>
                    <a:pt x="1749964" y="449771"/>
                  </a:cubicBezTo>
                  <a:cubicBezTo>
                    <a:pt x="1795055" y="447970"/>
                    <a:pt x="1816486" y="431730"/>
                    <a:pt x="1841575" y="437712"/>
                  </a:cubicBezTo>
                  <a:cubicBezTo>
                    <a:pt x="1837851" y="437588"/>
                    <a:pt x="1827907" y="430425"/>
                    <a:pt x="1839584" y="427434"/>
                  </a:cubicBezTo>
                  <a:cubicBezTo>
                    <a:pt x="1841575" y="437712"/>
                    <a:pt x="1870684" y="420062"/>
                    <a:pt x="1876370" y="430435"/>
                  </a:cubicBezTo>
                  <a:cubicBezTo>
                    <a:pt x="1887810" y="429140"/>
                    <a:pt x="1924881" y="430463"/>
                    <a:pt x="1912336" y="416414"/>
                  </a:cubicBezTo>
                  <a:cubicBezTo>
                    <a:pt x="1918632" y="423424"/>
                    <a:pt x="1951703" y="426301"/>
                    <a:pt x="1932015" y="432388"/>
                  </a:cubicBezTo>
                  <a:cubicBezTo>
                    <a:pt x="1943169" y="432797"/>
                    <a:pt x="1953980" y="434864"/>
                    <a:pt x="1962009" y="431768"/>
                  </a:cubicBezTo>
                  <a:lnTo>
                    <a:pt x="1947684" y="427854"/>
                  </a:lnTo>
                  <a:cubicBezTo>
                    <a:pt x="1985365" y="425815"/>
                    <a:pt x="2005891" y="436693"/>
                    <a:pt x="2030437" y="423977"/>
                  </a:cubicBezTo>
                  <a:lnTo>
                    <a:pt x="2016511" y="418395"/>
                  </a:lnTo>
                  <a:cubicBezTo>
                    <a:pt x="2039038" y="417509"/>
                    <a:pt x="2057878" y="416452"/>
                    <a:pt x="2066718" y="430349"/>
                  </a:cubicBezTo>
                  <a:lnTo>
                    <a:pt x="2043591" y="434626"/>
                  </a:lnTo>
                  <a:cubicBezTo>
                    <a:pt x="2080948" y="434264"/>
                    <a:pt x="2103484" y="433359"/>
                    <a:pt x="2134621" y="425958"/>
                  </a:cubicBezTo>
                  <a:lnTo>
                    <a:pt x="2123506" y="425577"/>
                  </a:lnTo>
                  <a:cubicBezTo>
                    <a:pt x="2163178" y="411690"/>
                    <a:pt x="2370699" y="400222"/>
                    <a:pt x="2407246" y="382838"/>
                  </a:cubicBezTo>
                  <a:lnTo>
                    <a:pt x="2390415" y="372046"/>
                  </a:lnTo>
                  <a:lnTo>
                    <a:pt x="2421848" y="362960"/>
                  </a:lnTo>
                  <a:cubicBezTo>
                    <a:pt x="2418124" y="362826"/>
                    <a:pt x="2406675" y="397993"/>
                    <a:pt x="2403560" y="394478"/>
                  </a:cubicBezTo>
                  <a:cubicBezTo>
                    <a:pt x="2470911" y="393478"/>
                    <a:pt x="2821279" y="385105"/>
                    <a:pt x="2883486" y="392373"/>
                  </a:cubicBezTo>
                  <a:cubicBezTo>
                    <a:pt x="2908585" y="398355"/>
                    <a:pt x="2888001" y="409508"/>
                    <a:pt x="2887716" y="411213"/>
                  </a:cubicBezTo>
                  <a:cubicBezTo>
                    <a:pt x="2918262" y="407184"/>
                    <a:pt x="2900889" y="399774"/>
                    <a:pt x="2926863" y="400698"/>
                  </a:cubicBezTo>
                  <a:cubicBezTo>
                    <a:pt x="2933950" y="402641"/>
                    <a:pt x="2925396" y="409156"/>
                    <a:pt x="2921406" y="410699"/>
                  </a:cubicBezTo>
                  <a:cubicBezTo>
                    <a:pt x="2932788" y="409423"/>
                    <a:pt x="2943342" y="413156"/>
                    <a:pt x="2944208" y="408118"/>
                  </a:cubicBezTo>
                  <a:cubicBezTo>
                    <a:pt x="2929978" y="404203"/>
                    <a:pt x="2935998" y="390830"/>
                    <a:pt x="2929978" y="382134"/>
                  </a:cubicBezTo>
                  <a:lnTo>
                    <a:pt x="2963382" y="383296"/>
                  </a:lnTo>
                  <a:lnTo>
                    <a:pt x="2961896" y="391744"/>
                  </a:lnTo>
                  <a:cubicBezTo>
                    <a:pt x="2969345" y="392001"/>
                    <a:pt x="2980784" y="368637"/>
                    <a:pt x="3013598" y="373180"/>
                  </a:cubicBezTo>
                  <a:cubicBezTo>
                    <a:pt x="3068957" y="376838"/>
                    <a:pt x="3129089" y="373875"/>
                    <a:pt x="3184762" y="375828"/>
                  </a:cubicBezTo>
                  <a:cubicBezTo>
                    <a:pt x="3183895" y="380895"/>
                    <a:pt x="3172208" y="383886"/>
                    <a:pt x="3160493" y="386858"/>
                  </a:cubicBezTo>
                  <a:cubicBezTo>
                    <a:pt x="3167960" y="387115"/>
                    <a:pt x="3179333" y="385820"/>
                    <a:pt x="3186210" y="389458"/>
                  </a:cubicBezTo>
                  <a:cubicBezTo>
                    <a:pt x="3172761" y="380505"/>
                    <a:pt x="3209575" y="383496"/>
                    <a:pt x="3199059" y="379724"/>
                  </a:cubicBezTo>
                  <a:cubicBezTo>
                    <a:pt x="3239836" y="359074"/>
                    <a:pt x="3292585" y="377933"/>
                    <a:pt x="3328580" y="363912"/>
                  </a:cubicBezTo>
                  <a:cubicBezTo>
                    <a:pt x="3331723" y="345339"/>
                    <a:pt x="3405647" y="44815"/>
                    <a:pt x="3405647" y="22727"/>
                  </a:cubicBezTo>
                  <a:cubicBezTo>
                    <a:pt x="3416820" y="23127"/>
                    <a:pt x="3427935" y="23527"/>
                    <a:pt x="3431355" y="25346"/>
                  </a:cubicBezTo>
                  <a:cubicBezTo>
                    <a:pt x="3428469" y="20155"/>
                    <a:pt x="3406504" y="17669"/>
                    <a:pt x="3394836" y="20641"/>
                  </a:cubicBezTo>
                  <a:lnTo>
                    <a:pt x="3392826" y="32480"/>
                  </a:lnTo>
                  <a:cubicBezTo>
                    <a:pt x="3365966" y="36633"/>
                    <a:pt x="3386530" y="25451"/>
                    <a:pt x="3360318" y="26251"/>
                  </a:cubicBezTo>
                  <a:cubicBezTo>
                    <a:pt x="3358917" y="16564"/>
                    <a:pt x="3383044" y="14497"/>
                    <a:pt x="3404294" y="13564"/>
                  </a:cubicBezTo>
                  <a:cubicBezTo>
                    <a:pt x="3385159" y="12440"/>
                    <a:pt x="3366109" y="5382"/>
                    <a:pt x="3358317" y="15983"/>
                  </a:cubicBezTo>
                  <a:cubicBezTo>
                    <a:pt x="3340334" y="11954"/>
                    <a:pt x="3360318" y="4143"/>
                    <a:pt x="3338658" y="0"/>
                  </a:cubicBezTo>
                  <a:cubicBezTo>
                    <a:pt x="3323237" y="2848"/>
                    <a:pt x="3302968" y="12325"/>
                    <a:pt x="3285251" y="6601"/>
                  </a:cubicBezTo>
                  <a:lnTo>
                    <a:pt x="3285565" y="4896"/>
                  </a:lnTo>
                  <a:cubicBezTo>
                    <a:pt x="3242484" y="-5105"/>
                    <a:pt x="3219652" y="19583"/>
                    <a:pt x="3180295" y="9697"/>
                  </a:cubicBezTo>
                  <a:lnTo>
                    <a:pt x="3184534" y="6458"/>
                  </a:lnTo>
                  <a:cubicBezTo>
                    <a:pt x="3170617" y="857"/>
                    <a:pt x="3143224" y="8382"/>
                    <a:pt x="3118125" y="2410"/>
                  </a:cubicBezTo>
                  <a:cubicBezTo>
                    <a:pt x="3125288" y="4363"/>
                    <a:pt x="3131508" y="11373"/>
                    <a:pt x="3116420" y="12525"/>
                  </a:cubicBezTo>
                  <a:cubicBezTo>
                    <a:pt x="3087560" y="6420"/>
                    <a:pt x="3067871" y="12525"/>
                    <a:pt x="3046774" y="4982"/>
                  </a:cubicBezTo>
                  <a:lnTo>
                    <a:pt x="3026523" y="14469"/>
                  </a:lnTo>
                  <a:cubicBezTo>
                    <a:pt x="2926044" y="12621"/>
                    <a:pt x="2529166" y="26099"/>
                    <a:pt x="2428230" y="27613"/>
                  </a:cubicBezTo>
                  <a:lnTo>
                    <a:pt x="2432182" y="26099"/>
                  </a:lnTo>
                  <a:cubicBezTo>
                    <a:pt x="2278392" y="30842"/>
                    <a:pt x="1962705" y="30099"/>
                    <a:pt x="1803761" y="43167"/>
                  </a:cubicBezTo>
                  <a:cubicBezTo>
                    <a:pt x="1779177" y="33833"/>
                    <a:pt x="1745278" y="36024"/>
                    <a:pt x="1719627" y="33414"/>
                  </a:cubicBezTo>
                  <a:cubicBezTo>
                    <a:pt x="1733886" y="37309"/>
                    <a:pt x="1728999" y="43929"/>
                    <a:pt x="1717865" y="43548"/>
                  </a:cubicBezTo>
                  <a:cubicBezTo>
                    <a:pt x="1639721" y="42472"/>
                    <a:pt x="1712588" y="50006"/>
                    <a:pt x="1633559" y="53997"/>
                  </a:cubicBezTo>
                  <a:cubicBezTo>
                    <a:pt x="1542557" y="62684"/>
                    <a:pt x="1194313" y="52797"/>
                    <a:pt x="1113532" y="44844"/>
                  </a:cubicBezTo>
                  <a:cubicBezTo>
                    <a:pt x="1070145" y="58607"/>
                    <a:pt x="1015977" y="48197"/>
                    <a:pt x="973467" y="56902"/>
                  </a:cubicBezTo>
                  <a:lnTo>
                    <a:pt x="977743" y="53654"/>
                  </a:lnTo>
                  <a:cubicBezTo>
                    <a:pt x="932090" y="58836"/>
                    <a:pt x="673648" y="46082"/>
                    <a:pt x="620585" y="51006"/>
                  </a:cubicBezTo>
                  <a:lnTo>
                    <a:pt x="627719" y="52978"/>
                  </a:lnTo>
                  <a:cubicBezTo>
                    <a:pt x="581446" y="61522"/>
                    <a:pt x="587752" y="46463"/>
                    <a:pt x="551290" y="41777"/>
                  </a:cubicBezTo>
                  <a:cubicBezTo>
                    <a:pt x="556081" y="57217"/>
                    <a:pt x="516429" y="65989"/>
                    <a:pt x="501312" y="67151"/>
                  </a:cubicBezTo>
                  <a:lnTo>
                    <a:pt x="501884" y="63770"/>
                  </a:lnTo>
                  <a:cubicBezTo>
                    <a:pt x="479081" y="66370"/>
                    <a:pt x="427427" y="79781"/>
                    <a:pt x="389775" y="81858"/>
                  </a:cubicBezTo>
                  <a:lnTo>
                    <a:pt x="391251" y="73409"/>
                  </a:lnTo>
                  <a:cubicBezTo>
                    <a:pt x="359847" y="82487"/>
                    <a:pt x="300802" y="78715"/>
                    <a:pt x="278227" y="79601"/>
                  </a:cubicBezTo>
                  <a:cubicBezTo>
                    <a:pt x="226611" y="76105"/>
                    <a:pt x="147001" y="61398"/>
                    <a:pt x="77983" y="72562"/>
                  </a:cubicBezTo>
                  <a:lnTo>
                    <a:pt x="33397" y="48482"/>
                  </a:lnTo>
                  <a:lnTo>
                    <a:pt x="26872" y="50873"/>
                  </a:lnTo>
                  <a:cubicBezTo>
                    <a:pt x="26872" y="50873"/>
                    <a:pt x="-44937" y="341643"/>
                    <a:pt x="46217" y="403574"/>
                  </a:cubicBezTo>
                  <a:lnTo>
                    <a:pt x="44770" y="412004"/>
                  </a:lnTo>
                  <a:lnTo>
                    <a:pt x="62791" y="410918"/>
                  </a:lnTo>
                  <a:cubicBezTo>
                    <a:pt x="84413" y="415071"/>
                    <a:pt x="94414" y="405298"/>
                    <a:pt x="92947" y="413709"/>
                  </a:cubicBezTo>
                  <a:lnTo>
                    <a:pt x="63324" y="412680"/>
                  </a:lnTo>
                  <a:cubicBezTo>
                    <a:pt x="85051" y="415119"/>
                    <a:pt x="69878" y="419595"/>
                    <a:pt x="61591" y="424367"/>
                  </a:cubicBezTo>
                  <a:cubicBezTo>
                    <a:pt x="70659" y="425177"/>
                    <a:pt x="79469" y="426196"/>
                    <a:pt x="86689" y="428778"/>
                  </a:cubicBezTo>
                  <a:cubicBezTo>
                    <a:pt x="90966" y="425539"/>
                    <a:pt x="83546" y="425282"/>
                    <a:pt x="80165" y="423443"/>
                  </a:cubicBezTo>
                  <a:cubicBezTo>
                    <a:pt x="91852" y="420472"/>
                    <a:pt x="108130" y="412547"/>
                    <a:pt x="122360" y="416433"/>
                  </a:cubicBezTo>
                  <a:cubicBezTo>
                    <a:pt x="144611" y="417224"/>
                    <a:pt x="123780" y="430092"/>
                    <a:pt x="149745" y="431006"/>
                  </a:cubicBezTo>
                  <a:cubicBezTo>
                    <a:pt x="286667" y="437531"/>
                    <a:pt x="419331" y="447304"/>
                    <a:pt x="557720" y="445399"/>
                  </a:cubicBezTo>
                  <a:cubicBezTo>
                    <a:pt x="560863" y="448894"/>
                    <a:pt x="557119" y="448771"/>
                    <a:pt x="553119" y="450342"/>
                  </a:cubicBezTo>
                  <a:cubicBezTo>
                    <a:pt x="594810" y="446704"/>
                    <a:pt x="631872" y="448018"/>
                    <a:pt x="669829" y="444246"/>
                  </a:cubicBezTo>
                  <a:cubicBezTo>
                    <a:pt x="680373" y="448018"/>
                    <a:pt x="683249" y="453219"/>
                    <a:pt x="686374" y="456724"/>
                  </a:cubicBezTo>
                  <a:cubicBezTo>
                    <a:pt x="680097" y="449714"/>
                    <a:pt x="896019" y="449075"/>
                    <a:pt x="899438" y="4508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D6F2CAC-CE9B-4617-AD32-12E7453DF009}"/>
                </a:ext>
              </a:extLst>
            </p:cNvPr>
            <p:cNvSpPr txBox="1"/>
            <p:nvPr/>
          </p:nvSpPr>
          <p:spPr>
            <a:xfrm>
              <a:off x="1233892" y="3066077"/>
              <a:ext cx="4956788" cy="84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08F54DF-AA42-425B-BD01-6E0AB52DF2AE}"/>
              </a:ext>
            </a:extLst>
          </p:cNvPr>
          <p:cNvGrpSpPr/>
          <p:nvPr/>
        </p:nvGrpSpPr>
        <p:grpSpPr>
          <a:xfrm>
            <a:off x="2071088" y="1653725"/>
            <a:ext cx="8049824" cy="4724212"/>
            <a:chOff x="2631727" y="1523176"/>
            <a:chExt cx="6456848" cy="511873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F93B1A3E-8239-4BBC-9D38-E1AC21AA8876}"/>
                </a:ext>
              </a:extLst>
            </p:cNvPr>
            <p:cNvGrpSpPr/>
            <p:nvPr/>
          </p:nvGrpSpPr>
          <p:grpSpPr>
            <a:xfrm>
              <a:off x="3447061" y="1523176"/>
              <a:ext cx="5641514" cy="1329599"/>
              <a:chOff x="457710" y="1574800"/>
              <a:chExt cx="5641514" cy="13295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5EAB5259-4826-4724-A7C8-3EF7E3376C8E}"/>
                  </a:ext>
                </a:extLst>
              </p:cNvPr>
              <p:cNvSpPr/>
              <p:nvPr/>
            </p:nvSpPr>
            <p:spPr>
              <a:xfrm>
                <a:off x="457710" y="1574800"/>
                <a:ext cx="5641514" cy="13295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47247F62-4F50-46B1-8B3A-392507042595}"/>
                  </a:ext>
                </a:extLst>
              </p:cNvPr>
              <p:cNvSpPr txBox="1"/>
              <p:nvPr/>
            </p:nvSpPr>
            <p:spPr>
              <a:xfrm>
                <a:off x="1315430" y="1893426"/>
                <a:ext cx="39260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spc="-300" dirty="0">
                    <a:latin typeface="+mj-ea"/>
                    <a:ea typeface="+mj-ea"/>
                  </a:rPr>
                  <a:t>내용을 입력하세요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9A83CAB3-AE54-4FC4-A075-05E9CCB39018}"/>
                </a:ext>
              </a:extLst>
            </p:cNvPr>
            <p:cNvGrpSpPr/>
            <p:nvPr/>
          </p:nvGrpSpPr>
          <p:grpSpPr>
            <a:xfrm>
              <a:off x="3447061" y="3417744"/>
              <a:ext cx="5641514" cy="1329599"/>
              <a:chOff x="457710" y="3353454"/>
              <a:chExt cx="5641514" cy="1329599"/>
            </a:xfrm>
            <a:solidFill>
              <a:schemeClr val="bg1"/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D273E3CB-B411-4A91-8496-17BAE8B87A9D}"/>
                  </a:ext>
                </a:extLst>
              </p:cNvPr>
              <p:cNvSpPr/>
              <p:nvPr/>
            </p:nvSpPr>
            <p:spPr>
              <a:xfrm>
                <a:off x="457710" y="3353454"/>
                <a:ext cx="5641514" cy="13295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DB5B813A-90FE-45A9-9A01-E9C9A1C02011}"/>
                  </a:ext>
                </a:extLst>
              </p:cNvPr>
              <p:cNvSpPr txBox="1"/>
              <p:nvPr/>
            </p:nvSpPr>
            <p:spPr>
              <a:xfrm>
                <a:off x="1315430" y="3683116"/>
                <a:ext cx="3926075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spc="-300" dirty="0">
                    <a:latin typeface="+mj-ea"/>
                    <a:ea typeface="+mj-ea"/>
                  </a:rPr>
                  <a:t>내용을 입력하세요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202A3482-03C2-477A-9381-089413196A18}"/>
                </a:ext>
              </a:extLst>
            </p:cNvPr>
            <p:cNvGrpSpPr/>
            <p:nvPr/>
          </p:nvGrpSpPr>
          <p:grpSpPr>
            <a:xfrm>
              <a:off x="3447061" y="5312313"/>
              <a:ext cx="5641514" cy="1329599"/>
              <a:chOff x="457710" y="5132108"/>
              <a:chExt cx="5641514" cy="1329599"/>
            </a:xfrm>
            <a:solidFill>
              <a:schemeClr val="bg1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DC6DAA4C-C262-4361-99EB-E5B1BB6BBA9C}"/>
                  </a:ext>
                </a:extLst>
              </p:cNvPr>
              <p:cNvSpPr/>
              <p:nvPr/>
            </p:nvSpPr>
            <p:spPr>
              <a:xfrm>
                <a:off x="457710" y="5132108"/>
                <a:ext cx="5641514" cy="13295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561B0BB-324E-44B9-8895-DC1ABD87F133}"/>
                  </a:ext>
                </a:extLst>
              </p:cNvPr>
              <p:cNvSpPr txBox="1"/>
              <p:nvPr/>
            </p:nvSpPr>
            <p:spPr>
              <a:xfrm>
                <a:off x="1315430" y="5472806"/>
                <a:ext cx="3926075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spc="-300" dirty="0">
                    <a:latin typeface="+mj-ea"/>
                    <a:ea typeface="+mj-ea"/>
                  </a:rPr>
                  <a:t>내용을 입력하세요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209E066D-04A0-45CF-A849-25CB88F40416}"/>
                </a:ext>
              </a:extLst>
            </p:cNvPr>
            <p:cNvSpPr/>
            <p:nvPr/>
          </p:nvSpPr>
          <p:spPr>
            <a:xfrm>
              <a:off x="2631727" y="1523176"/>
              <a:ext cx="1183108" cy="132959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8FA508DC-934B-4F9F-BBC6-92A510804BDC}"/>
                </a:ext>
              </a:extLst>
            </p:cNvPr>
            <p:cNvSpPr/>
            <p:nvPr/>
          </p:nvSpPr>
          <p:spPr>
            <a:xfrm>
              <a:off x="2631727" y="3417743"/>
              <a:ext cx="1183108" cy="132959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90DF8DA5-454A-4176-9A5E-3CDBBBFB74A6}"/>
                </a:ext>
              </a:extLst>
            </p:cNvPr>
            <p:cNvSpPr/>
            <p:nvPr/>
          </p:nvSpPr>
          <p:spPr>
            <a:xfrm>
              <a:off x="2631727" y="5312310"/>
              <a:ext cx="1183108" cy="132959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792572F-9868-4A89-802D-F820C41B6A29}"/>
                </a:ext>
              </a:extLst>
            </p:cNvPr>
            <p:cNvSpPr txBox="1"/>
            <p:nvPr/>
          </p:nvSpPr>
          <p:spPr>
            <a:xfrm>
              <a:off x="3065787" y="1834032"/>
              <a:ext cx="277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9F173BE-17A4-412C-83C7-28A44BA85641}"/>
                </a:ext>
              </a:extLst>
            </p:cNvPr>
            <p:cNvSpPr txBox="1"/>
            <p:nvPr/>
          </p:nvSpPr>
          <p:spPr>
            <a:xfrm>
              <a:off x="3029616" y="3738718"/>
              <a:ext cx="3692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A72AA8A-E102-434E-9479-7F1283B264C8}"/>
                </a:ext>
              </a:extLst>
            </p:cNvPr>
            <p:cNvSpPr txBox="1"/>
            <p:nvPr/>
          </p:nvSpPr>
          <p:spPr>
            <a:xfrm>
              <a:off x="3039725" y="5630704"/>
              <a:ext cx="3681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9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8F45B9A-A215-4C88-8A42-4E053207D2B9}"/>
              </a:ext>
            </a:extLst>
          </p:cNvPr>
          <p:cNvGrpSpPr/>
          <p:nvPr/>
        </p:nvGrpSpPr>
        <p:grpSpPr>
          <a:xfrm>
            <a:off x="-183872" y="215765"/>
            <a:ext cx="8380934" cy="1117412"/>
            <a:chOff x="616227" y="2719103"/>
            <a:chExt cx="11002617" cy="1466955"/>
          </a:xfrm>
        </p:grpSpPr>
        <p:sp>
          <p:nvSpPr>
            <p:cNvPr id="25" name="그래픽 4" descr="붓놀림">
              <a:extLst>
                <a:ext uri="{FF2B5EF4-FFF2-40B4-BE49-F238E27FC236}">
                  <a16:creationId xmlns:a16="http://schemas.microsoft.com/office/drawing/2014/main" xmlns="" id="{A252D875-CC54-4A1E-9B19-60D2DD4154D3}"/>
                </a:ext>
              </a:extLst>
            </p:cNvPr>
            <p:cNvSpPr/>
            <p:nvPr/>
          </p:nvSpPr>
          <p:spPr>
            <a:xfrm>
              <a:off x="616227" y="2719103"/>
              <a:ext cx="11002617" cy="1466955"/>
            </a:xfrm>
            <a:custGeom>
              <a:avLst/>
              <a:gdLst>
                <a:gd name="connsiteX0" fmla="*/ 60981 w 3431354"/>
                <a:gd name="connsiteY0" fmla="*/ 424272 h 457495"/>
                <a:gd name="connsiteX1" fmla="*/ 14804 w 3431354"/>
                <a:gd name="connsiteY1" fmla="*/ 412661 h 457495"/>
                <a:gd name="connsiteX2" fmla="*/ 60981 w 3431354"/>
                <a:gd name="connsiteY2" fmla="*/ 424272 h 457495"/>
                <a:gd name="connsiteX3" fmla="*/ 61324 w 3431354"/>
                <a:gd name="connsiteY3" fmla="*/ 424472 h 457495"/>
                <a:gd name="connsiteX4" fmla="*/ 61591 w 3431354"/>
                <a:gd name="connsiteY4" fmla="*/ 424348 h 457495"/>
                <a:gd name="connsiteX5" fmla="*/ 60981 w 3431354"/>
                <a:gd name="connsiteY5" fmla="*/ 424272 h 457495"/>
                <a:gd name="connsiteX6" fmla="*/ 61324 w 3431354"/>
                <a:gd name="connsiteY6" fmla="*/ 424472 h 457495"/>
                <a:gd name="connsiteX7" fmla="*/ 3418544 w 3431354"/>
                <a:gd name="connsiteY7" fmla="*/ 13002 h 457495"/>
                <a:gd name="connsiteX8" fmla="*/ 3404304 w 3431354"/>
                <a:gd name="connsiteY8" fmla="*/ 13573 h 457495"/>
                <a:gd name="connsiteX9" fmla="*/ 3418544 w 3431354"/>
                <a:gd name="connsiteY9" fmla="*/ 13002 h 457495"/>
                <a:gd name="connsiteX10" fmla="*/ 899438 w 3431354"/>
                <a:gd name="connsiteY10" fmla="*/ 450895 h 457495"/>
                <a:gd name="connsiteX11" fmla="*/ 902077 w 3431354"/>
                <a:gd name="connsiteY11" fmla="*/ 435674 h 457495"/>
                <a:gd name="connsiteX12" fmla="*/ 951978 w 3431354"/>
                <a:gd name="connsiteY12" fmla="*/ 449332 h 457495"/>
                <a:gd name="connsiteX13" fmla="*/ 1028140 w 3431354"/>
                <a:gd name="connsiteY13" fmla="*/ 440122 h 457495"/>
                <a:gd name="connsiteX14" fmla="*/ 1045247 w 3431354"/>
                <a:gd name="connsiteY14" fmla="*/ 449228 h 457495"/>
                <a:gd name="connsiteX15" fmla="*/ 1076080 w 3431354"/>
                <a:gd name="connsiteY15" fmla="*/ 443522 h 457495"/>
                <a:gd name="connsiteX16" fmla="*/ 1069784 w 3431354"/>
                <a:gd name="connsiteY16" fmla="*/ 436502 h 457495"/>
                <a:gd name="connsiteX17" fmla="*/ 1096635 w 3431354"/>
                <a:gd name="connsiteY17" fmla="*/ 432368 h 457495"/>
                <a:gd name="connsiteX18" fmla="*/ 1098311 w 3431354"/>
                <a:gd name="connsiteY18" fmla="*/ 444284 h 457495"/>
                <a:gd name="connsiteX19" fmla="*/ 1580943 w 3431354"/>
                <a:gd name="connsiteY19" fmla="*/ 453838 h 457495"/>
                <a:gd name="connsiteX20" fmla="*/ 1539023 w 3431354"/>
                <a:gd name="connsiteY20" fmla="*/ 437083 h 457495"/>
                <a:gd name="connsiteX21" fmla="*/ 1577257 w 3431354"/>
                <a:gd name="connsiteY21" fmla="*/ 431625 h 457495"/>
                <a:gd name="connsiteX22" fmla="*/ 1636302 w 3431354"/>
                <a:gd name="connsiteY22" fmla="*/ 457495 h 457495"/>
                <a:gd name="connsiteX23" fmla="*/ 1642036 w 3431354"/>
                <a:gd name="connsiteY23" fmla="*/ 445789 h 457495"/>
                <a:gd name="connsiteX24" fmla="*/ 1651971 w 3431354"/>
                <a:gd name="connsiteY24" fmla="*/ 452952 h 457495"/>
                <a:gd name="connsiteX25" fmla="*/ 1749964 w 3431354"/>
                <a:gd name="connsiteY25" fmla="*/ 449771 h 457495"/>
                <a:gd name="connsiteX26" fmla="*/ 1841575 w 3431354"/>
                <a:gd name="connsiteY26" fmla="*/ 437712 h 457495"/>
                <a:gd name="connsiteX27" fmla="*/ 1839584 w 3431354"/>
                <a:gd name="connsiteY27" fmla="*/ 427434 h 457495"/>
                <a:gd name="connsiteX28" fmla="*/ 1876370 w 3431354"/>
                <a:gd name="connsiteY28" fmla="*/ 430435 h 457495"/>
                <a:gd name="connsiteX29" fmla="*/ 1912336 w 3431354"/>
                <a:gd name="connsiteY29" fmla="*/ 416414 h 457495"/>
                <a:gd name="connsiteX30" fmla="*/ 1932015 w 3431354"/>
                <a:gd name="connsiteY30" fmla="*/ 432388 h 457495"/>
                <a:gd name="connsiteX31" fmla="*/ 1962009 w 3431354"/>
                <a:gd name="connsiteY31" fmla="*/ 431768 h 457495"/>
                <a:gd name="connsiteX32" fmla="*/ 1947684 w 3431354"/>
                <a:gd name="connsiteY32" fmla="*/ 427854 h 457495"/>
                <a:gd name="connsiteX33" fmla="*/ 2030437 w 3431354"/>
                <a:gd name="connsiteY33" fmla="*/ 423977 h 457495"/>
                <a:gd name="connsiteX34" fmla="*/ 2016511 w 3431354"/>
                <a:gd name="connsiteY34" fmla="*/ 418395 h 457495"/>
                <a:gd name="connsiteX35" fmla="*/ 2066718 w 3431354"/>
                <a:gd name="connsiteY35" fmla="*/ 430349 h 457495"/>
                <a:gd name="connsiteX36" fmla="*/ 2043591 w 3431354"/>
                <a:gd name="connsiteY36" fmla="*/ 434626 h 457495"/>
                <a:gd name="connsiteX37" fmla="*/ 2134621 w 3431354"/>
                <a:gd name="connsiteY37" fmla="*/ 425958 h 457495"/>
                <a:gd name="connsiteX38" fmla="*/ 2123506 w 3431354"/>
                <a:gd name="connsiteY38" fmla="*/ 425577 h 457495"/>
                <a:gd name="connsiteX39" fmla="*/ 2407246 w 3431354"/>
                <a:gd name="connsiteY39" fmla="*/ 382838 h 457495"/>
                <a:gd name="connsiteX40" fmla="*/ 2390415 w 3431354"/>
                <a:gd name="connsiteY40" fmla="*/ 372046 h 457495"/>
                <a:gd name="connsiteX41" fmla="*/ 2421848 w 3431354"/>
                <a:gd name="connsiteY41" fmla="*/ 362960 h 457495"/>
                <a:gd name="connsiteX42" fmla="*/ 2403560 w 3431354"/>
                <a:gd name="connsiteY42" fmla="*/ 394478 h 457495"/>
                <a:gd name="connsiteX43" fmla="*/ 2883486 w 3431354"/>
                <a:gd name="connsiteY43" fmla="*/ 392373 h 457495"/>
                <a:gd name="connsiteX44" fmla="*/ 2887716 w 3431354"/>
                <a:gd name="connsiteY44" fmla="*/ 411213 h 457495"/>
                <a:gd name="connsiteX45" fmla="*/ 2926863 w 3431354"/>
                <a:gd name="connsiteY45" fmla="*/ 400698 h 457495"/>
                <a:gd name="connsiteX46" fmla="*/ 2921406 w 3431354"/>
                <a:gd name="connsiteY46" fmla="*/ 410699 h 457495"/>
                <a:gd name="connsiteX47" fmla="*/ 2944208 w 3431354"/>
                <a:gd name="connsiteY47" fmla="*/ 408118 h 457495"/>
                <a:gd name="connsiteX48" fmla="*/ 2929978 w 3431354"/>
                <a:gd name="connsiteY48" fmla="*/ 382134 h 457495"/>
                <a:gd name="connsiteX49" fmla="*/ 2963382 w 3431354"/>
                <a:gd name="connsiteY49" fmla="*/ 383296 h 457495"/>
                <a:gd name="connsiteX50" fmla="*/ 2961896 w 3431354"/>
                <a:gd name="connsiteY50" fmla="*/ 391744 h 457495"/>
                <a:gd name="connsiteX51" fmla="*/ 3013598 w 3431354"/>
                <a:gd name="connsiteY51" fmla="*/ 373180 h 457495"/>
                <a:gd name="connsiteX52" fmla="*/ 3184762 w 3431354"/>
                <a:gd name="connsiteY52" fmla="*/ 375828 h 457495"/>
                <a:gd name="connsiteX53" fmla="*/ 3160493 w 3431354"/>
                <a:gd name="connsiteY53" fmla="*/ 386858 h 457495"/>
                <a:gd name="connsiteX54" fmla="*/ 3186210 w 3431354"/>
                <a:gd name="connsiteY54" fmla="*/ 389458 h 457495"/>
                <a:gd name="connsiteX55" fmla="*/ 3199059 w 3431354"/>
                <a:gd name="connsiteY55" fmla="*/ 379724 h 457495"/>
                <a:gd name="connsiteX56" fmla="*/ 3328580 w 3431354"/>
                <a:gd name="connsiteY56" fmla="*/ 363912 h 457495"/>
                <a:gd name="connsiteX57" fmla="*/ 3405647 w 3431354"/>
                <a:gd name="connsiteY57" fmla="*/ 22727 h 457495"/>
                <a:gd name="connsiteX58" fmla="*/ 3431355 w 3431354"/>
                <a:gd name="connsiteY58" fmla="*/ 25346 h 457495"/>
                <a:gd name="connsiteX59" fmla="*/ 3394836 w 3431354"/>
                <a:gd name="connsiteY59" fmla="*/ 20641 h 457495"/>
                <a:gd name="connsiteX60" fmla="*/ 3392826 w 3431354"/>
                <a:gd name="connsiteY60" fmla="*/ 32480 h 457495"/>
                <a:gd name="connsiteX61" fmla="*/ 3360318 w 3431354"/>
                <a:gd name="connsiteY61" fmla="*/ 26251 h 457495"/>
                <a:gd name="connsiteX62" fmla="*/ 3404294 w 3431354"/>
                <a:gd name="connsiteY62" fmla="*/ 13564 h 457495"/>
                <a:gd name="connsiteX63" fmla="*/ 3358317 w 3431354"/>
                <a:gd name="connsiteY63" fmla="*/ 15983 h 457495"/>
                <a:gd name="connsiteX64" fmla="*/ 3338658 w 3431354"/>
                <a:gd name="connsiteY64" fmla="*/ 0 h 457495"/>
                <a:gd name="connsiteX65" fmla="*/ 3285251 w 3431354"/>
                <a:gd name="connsiteY65" fmla="*/ 6601 h 457495"/>
                <a:gd name="connsiteX66" fmla="*/ 3285565 w 3431354"/>
                <a:gd name="connsiteY66" fmla="*/ 4896 h 457495"/>
                <a:gd name="connsiteX67" fmla="*/ 3180295 w 3431354"/>
                <a:gd name="connsiteY67" fmla="*/ 9697 h 457495"/>
                <a:gd name="connsiteX68" fmla="*/ 3184534 w 3431354"/>
                <a:gd name="connsiteY68" fmla="*/ 6458 h 457495"/>
                <a:gd name="connsiteX69" fmla="*/ 3118125 w 3431354"/>
                <a:gd name="connsiteY69" fmla="*/ 2410 h 457495"/>
                <a:gd name="connsiteX70" fmla="*/ 3116420 w 3431354"/>
                <a:gd name="connsiteY70" fmla="*/ 12525 h 457495"/>
                <a:gd name="connsiteX71" fmla="*/ 3046774 w 3431354"/>
                <a:gd name="connsiteY71" fmla="*/ 4982 h 457495"/>
                <a:gd name="connsiteX72" fmla="*/ 3026523 w 3431354"/>
                <a:gd name="connsiteY72" fmla="*/ 14469 h 457495"/>
                <a:gd name="connsiteX73" fmla="*/ 2428230 w 3431354"/>
                <a:gd name="connsiteY73" fmla="*/ 27613 h 457495"/>
                <a:gd name="connsiteX74" fmla="*/ 2432182 w 3431354"/>
                <a:gd name="connsiteY74" fmla="*/ 26099 h 457495"/>
                <a:gd name="connsiteX75" fmla="*/ 1803761 w 3431354"/>
                <a:gd name="connsiteY75" fmla="*/ 43167 h 457495"/>
                <a:gd name="connsiteX76" fmla="*/ 1719627 w 3431354"/>
                <a:gd name="connsiteY76" fmla="*/ 33414 h 457495"/>
                <a:gd name="connsiteX77" fmla="*/ 1717865 w 3431354"/>
                <a:gd name="connsiteY77" fmla="*/ 43548 h 457495"/>
                <a:gd name="connsiteX78" fmla="*/ 1633559 w 3431354"/>
                <a:gd name="connsiteY78" fmla="*/ 53997 h 457495"/>
                <a:gd name="connsiteX79" fmla="*/ 1113532 w 3431354"/>
                <a:gd name="connsiteY79" fmla="*/ 44844 h 457495"/>
                <a:gd name="connsiteX80" fmla="*/ 973467 w 3431354"/>
                <a:gd name="connsiteY80" fmla="*/ 56902 h 457495"/>
                <a:gd name="connsiteX81" fmla="*/ 977743 w 3431354"/>
                <a:gd name="connsiteY81" fmla="*/ 53654 h 457495"/>
                <a:gd name="connsiteX82" fmla="*/ 620585 w 3431354"/>
                <a:gd name="connsiteY82" fmla="*/ 51006 h 457495"/>
                <a:gd name="connsiteX83" fmla="*/ 627719 w 3431354"/>
                <a:gd name="connsiteY83" fmla="*/ 52978 h 457495"/>
                <a:gd name="connsiteX84" fmla="*/ 551290 w 3431354"/>
                <a:gd name="connsiteY84" fmla="*/ 41777 h 457495"/>
                <a:gd name="connsiteX85" fmla="*/ 501312 w 3431354"/>
                <a:gd name="connsiteY85" fmla="*/ 67151 h 457495"/>
                <a:gd name="connsiteX86" fmla="*/ 501884 w 3431354"/>
                <a:gd name="connsiteY86" fmla="*/ 63770 h 457495"/>
                <a:gd name="connsiteX87" fmla="*/ 389775 w 3431354"/>
                <a:gd name="connsiteY87" fmla="*/ 81858 h 457495"/>
                <a:gd name="connsiteX88" fmla="*/ 391251 w 3431354"/>
                <a:gd name="connsiteY88" fmla="*/ 73409 h 457495"/>
                <a:gd name="connsiteX89" fmla="*/ 278227 w 3431354"/>
                <a:gd name="connsiteY89" fmla="*/ 79601 h 457495"/>
                <a:gd name="connsiteX90" fmla="*/ 77983 w 3431354"/>
                <a:gd name="connsiteY90" fmla="*/ 72562 h 457495"/>
                <a:gd name="connsiteX91" fmla="*/ 33397 w 3431354"/>
                <a:gd name="connsiteY91" fmla="*/ 48482 h 457495"/>
                <a:gd name="connsiteX92" fmla="*/ 26872 w 3431354"/>
                <a:gd name="connsiteY92" fmla="*/ 50873 h 457495"/>
                <a:gd name="connsiteX93" fmla="*/ 46217 w 3431354"/>
                <a:gd name="connsiteY93" fmla="*/ 403574 h 457495"/>
                <a:gd name="connsiteX94" fmla="*/ 44770 w 3431354"/>
                <a:gd name="connsiteY94" fmla="*/ 412004 h 457495"/>
                <a:gd name="connsiteX95" fmla="*/ 62791 w 3431354"/>
                <a:gd name="connsiteY95" fmla="*/ 410918 h 457495"/>
                <a:gd name="connsiteX96" fmla="*/ 92947 w 3431354"/>
                <a:gd name="connsiteY96" fmla="*/ 413709 h 457495"/>
                <a:gd name="connsiteX97" fmla="*/ 63324 w 3431354"/>
                <a:gd name="connsiteY97" fmla="*/ 412680 h 457495"/>
                <a:gd name="connsiteX98" fmla="*/ 61591 w 3431354"/>
                <a:gd name="connsiteY98" fmla="*/ 424367 h 457495"/>
                <a:gd name="connsiteX99" fmla="*/ 86689 w 3431354"/>
                <a:gd name="connsiteY99" fmla="*/ 428778 h 457495"/>
                <a:gd name="connsiteX100" fmla="*/ 80165 w 3431354"/>
                <a:gd name="connsiteY100" fmla="*/ 423443 h 457495"/>
                <a:gd name="connsiteX101" fmla="*/ 122360 w 3431354"/>
                <a:gd name="connsiteY101" fmla="*/ 416433 h 457495"/>
                <a:gd name="connsiteX102" fmla="*/ 149745 w 3431354"/>
                <a:gd name="connsiteY102" fmla="*/ 431006 h 457495"/>
                <a:gd name="connsiteX103" fmla="*/ 557720 w 3431354"/>
                <a:gd name="connsiteY103" fmla="*/ 445399 h 457495"/>
                <a:gd name="connsiteX104" fmla="*/ 553119 w 3431354"/>
                <a:gd name="connsiteY104" fmla="*/ 450342 h 457495"/>
                <a:gd name="connsiteX105" fmla="*/ 669829 w 3431354"/>
                <a:gd name="connsiteY105" fmla="*/ 444246 h 457495"/>
                <a:gd name="connsiteX106" fmla="*/ 686374 w 3431354"/>
                <a:gd name="connsiteY106" fmla="*/ 456724 h 457495"/>
                <a:gd name="connsiteX107" fmla="*/ 899438 w 3431354"/>
                <a:gd name="connsiteY107" fmla="*/ 450895 h 45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431354" h="457495">
                  <a:moveTo>
                    <a:pt x="60981" y="424272"/>
                  </a:moveTo>
                  <a:cubicBezTo>
                    <a:pt x="43674" y="422739"/>
                    <a:pt x="25396" y="421853"/>
                    <a:pt x="14804" y="412661"/>
                  </a:cubicBezTo>
                  <a:cubicBezTo>
                    <a:pt x="33502" y="411642"/>
                    <a:pt x="47665" y="415471"/>
                    <a:pt x="60981" y="424272"/>
                  </a:cubicBezTo>
                  <a:close/>
                  <a:moveTo>
                    <a:pt x="61324" y="424472"/>
                  </a:moveTo>
                  <a:cubicBezTo>
                    <a:pt x="61391" y="424425"/>
                    <a:pt x="61515" y="424386"/>
                    <a:pt x="61591" y="424348"/>
                  </a:cubicBezTo>
                  <a:cubicBezTo>
                    <a:pt x="61353" y="424339"/>
                    <a:pt x="61181" y="424301"/>
                    <a:pt x="60981" y="424272"/>
                  </a:cubicBezTo>
                  <a:cubicBezTo>
                    <a:pt x="61115" y="424367"/>
                    <a:pt x="61219" y="424386"/>
                    <a:pt x="61324" y="424472"/>
                  </a:cubicBezTo>
                  <a:close/>
                  <a:moveTo>
                    <a:pt x="3418544" y="13002"/>
                  </a:moveTo>
                  <a:cubicBezTo>
                    <a:pt x="3414219" y="13183"/>
                    <a:pt x="3409295" y="13364"/>
                    <a:pt x="3404304" y="13573"/>
                  </a:cubicBezTo>
                  <a:cubicBezTo>
                    <a:pt x="3409067" y="13849"/>
                    <a:pt x="3413924" y="13878"/>
                    <a:pt x="3418544" y="13002"/>
                  </a:cubicBezTo>
                  <a:close/>
                  <a:moveTo>
                    <a:pt x="899438" y="450895"/>
                  </a:moveTo>
                  <a:lnTo>
                    <a:pt x="902077" y="435674"/>
                  </a:lnTo>
                  <a:cubicBezTo>
                    <a:pt x="943130" y="435455"/>
                    <a:pt x="914031" y="453095"/>
                    <a:pt x="951978" y="449332"/>
                  </a:cubicBezTo>
                  <a:cubicBezTo>
                    <a:pt x="966828" y="427796"/>
                    <a:pt x="1015024" y="451561"/>
                    <a:pt x="1028140" y="440122"/>
                  </a:cubicBezTo>
                  <a:cubicBezTo>
                    <a:pt x="1027845" y="441836"/>
                    <a:pt x="1046428" y="442484"/>
                    <a:pt x="1045247" y="449228"/>
                  </a:cubicBezTo>
                  <a:cubicBezTo>
                    <a:pt x="1050934" y="437531"/>
                    <a:pt x="1064364" y="446513"/>
                    <a:pt x="1076080" y="443522"/>
                  </a:cubicBezTo>
                  <a:cubicBezTo>
                    <a:pt x="1080328" y="440274"/>
                    <a:pt x="1072965" y="440027"/>
                    <a:pt x="1069784" y="436502"/>
                  </a:cubicBezTo>
                  <a:lnTo>
                    <a:pt x="1096635" y="432368"/>
                  </a:lnTo>
                  <a:cubicBezTo>
                    <a:pt x="1107131" y="436131"/>
                    <a:pt x="1109722" y="443008"/>
                    <a:pt x="1098311" y="444284"/>
                  </a:cubicBezTo>
                  <a:cubicBezTo>
                    <a:pt x="1168482" y="448475"/>
                    <a:pt x="1505352" y="459677"/>
                    <a:pt x="1580943" y="453838"/>
                  </a:cubicBezTo>
                  <a:cubicBezTo>
                    <a:pt x="1571227" y="445008"/>
                    <a:pt x="1547891" y="450971"/>
                    <a:pt x="1539023" y="437083"/>
                  </a:cubicBezTo>
                  <a:cubicBezTo>
                    <a:pt x="1559007" y="429301"/>
                    <a:pt x="1568446" y="439807"/>
                    <a:pt x="1577257" y="431625"/>
                  </a:cubicBezTo>
                  <a:cubicBezTo>
                    <a:pt x="1584924" y="452276"/>
                    <a:pt x="1621176" y="436569"/>
                    <a:pt x="1636302" y="457495"/>
                  </a:cubicBezTo>
                  <a:lnTo>
                    <a:pt x="1642036" y="445789"/>
                  </a:lnTo>
                  <a:lnTo>
                    <a:pt x="1651971" y="452952"/>
                  </a:lnTo>
                  <a:cubicBezTo>
                    <a:pt x="1739858" y="440769"/>
                    <a:pt x="1672049" y="447008"/>
                    <a:pt x="1749964" y="449771"/>
                  </a:cubicBezTo>
                  <a:cubicBezTo>
                    <a:pt x="1795055" y="447970"/>
                    <a:pt x="1816486" y="431730"/>
                    <a:pt x="1841575" y="437712"/>
                  </a:cubicBezTo>
                  <a:cubicBezTo>
                    <a:pt x="1837851" y="437588"/>
                    <a:pt x="1827907" y="430425"/>
                    <a:pt x="1839584" y="427434"/>
                  </a:cubicBezTo>
                  <a:cubicBezTo>
                    <a:pt x="1841575" y="437712"/>
                    <a:pt x="1870684" y="420062"/>
                    <a:pt x="1876370" y="430435"/>
                  </a:cubicBezTo>
                  <a:cubicBezTo>
                    <a:pt x="1887810" y="429140"/>
                    <a:pt x="1924881" y="430463"/>
                    <a:pt x="1912336" y="416414"/>
                  </a:cubicBezTo>
                  <a:cubicBezTo>
                    <a:pt x="1918632" y="423424"/>
                    <a:pt x="1951703" y="426301"/>
                    <a:pt x="1932015" y="432388"/>
                  </a:cubicBezTo>
                  <a:cubicBezTo>
                    <a:pt x="1943169" y="432797"/>
                    <a:pt x="1953980" y="434864"/>
                    <a:pt x="1962009" y="431768"/>
                  </a:cubicBezTo>
                  <a:lnTo>
                    <a:pt x="1947684" y="427854"/>
                  </a:lnTo>
                  <a:cubicBezTo>
                    <a:pt x="1985365" y="425815"/>
                    <a:pt x="2005891" y="436693"/>
                    <a:pt x="2030437" y="423977"/>
                  </a:cubicBezTo>
                  <a:lnTo>
                    <a:pt x="2016511" y="418395"/>
                  </a:lnTo>
                  <a:cubicBezTo>
                    <a:pt x="2039038" y="417509"/>
                    <a:pt x="2057878" y="416452"/>
                    <a:pt x="2066718" y="430349"/>
                  </a:cubicBezTo>
                  <a:lnTo>
                    <a:pt x="2043591" y="434626"/>
                  </a:lnTo>
                  <a:cubicBezTo>
                    <a:pt x="2080948" y="434264"/>
                    <a:pt x="2103484" y="433359"/>
                    <a:pt x="2134621" y="425958"/>
                  </a:cubicBezTo>
                  <a:lnTo>
                    <a:pt x="2123506" y="425577"/>
                  </a:lnTo>
                  <a:cubicBezTo>
                    <a:pt x="2163178" y="411690"/>
                    <a:pt x="2370699" y="400222"/>
                    <a:pt x="2407246" y="382838"/>
                  </a:cubicBezTo>
                  <a:lnTo>
                    <a:pt x="2390415" y="372046"/>
                  </a:lnTo>
                  <a:lnTo>
                    <a:pt x="2421848" y="362960"/>
                  </a:lnTo>
                  <a:cubicBezTo>
                    <a:pt x="2418124" y="362826"/>
                    <a:pt x="2406675" y="397993"/>
                    <a:pt x="2403560" y="394478"/>
                  </a:cubicBezTo>
                  <a:cubicBezTo>
                    <a:pt x="2470911" y="393478"/>
                    <a:pt x="2821279" y="385105"/>
                    <a:pt x="2883486" y="392373"/>
                  </a:cubicBezTo>
                  <a:cubicBezTo>
                    <a:pt x="2908585" y="398355"/>
                    <a:pt x="2888001" y="409508"/>
                    <a:pt x="2887716" y="411213"/>
                  </a:cubicBezTo>
                  <a:cubicBezTo>
                    <a:pt x="2918262" y="407184"/>
                    <a:pt x="2900889" y="399774"/>
                    <a:pt x="2926863" y="400698"/>
                  </a:cubicBezTo>
                  <a:cubicBezTo>
                    <a:pt x="2933950" y="402641"/>
                    <a:pt x="2925396" y="409156"/>
                    <a:pt x="2921406" y="410699"/>
                  </a:cubicBezTo>
                  <a:cubicBezTo>
                    <a:pt x="2932788" y="409423"/>
                    <a:pt x="2943342" y="413156"/>
                    <a:pt x="2944208" y="408118"/>
                  </a:cubicBezTo>
                  <a:cubicBezTo>
                    <a:pt x="2929978" y="404203"/>
                    <a:pt x="2935998" y="390830"/>
                    <a:pt x="2929978" y="382134"/>
                  </a:cubicBezTo>
                  <a:lnTo>
                    <a:pt x="2963382" y="383296"/>
                  </a:lnTo>
                  <a:lnTo>
                    <a:pt x="2961896" y="391744"/>
                  </a:lnTo>
                  <a:cubicBezTo>
                    <a:pt x="2969345" y="392001"/>
                    <a:pt x="2980784" y="368637"/>
                    <a:pt x="3013598" y="373180"/>
                  </a:cubicBezTo>
                  <a:cubicBezTo>
                    <a:pt x="3068957" y="376838"/>
                    <a:pt x="3129089" y="373875"/>
                    <a:pt x="3184762" y="375828"/>
                  </a:cubicBezTo>
                  <a:cubicBezTo>
                    <a:pt x="3183895" y="380895"/>
                    <a:pt x="3172208" y="383886"/>
                    <a:pt x="3160493" y="386858"/>
                  </a:cubicBezTo>
                  <a:cubicBezTo>
                    <a:pt x="3167960" y="387115"/>
                    <a:pt x="3179333" y="385820"/>
                    <a:pt x="3186210" y="389458"/>
                  </a:cubicBezTo>
                  <a:cubicBezTo>
                    <a:pt x="3172761" y="380505"/>
                    <a:pt x="3209575" y="383496"/>
                    <a:pt x="3199059" y="379724"/>
                  </a:cubicBezTo>
                  <a:cubicBezTo>
                    <a:pt x="3239836" y="359074"/>
                    <a:pt x="3292585" y="377933"/>
                    <a:pt x="3328580" y="363912"/>
                  </a:cubicBezTo>
                  <a:cubicBezTo>
                    <a:pt x="3331723" y="345339"/>
                    <a:pt x="3405647" y="44815"/>
                    <a:pt x="3405647" y="22727"/>
                  </a:cubicBezTo>
                  <a:cubicBezTo>
                    <a:pt x="3416820" y="23127"/>
                    <a:pt x="3427935" y="23527"/>
                    <a:pt x="3431355" y="25346"/>
                  </a:cubicBezTo>
                  <a:cubicBezTo>
                    <a:pt x="3428469" y="20155"/>
                    <a:pt x="3406504" y="17669"/>
                    <a:pt x="3394836" y="20641"/>
                  </a:cubicBezTo>
                  <a:lnTo>
                    <a:pt x="3392826" y="32480"/>
                  </a:lnTo>
                  <a:cubicBezTo>
                    <a:pt x="3365966" y="36633"/>
                    <a:pt x="3386530" y="25451"/>
                    <a:pt x="3360318" y="26251"/>
                  </a:cubicBezTo>
                  <a:cubicBezTo>
                    <a:pt x="3358917" y="16564"/>
                    <a:pt x="3383044" y="14497"/>
                    <a:pt x="3404294" y="13564"/>
                  </a:cubicBezTo>
                  <a:cubicBezTo>
                    <a:pt x="3385159" y="12440"/>
                    <a:pt x="3366109" y="5382"/>
                    <a:pt x="3358317" y="15983"/>
                  </a:cubicBezTo>
                  <a:cubicBezTo>
                    <a:pt x="3340334" y="11954"/>
                    <a:pt x="3360318" y="4143"/>
                    <a:pt x="3338658" y="0"/>
                  </a:cubicBezTo>
                  <a:cubicBezTo>
                    <a:pt x="3323237" y="2848"/>
                    <a:pt x="3302968" y="12325"/>
                    <a:pt x="3285251" y="6601"/>
                  </a:cubicBezTo>
                  <a:lnTo>
                    <a:pt x="3285565" y="4896"/>
                  </a:lnTo>
                  <a:cubicBezTo>
                    <a:pt x="3242484" y="-5105"/>
                    <a:pt x="3219652" y="19583"/>
                    <a:pt x="3180295" y="9697"/>
                  </a:cubicBezTo>
                  <a:lnTo>
                    <a:pt x="3184534" y="6458"/>
                  </a:lnTo>
                  <a:cubicBezTo>
                    <a:pt x="3170617" y="857"/>
                    <a:pt x="3143224" y="8382"/>
                    <a:pt x="3118125" y="2410"/>
                  </a:cubicBezTo>
                  <a:cubicBezTo>
                    <a:pt x="3125288" y="4363"/>
                    <a:pt x="3131508" y="11373"/>
                    <a:pt x="3116420" y="12525"/>
                  </a:cubicBezTo>
                  <a:cubicBezTo>
                    <a:pt x="3087560" y="6420"/>
                    <a:pt x="3067871" y="12525"/>
                    <a:pt x="3046774" y="4982"/>
                  </a:cubicBezTo>
                  <a:lnTo>
                    <a:pt x="3026523" y="14469"/>
                  </a:lnTo>
                  <a:cubicBezTo>
                    <a:pt x="2926044" y="12621"/>
                    <a:pt x="2529166" y="26099"/>
                    <a:pt x="2428230" y="27613"/>
                  </a:cubicBezTo>
                  <a:lnTo>
                    <a:pt x="2432182" y="26099"/>
                  </a:lnTo>
                  <a:cubicBezTo>
                    <a:pt x="2278392" y="30842"/>
                    <a:pt x="1962705" y="30099"/>
                    <a:pt x="1803761" y="43167"/>
                  </a:cubicBezTo>
                  <a:cubicBezTo>
                    <a:pt x="1779177" y="33833"/>
                    <a:pt x="1745278" y="36024"/>
                    <a:pt x="1719627" y="33414"/>
                  </a:cubicBezTo>
                  <a:cubicBezTo>
                    <a:pt x="1733886" y="37309"/>
                    <a:pt x="1728999" y="43929"/>
                    <a:pt x="1717865" y="43548"/>
                  </a:cubicBezTo>
                  <a:cubicBezTo>
                    <a:pt x="1639721" y="42472"/>
                    <a:pt x="1712588" y="50006"/>
                    <a:pt x="1633559" y="53997"/>
                  </a:cubicBezTo>
                  <a:cubicBezTo>
                    <a:pt x="1542557" y="62684"/>
                    <a:pt x="1194313" y="52797"/>
                    <a:pt x="1113532" y="44844"/>
                  </a:cubicBezTo>
                  <a:cubicBezTo>
                    <a:pt x="1070145" y="58607"/>
                    <a:pt x="1015977" y="48197"/>
                    <a:pt x="973467" y="56902"/>
                  </a:cubicBezTo>
                  <a:lnTo>
                    <a:pt x="977743" y="53654"/>
                  </a:lnTo>
                  <a:cubicBezTo>
                    <a:pt x="932090" y="58836"/>
                    <a:pt x="673648" y="46082"/>
                    <a:pt x="620585" y="51006"/>
                  </a:cubicBezTo>
                  <a:lnTo>
                    <a:pt x="627719" y="52978"/>
                  </a:lnTo>
                  <a:cubicBezTo>
                    <a:pt x="581446" y="61522"/>
                    <a:pt x="587752" y="46463"/>
                    <a:pt x="551290" y="41777"/>
                  </a:cubicBezTo>
                  <a:cubicBezTo>
                    <a:pt x="556081" y="57217"/>
                    <a:pt x="516429" y="65989"/>
                    <a:pt x="501312" y="67151"/>
                  </a:cubicBezTo>
                  <a:lnTo>
                    <a:pt x="501884" y="63770"/>
                  </a:lnTo>
                  <a:cubicBezTo>
                    <a:pt x="479081" y="66370"/>
                    <a:pt x="427427" y="79781"/>
                    <a:pt x="389775" y="81858"/>
                  </a:cubicBezTo>
                  <a:lnTo>
                    <a:pt x="391251" y="73409"/>
                  </a:lnTo>
                  <a:cubicBezTo>
                    <a:pt x="359847" y="82487"/>
                    <a:pt x="300802" y="78715"/>
                    <a:pt x="278227" y="79601"/>
                  </a:cubicBezTo>
                  <a:cubicBezTo>
                    <a:pt x="226611" y="76105"/>
                    <a:pt x="147001" y="61398"/>
                    <a:pt x="77983" y="72562"/>
                  </a:cubicBezTo>
                  <a:lnTo>
                    <a:pt x="33397" y="48482"/>
                  </a:lnTo>
                  <a:lnTo>
                    <a:pt x="26872" y="50873"/>
                  </a:lnTo>
                  <a:cubicBezTo>
                    <a:pt x="26872" y="50873"/>
                    <a:pt x="-44937" y="341643"/>
                    <a:pt x="46217" y="403574"/>
                  </a:cubicBezTo>
                  <a:lnTo>
                    <a:pt x="44770" y="412004"/>
                  </a:lnTo>
                  <a:lnTo>
                    <a:pt x="62791" y="410918"/>
                  </a:lnTo>
                  <a:cubicBezTo>
                    <a:pt x="84413" y="415071"/>
                    <a:pt x="94414" y="405298"/>
                    <a:pt x="92947" y="413709"/>
                  </a:cubicBezTo>
                  <a:lnTo>
                    <a:pt x="63324" y="412680"/>
                  </a:lnTo>
                  <a:cubicBezTo>
                    <a:pt x="85051" y="415119"/>
                    <a:pt x="69878" y="419595"/>
                    <a:pt x="61591" y="424367"/>
                  </a:cubicBezTo>
                  <a:cubicBezTo>
                    <a:pt x="70659" y="425177"/>
                    <a:pt x="79469" y="426196"/>
                    <a:pt x="86689" y="428778"/>
                  </a:cubicBezTo>
                  <a:cubicBezTo>
                    <a:pt x="90966" y="425539"/>
                    <a:pt x="83546" y="425282"/>
                    <a:pt x="80165" y="423443"/>
                  </a:cubicBezTo>
                  <a:cubicBezTo>
                    <a:pt x="91852" y="420472"/>
                    <a:pt x="108130" y="412547"/>
                    <a:pt x="122360" y="416433"/>
                  </a:cubicBezTo>
                  <a:cubicBezTo>
                    <a:pt x="144611" y="417224"/>
                    <a:pt x="123780" y="430092"/>
                    <a:pt x="149745" y="431006"/>
                  </a:cubicBezTo>
                  <a:cubicBezTo>
                    <a:pt x="286667" y="437531"/>
                    <a:pt x="419331" y="447304"/>
                    <a:pt x="557720" y="445399"/>
                  </a:cubicBezTo>
                  <a:cubicBezTo>
                    <a:pt x="560863" y="448894"/>
                    <a:pt x="557119" y="448771"/>
                    <a:pt x="553119" y="450342"/>
                  </a:cubicBezTo>
                  <a:cubicBezTo>
                    <a:pt x="594810" y="446704"/>
                    <a:pt x="631872" y="448018"/>
                    <a:pt x="669829" y="444246"/>
                  </a:cubicBezTo>
                  <a:cubicBezTo>
                    <a:pt x="680373" y="448018"/>
                    <a:pt x="683249" y="453219"/>
                    <a:pt x="686374" y="456724"/>
                  </a:cubicBezTo>
                  <a:cubicBezTo>
                    <a:pt x="680097" y="449714"/>
                    <a:pt x="896019" y="449075"/>
                    <a:pt x="899438" y="4508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D6F2CAC-CE9B-4617-AD32-12E7453DF009}"/>
                </a:ext>
              </a:extLst>
            </p:cNvPr>
            <p:cNvSpPr txBox="1"/>
            <p:nvPr/>
          </p:nvSpPr>
          <p:spPr>
            <a:xfrm>
              <a:off x="1233892" y="3066077"/>
              <a:ext cx="4956788" cy="84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제목을 입력하세요</a:t>
              </a: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29EB5B2-5C88-4DBB-8F52-9EEE55AC4A46}"/>
              </a:ext>
            </a:extLst>
          </p:cNvPr>
          <p:cNvSpPr/>
          <p:nvPr/>
        </p:nvSpPr>
        <p:spPr>
          <a:xfrm>
            <a:off x="595425" y="1833643"/>
            <a:ext cx="3203469" cy="3203469"/>
          </a:xfrm>
          <a:custGeom>
            <a:avLst/>
            <a:gdLst>
              <a:gd name="connsiteX0" fmla="*/ 0 w 3203469"/>
              <a:gd name="connsiteY0" fmla="*/ 1601735 h 3203469"/>
              <a:gd name="connsiteX1" fmla="*/ 1601735 w 3203469"/>
              <a:gd name="connsiteY1" fmla="*/ 0 h 3203469"/>
              <a:gd name="connsiteX2" fmla="*/ 3203470 w 3203469"/>
              <a:gd name="connsiteY2" fmla="*/ 1601735 h 3203469"/>
              <a:gd name="connsiteX3" fmla="*/ 1601735 w 3203469"/>
              <a:gd name="connsiteY3" fmla="*/ 3203470 h 3203469"/>
              <a:gd name="connsiteX4" fmla="*/ 0 w 3203469"/>
              <a:gd name="connsiteY4" fmla="*/ 1601735 h 320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469" h="3203469" fill="none" extrusionOk="0">
                <a:moveTo>
                  <a:pt x="0" y="1601735"/>
                </a:moveTo>
                <a:cubicBezTo>
                  <a:pt x="-101944" y="687581"/>
                  <a:pt x="748719" y="3035"/>
                  <a:pt x="1601735" y="0"/>
                </a:cubicBezTo>
                <a:cubicBezTo>
                  <a:pt x="2629261" y="-98322"/>
                  <a:pt x="3109571" y="846392"/>
                  <a:pt x="3203470" y="1601735"/>
                </a:cubicBezTo>
                <a:cubicBezTo>
                  <a:pt x="3269292" y="2624130"/>
                  <a:pt x="2531998" y="3189612"/>
                  <a:pt x="1601735" y="3203470"/>
                </a:cubicBezTo>
                <a:cubicBezTo>
                  <a:pt x="850013" y="3120164"/>
                  <a:pt x="16823" y="2520848"/>
                  <a:pt x="0" y="1601735"/>
                </a:cubicBezTo>
                <a:close/>
              </a:path>
              <a:path w="3203469" h="3203469" stroke="0" extrusionOk="0">
                <a:moveTo>
                  <a:pt x="0" y="1601735"/>
                </a:moveTo>
                <a:cubicBezTo>
                  <a:pt x="-134769" y="822553"/>
                  <a:pt x="743697" y="-30736"/>
                  <a:pt x="1601735" y="0"/>
                </a:cubicBezTo>
                <a:cubicBezTo>
                  <a:pt x="2449228" y="-4623"/>
                  <a:pt x="3206121" y="674881"/>
                  <a:pt x="3203470" y="1601735"/>
                </a:cubicBezTo>
                <a:cubicBezTo>
                  <a:pt x="3409504" y="2527336"/>
                  <a:pt x="2518729" y="3083896"/>
                  <a:pt x="1601735" y="3203470"/>
                </a:cubicBezTo>
                <a:cubicBezTo>
                  <a:pt x="616477" y="3252475"/>
                  <a:pt x="24634" y="2458368"/>
                  <a:pt x="0" y="160173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xmlns="" sd="8484024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69A88B8A-698F-423F-A6EC-69D5B3D478B3}"/>
              </a:ext>
            </a:extLst>
          </p:cNvPr>
          <p:cNvSpPr/>
          <p:nvPr/>
        </p:nvSpPr>
        <p:spPr>
          <a:xfrm>
            <a:off x="4496040" y="1833642"/>
            <a:ext cx="3203469" cy="3203469"/>
          </a:xfrm>
          <a:custGeom>
            <a:avLst/>
            <a:gdLst>
              <a:gd name="connsiteX0" fmla="*/ 0 w 3203469"/>
              <a:gd name="connsiteY0" fmla="*/ 1601735 h 3203469"/>
              <a:gd name="connsiteX1" fmla="*/ 1601735 w 3203469"/>
              <a:gd name="connsiteY1" fmla="*/ 0 h 3203469"/>
              <a:gd name="connsiteX2" fmla="*/ 3203470 w 3203469"/>
              <a:gd name="connsiteY2" fmla="*/ 1601735 h 3203469"/>
              <a:gd name="connsiteX3" fmla="*/ 1601735 w 3203469"/>
              <a:gd name="connsiteY3" fmla="*/ 3203470 h 3203469"/>
              <a:gd name="connsiteX4" fmla="*/ 0 w 3203469"/>
              <a:gd name="connsiteY4" fmla="*/ 1601735 h 320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469" h="3203469" fill="none" extrusionOk="0">
                <a:moveTo>
                  <a:pt x="0" y="1601735"/>
                </a:moveTo>
                <a:cubicBezTo>
                  <a:pt x="209525" y="745724"/>
                  <a:pt x="674129" y="65974"/>
                  <a:pt x="1601735" y="0"/>
                </a:cubicBezTo>
                <a:cubicBezTo>
                  <a:pt x="2342528" y="-110571"/>
                  <a:pt x="3248048" y="890558"/>
                  <a:pt x="3203470" y="1601735"/>
                </a:cubicBezTo>
                <a:cubicBezTo>
                  <a:pt x="3128624" y="2511050"/>
                  <a:pt x="2559152" y="3363043"/>
                  <a:pt x="1601735" y="3203470"/>
                </a:cubicBezTo>
                <a:cubicBezTo>
                  <a:pt x="841740" y="3283700"/>
                  <a:pt x="-104790" y="2634348"/>
                  <a:pt x="0" y="1601735"/>
                </a:cubicBezTo>
                <a:close/>
              </a:path>
              <a:path w="3203469" h="3203469" stroke="0" extrusionOk="0">
                <a:moveTo>
                  <a:pt x="0" y="1601735"/>
                </a:moveTo>
                <a:cubicBezTo>
                  <a:pt x="-65122" y="764186"/>
                  <a:pt x="774274" y="37146"/>
                  <a:pt x="1601735" y="0"/>
                </a:cubicBezTo>
                <a:cubicBezTo>
                  <a:pt x="2506199" y="5787"/>
                  <a:pt x="3151848" y="637545"/>
                  <a:pt x="3203470" y="1601735"/>
                </a:cubicBezTo>
                <a:cubicBezTo>
                  <a:pt x="3151149" y="2579163"/>
                  <a:pt x="2511770" y="3165779"/>
                  <a:pt x="1601735" y="3203470"/>
                </a:cubicBezTo>
                <a:cubicBezTo>
                  <a:pt x="834409" y="3046665"/>
                  <a:pt x="150003" y="2355739"/>
                  <a:pt x="0" y="160173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xmlns="" sd="335012022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F41BD9BC-1653-4082-B1F3-A16182ED11C3}"/>
              </a:ext>
            </a:extLst>
          </p:cNvPr>
          <p:cNvSpPr/>
          <p:nvPr/>
        </p:nvSpPr>
        <p:spPr>
          <a:xfrm>
            <a:off x="8396654" y="1833641"/>
            <a:ext cx="3203469" cy="3203469"/>
          </a:xfrm>
          <a:custGeom>
            <a:avLst/>
            <a:gdLst>
              <a:gd name="connsiteX0" fmla="*/ 0 w 3203469"/>
              <a:gd name="connsiteY0" fmla="*/ 1601735 h 3203469"/>
              <a:gd name="connsiteX1" fmla="*/ 1601735 w 3203469"/>
              <a:gd name="connsiteY1" fmla="*/ 0 h 3203469"/>
              <a:gd name="connsiteX2" fmla="*/ 3203470 w 3203469"/>
              <a:gd name="connsiteY2" fmla="*/ 1601735 h 3203469"/>
              <a:gd name="connsiteX3" fmla="*/ 1601735 w 3203469"/>
              <a:gd name="connsiteY3" fmla="*/ 3203470 h 3203469"/>
              <a:gd name="connsiteX4" fmla="*/ 0 w 3203469"/>
              <a:gd name="connsiteY4" fmla="*/ 1601735 h 320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469" h="3203469" fill="none" extrusionOk="0">
                <a:moveTo>
                  <a:pt x="0" y="1601735"/>
                </a:moveTo>
                <a:cubicBezTo>
                  <a:pt x="70865" y="923750"/>
                  <a:pt x="854301" y="20046"/>
                  <a:pt x="1601735" y="0"/>
                </a:cubicBezTo>
                <a:cubicBezTo>
                  <a:pt x="2501977" y="-21089"/>
                  <a:pt x="3419934" y="747553"/>
                  <a:pt x="3203470" y="1601735"/>
                </a:cubicBezTo>
                <a:cubicBezTo>
                  <a:pt x="3289126" y="2584013"/>
                  <a:pt x="2601617" y="3116658"/>
                  <a:pt x="1601735" y="3203470"/>
                </a:cubicBezTo>
                <a:cubicBezTo>
                  <a:pt x="684192" y="3272073"/>
                  <a:pt x="-92279" y="2407008"/>
                  <a:pt x="0" y="1601735"/>
                </a:cubicBezTo>
                <a:close/>
              </a:path>
              <a:path w="3203469" h="3203469" stroke="0" extrusionOk="0">
                <a:moveTo>
                  <a:pt x="0" y="1601735"/>
                </a:moveTo>
                <a:cubicBezTo>
                  <a:pt x="64145" y="752855"/>
                  <a:pt x="628627" y="174668"/>
                  <a:pt x="1601735" y="0"/>
                </a:cubicBezTo>
                <a:cubicBezTo>
                  <a:pt x="2368573" y="68516"/>
                  <a:pt x="3179640" y="626317"/>
                  <a:pt x="3203470" y="1601735"/>
                </a:cubicBezTo>
                <a:cubicBezTo>
                  <a:pt x="3136680" y="2390766"/>
                  <a:pt x="2312102" y="3121008"/>
                  <a:pt x="1601735" y="3203470"/>
                </a:cubicBezTo>
                <a:cubicBezTo>
                  <a:pt x="613133" y="3016360"/>
                  <a:pt x="213059" y="2505915"/>
                  <a:pt x="0" y="160173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xmlns="" sd="376060730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665D784-2D1A-4573-969C-40C94DFD5021}"/>
              </a:ext>
            </a:extLst>
          </p:cNvPr>
          <p:cNvSpPr txBox="1"/>
          <p:nvPr/>
        </p:nvSpPr>
        <p:spPr>
          <a:xfrm>
            <a:off x="958949" y="5507666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내용을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EF224AE-ECDE-409C-9C88-70F6CED57DD8}"/>
              </a:ext>
            </a:extLst>
          </p:cNvPr>
          <p:cNvSpPr txBox="1"/>
          <p:nvPr/>
        </p:nvSpPr>
        <p:spPr>
          <a:xfrm>
            <a:off x="4899999" y="5507666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내용을 입력하세요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AA62D49-4E0F-4B16-A1D0-86679CB7BFFB}"/>
              </a:ext>
            </a:extLst>
          </p:cNvPr>
          <p:cNvSpPr txBox="1"/>
          <p:nvPr/>
        </p:nvSpPr>
        <p:spPr>
          <a:xfrm>
            <a:off x="8841049" y="5507666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291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3DB5E12-6C6F-4E33-9DB9-D4BB6FA9F82F}"/>
              </a:ext>
            </a:extLst>
          </p:cNvPr>
          <p:cNvSpPr/>
          <p:nvPr/>
        </p:nvSpPr>
        <p:spPr>
          <a:xfrm>
            <a:off x="453482" y="466811"/>
            <a:ext cx="11285035" cy="5924377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72738AE-5135-438C-B263-0C9FBC6EBD2A}"/>
              </a:ext>
            </a:extLst>
          </p:cNvPr>
          <p:cNvGrpSpPr/>
          <p:nvPr/>
        </p:nvGrpSpPr>
        <p:grpSpPr>
          <a:xfrm>
            <a:off x="5144293" y="2924253"/>
            <a:ext cx="1827213" cy="1827213"/>
            <a:chOff x="0" y="3022600"/>
            <a:chExt cx="2679700" cy="26797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37DE3208-97A8-4714-8509-201673924BCC}"/>
                </a:ext>
              </a:extLst>
            </p:cNvPr>
            <p:cNvSpPr/>
            <p:nvPr/>
          </p:nvSpPr>
          <p:spPr>
            <a:xfrm>
              <a:off x="0" y="3022600"/>
              <a:ext cx="2679700" cy="2679700"/>
            </a:xfrm>
            <a:custGeom>
              <a:avLst/>
              <a:gdLst>
                <a:gd name="connsiteX0" fmla="*/ 0 w 2679700"/>
                <a:gd name="connsiteY0" fmla="*/ 1339850 h 2679700"/>
                <a:gd name="connsiteX1" fmla="*/ 1339850 w 2679700"/>
                <a:gd name="connsiteY1" fmla="*/ 0 h 2679700"/>
                <a:gd name="connsiteX2" fmla="*/ 2679700 w 2679700"/>
                <a:gd name="connsiteY2" fmla="*/ 1339850 h 2679700"/>
                <a:gd name="connsiteX3" fmla="*/ 1339850 w 2679700"/>
                <a:gd name="connsiteY3" fmla="*/ 2679700 h 2679700"/>
                <a:gd name="connsiteX4" fmla="*/ 0 w 2679700"/>
                <a:gd name="connsiteY4" fmla="*/ 1339850 h 267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700" h="2679700" fill="none" extrusionOk="0">
                  <a:moveTo>
                    <a:pt x="0" y="1339850"/>
                  </a:moveTo>
                  <a:cubicBezTo>
                    <a:pt x="45606" y="677172"/>
                    <a:pt x="657171" y="131384"/>
                    <a:pt x="1339850" y="0"/>
                  </a:cubicBezTo>
                  <a:cubicBezTo>
                    <a:pt x="1985878" y="72269"/>
                    <a:pt x="2820425" y="625179"/>
                    <a:pt x="2679700" y="1339850"/>
                  </a:cubicBezTo>
                  <a:cubicBezTo>
                    <a:pt x="2706022" y="2164568"/>
                    <a:pt x="2055429" y="2772058"/>
                    <a:pt x="1339850" y="2679700"/>
                  </a:cubicBezTo>
                  <a:cubicBezTo>
                    <a:pt x="545259" y="2772419"/>
                    <a:pt x="88849" y="2127245"/>
                    <a:pt x="0" y="1339850"/>
                  </a:cubicBezTo>
                  <a:close/>
                </a:path>
                <a:path w="2679700" h="2679700" stroke="0" extrusionOk="0">
                  <a:moveTo>
                    <a:pt x="0" y="1339850"/>
                  </a:moveTo>
                  <a:cubicBezTo>
                    <a:pt x="74556" y="529180"/>
                    <a:pt x="580400" y="-10439"/>
                    <a:pt x="1339850" y="0"/>
                  </a:cubicBezTo>
                  <a:cubicBezTo>
                    <a:pt x="2003560" y="-120227"/>
                    <a:pt x="2671375" y="590521"/>
                    <a:pt x="2679700" y="1339850"/>
                  </a:cubicBezTo>
                  <a:cubicBezTo>
                    <a:pt x="2795088" y="2119134"/>
                    <a:pt x="2063219" y="2702969"/>
                    <a:pt x="1339850" y="2679700"/>
                  </a:cubicBezTo>
                  <a:cubicBezTo>
                    <a:pt x="578366" y="2644829"/>
                    <a:pt x="103279" y="1977867"/>
                    <a:pt x="0" y="1339850"/>
                  </a:cubicBezTo>
                  <a:close/>
                </a:path>
              </a:pathLst>
            </a:custGeom>
            <a:solidFill>
              <a:schemeClr val="bg1"/>
            </a:solidFill>
            <a:ln w="1905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xmlns="" sd="3299619533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재생 단색으로 채워진">
              <a:extLst>
                <a:ext uri="{FF2B5EF4-FFF2-40B4-BE49-F238E27FC236}">
                  <a16:creationId xmlns:a16="http://schemas.microsoft.com/office/drawing/2014/main" xmlns="" id="{684D5C1D-8DF8-44F9-9F9C-6A4A05733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95350" y="3956050"/>
              <a:ext cx="914400" cy="914400"/>
            </a:xfrm>
            <a:prstGeom prst="rect">
              <a:avLst/>
            </a:prstGeom>
          </p:spPr>
        </p:pic>
      </p:grpSp>
      <p:sp>
        <p:nvSpPr>
          <p:cNvPr id="9" name="그래픽 2" descr="붓놀림">
            <a:extLst>
              <a:ext uri="{FF2B5EF4-FFF2-40B4-BE49-F238E27FC236}">
                <a16:creationId xmlns:a16="http://schemas.microsoft.com/office/drawing/2014/main" xmlns="" id="{25BEE72B-8B9F-48C0-98D6-18317AFC0CCF}"/>
              </a:ext>
            </a:extLst>
          </p:cNvPr>
          <p:cNvSpPr/>
          <p:nvPr/>
        </p:nvSpPr>
        <p:spPr>
          <a:xfrm>
            <a:off x="3862406" y="1494707"/>
            <a:ext cx="4381500" cy="782556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9CFEA7-B245-409C-B55B-42450378FA02}"/>
              </a:ext>
            </a:extLst>
          </p:cNvPr>
          <p:cNvSpPr txBox="1"/>
          <p:nvPr/>
        </p:nvSpPr>
        <p:spPr>
          <a:xfrm flipH="1">
            <a:off x="4414856" y="812829"/>
            <a:ext cx="327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2888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A29018D-A95E-4C4A-8AD6-7E2DC02B5E6C}"/>
              </a:ext>
            </a:extLst>
          </p:cNvPr>
          <p:cNvSpPr/>
          <p:nvPr/>
        </p:nvSpPr>
        <p:spPr>
          <a:xfrm>
            <a:off x="453482" y="466811"/>
            <a:ext cx="11285035" cy="5924377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0" cmpd="sng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510D37D-F2DA-4884-870B-F401DC6AF9B2}"/>
              </a:ext>
            </a:extLst>
          </p:cNvPr>
          <p:cNvGrpSpPr/>
          <p:nvPr/>
        </p:nvGrpSpPr>
        <p:grpSpPr>
          <a:xfrm>
            <a:off x="162915" y="2781433"/>
            <a:ext cx="1198880" cy="1198880"/>
            <a:chOff x="1193579" y="2829560"/>
            <a:chExt cx="1198880" cy="11988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EB1CFB5E-BDA4-4D5D-B64A-581AC63DF88D}"/>
                </a:ext>
              </a:extLst>
            </p:cNvPr>
            <p:cNvSpPr/>
            <p:nvPr/>
          </p:nvSpPr>
          <p:spPr>
            <a:xfrm>
              <a:off x="1193579" y="2829560"/>
              <a:ext cx="1198880" cy="1198880"/>
            </a:xfrm>
            <a:custGeom>
              <a:avLst/>
              <a:gdLst>
                <a:gd name="connsiteX0" fmla="*/ 0 w 1198880"/>
                <a:gd name="connsiteY0" fmla="*/ 0 h 1198880"/>
                <a:gd name="connsiteX1" fmla="*/ 1198880 w 1198880"/>
                <a:gd name="connsiteY1" fmla="*/ 0 h 1198880"/>
                <a:gd name="connsiteX2" fmla="*/ 1198880 w 1198880"/>
                <a:gd name="connsiteY2" fmla="*/ 1198880 h 1198880"/>
                <a:gd name="connsiteX3" fmla="*/ 0 w 1198880"/>
                <a:gd name="connsiteY3" fmla="*/ 1198880 h 1198880"/>
                <a:gd name="connsiteX4" fmla="*/ 0 w 1198880"/>
                <a:gd name="connsiteY4" fmla="*/ 0 h 119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880" h="1198880" fill="none" extrusionOk="0">
                  <a:moveTo>
                    <a:pt x="0" y="0"/>
                  </a:moveTo>
                  <a:cubicBezTo>
                    <a:pt x="599163" y="-53993"/>
                    <a:pt x="623708" y="23274"/>
                    <a:pt x="1198880" y="0"/>
                  </a:cubicBezTo>
                  <a:cubicBezTo>
                    <a:pt x="1103594" y="513363"/>
                    <a:pt x="1156828" y="819880"/>
                    <a:pt x="1198880" y="1198880"/>
                  </a:cubicBezTo>
                  <a:cubicBezTo>
                    <a:pt x="821476" y="1170866"/>
                    <a:pt x="454643" y="1265055"/>
                    <a:pt x="0" y="1198880"/>
                  </a:cubicBezTo>
                  <a:cubicBezTo>
                    <a:pt x="64843" y="869348"/>
                    <a:pt x="-86707" y="160338"/>
                    <a:pt x="0" y="0"/>
                  </a:cubicBezTo>
                  <a:close/>
                </a:path>
                <a:path w="1198880" h="1198880" stroke="0" extrusionOk="0">
                  <a:moveTo>
                    <a:pt x="0" y="0"/>
                  </a:moveTo>
                  <a:cubicBezTo>
                    <a:pt x="187240" y="40298"/>
                    <a:pt x="909309" y="-45604"/>
                    <a:pt x="1198880" y="0"/>
                  </a:cubicBezTo>
                  <a:cubicBezTo>
                    <a:pt x="1278712" y="415122"/>
                    <a:pt x="1102609" y="847197"/>
                    <a:pt x="1198880" y="1198880"/>
                  </a:cubicBezTo>
                  <a:cubicBezTo>
                    <a:pt x="675149" y="1148492"/>
                    <a:pt x="292518" y="1114486"/>
                    <a:pt x="0" y="1198880"/>
                  </a:cubicBezTo>
                  <a:cubicBezTo>
                    <a:pt x="49153" y="600142"/>
                    <a:pt x="-36249" y="57718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265959168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그래픽 11" descr="왼쪽으로 향하는 당근">
              <a:extLst>
                <a:ext uri="{FF2B5EF4-FFF2-40B4-BE49-F238E27FC236}">
                  <a16:creationId xmlns:a16="http://schemas.microsoft.com/office/drawing/2014/main" xmlns="" id="{47D2E7D3-5106-4BD0-8511-DC24E82A7DA1}"/>
                </a:ext>
              </a:extLst>
            </p:cNvPr>
            <p:cNvSpPr/>
            <p:nvPr/>
          </p:nvSpPr>
          <p:spPr>
            <a:xfrm>
              <a:off x="1579673" y="3134730"/>
              <a:ext cx="309505" cy="538229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 fill="none" extrusionOk="0">
                  <a:moveTo>
                    <a:pt x="269081" y="538229"/>
                  </a:moveTo>
                  <a:cubicBezTo>
                    <a:pt x="162441" y="469151"/>
                    <a:pt x="140295" y="373361"/>
                    <a:pt x="0" y="269091"/>
                  </a:cubicBezTo>
                  <a:cubicBezTo>
                    <a:pt x="63023" y="169678"/>
                    <a:pt x="166667" y="120187"/>
                    <a:pt x="269081" y="0"/>
                  </a:cubicBezTo>
                  <a:cubicBezTo>
                    <a:pt x="286488" y="13760"/>
                    <a:pt x="297473" y="30496"/>
                    <a:pt x="309496" y="40405"/>
                  </a:cubicBezTo>
                  <a:cubicBezTo>
                    <a:pt x="226562" y="142242"/>
                    <a:pt x="146137" y="182012"/>
                    <a:pt x="80810" y="269091"/>
                  </a:cubicBezTo>
                  <a:cubicBezTo>
                    <a:pt x="173153" y="318033"/>
                    <a:pt x="239079" y="435168"/>
                    <a:pt x="309505" y="497824"/>
                  </a:cubicBezTo>
                  <a:cubicBezTo>
                    <a:pt x="298685" y="510966"/>
                    <a:pt x="281444" y="519673"/>
                    <a:pt x="269081" y="538229"/>
                  </a:cubicBezTo>
                  <a:close/>
                </a:path>
                <a:path w="309505" h="538229" stroke="0" extrusionOk="0">
                  <a:moveTo>
                    <a:pt x="269081" y="538229"/>
                  </a:moveTo>
                  <a:cubicBezTo>
                    <a:pt x="145888" y="433763"/>
                    <a:pt x="154849" y="377554"/>
                    <a:pt x="0" y="269091"/>
                  </a:cubicBezTo>
                  <a:cubicBezTo>
                    <a:pt x="42566" y="197855"/>
                    <a:pt x="194049" y="89251"/>
                    <a:pt x="269081" y="0"/>
                  </a:cubicBezTo>
                  <a:cubicBezTo>
                    <a:pt x="284544" y="14125"/>
                    <a:pt x="289423" y="27172"/>
                    <a:pt x="309496" y="40405"/>
                  </a:cubicBezTo>
                  <a:cubicBezTo>
                    <a:pt x="223100" y="127936"/>
                    <a:pt x="158138" y="179545"/>
                    <a:pt x="80810" y="269091"/>
                  </a:cubicBezTo>
                  <a:cubicBezTo>
                    <a:pt x="159735" y="327043"/>
                    <a:pt x="198430" y="436804"/>
                    <a:pt x="309505" y="497824"/>
                  </a:cubicBezTo>
                  <a:cubicBezTo>
                    <a:pt x="293689" y="518663"/>
                    <a:pt x="285729" y="520644"/>
                    <a:pt x="269081" y="53822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xmlns="" sd="1326600030">
                    <a:custGeom>
                      <a:avLst/>
                      <a:gdLst>
                        <a:gd name="connsiteX0" fmla="*/ 269081 w 309505"/>
                        <a:gd name="connsiteY0" fmla="*/ 538229 h 538229"/>
                        <a:gd name="connsiteX1" fmla="*/ 0 w 309505"/>
                        <a:gd name="connsiteY1" fmla="*/ 269091 h 538229"/>
                        <a:gd name="connsiteX2" fmla="*/ 269081 w 309505"/>
                        <a:gd name="connsiteY2" fmla="*/ 0 h 538229"/>
                        <a:gd name="connsiteX3" fmla="*/ 309496 w 309505"/>
                        <a:gd name="connsiteY3" fmla="*/ 40405 h 538229"/>
                        <a:gd name="connsiteX4" fmla="*/ 80810 w 309505"/>
                        <a:gd name="connsiteY4" fmla="*/ 269091 h 538229"/>
                        <a:gd name="connsiteX5" fmla="*/ 309505 w 309505"/>
                        <a:gd name="connsiteY5" fmla="*/ 497824 h 538229"/>
                        <a:gd name="connsiteX6" fmla="*/ 269081 w 309505"/>
                        <a:gd name="connsiteY6" fmla="*/ 538229 h 5382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09505" h="538229">
                          <a:moveTo>
                            <a:pt x="269081" y="538229"/>
                          </a:moveTo>
                          <a:lnTo>
                            <a:pt x="0" y="269091"/>
                          </a:lnTo>
                          <a:lnTo>
                            <a:pt x="269081" y="0"/>
                          </a:lnTo>
                          <a:lnTo>
                            <a:pt x="309496" y="40405"/>
                          </a:lnTo>
                          <a:lnTo>
                            <a:pt x="80810" y="269091"/>
                          </a:lnTo>
                          <a:lnTo>
                            <a:pt x="309505" y="497824"/>
                          </a:lnTo>
                          <a:lnTo>
                            <a:pt x="269081" y="538229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FCB322D-1757-4CC8-B656-28A3EF2D0D17}"/>
              </a:ext>
            </a:extLst>
          </p:cNvPr>
          <p:cNvGrpSpPr/>
          <p:nvPr/>
        </p:nvGrpSpPr>
        <p:grpSpPr>
          <a:xfrm rot="10800000">
            <a:off x="10827030" y="2786849"/>
            <a:ext cx="1198880" cy="1198880"/>
            <a:chOff x="1193579" y="2829560"/>
            <a:chExt cx="1198880" cy="1198880"/>
          </a:xfrm>
          <a:solidFill>
            <a:schemeClr val="accent6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2A7D1038-9393-4E5B-9FE3-721B08450C25}"/>
                </a:ext>
              </a:extLst>
            </p:cNvPr>
            <p:cNvSpPr/>
            <p:nvPr/>
          </p:nvSpPr>
          <p:spPr>
            <a:xfrm>
              <a:off x="1193579" y="2829560"/>
              <a:ext cx="1198880" cy="1198880"/>
            </a:xfrm>
            <a:custGeom>
              <a:avLst/>
              <a:gdLst>
                <a:gd name="connsiteX0" fmla="*/ 0 w 1198880"/>
                <a:gd name="connsiteY0" fmla="*/ 0 h 1198880"/>
                <a:gd name="connsiteX1" fmla="*/ 1198880 w 1198880"/>
                <a:gd name="connsiteY1" fmla="*/ 0 h 1198880"/>
                <a:gd name="connsiteX2" fmla="*/ 1198880 w 1198880"/>
                <a:gd name="connsiteY2" fmla="*/ 1198880 h 1198880"/>
                <a:gd name="connsiteX3" fmla="*/ 0 w 1198880"/>
                <a:gd name="connsiteY3" fmla="*/ 1198880 h 1198880"/>
                <a:gd name="connsiteX4" fmla="*/ 0 w 1198880"/>
                <a:gd name="connsiteY4" fmla="*/ 0 h 119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880" h="1198880" fill="none" extrusionOk="0">
                  <a:moveTo>
                    <a:pt x="0" y="0"/>
                  </a:moveTo>
                  <a:cubicBezTo>
                    <a:pt x="599163" y="-53993"/>
                    <a:pt x="623708" y="23274"/>
                    <a:pt x="1198880" y="0"/>
                  </a:cubicBezTo>
                  <a:cubicBezTo>
                    <a:pt x="1103594" y="513363"/>
                    <a:pt x="1156828" y="819880"/>
                    <a:pt x="1198880" y="1198880"/>
                  </a:cubicBezTo>
                  <a:cubicBezTo>
                    <a:pt x="821476" y="1170866"/>
                    <a:pt x="454643" y="1265055"/>
                    <a:pt x="0" y="1198880"/>
                  </a:cubicBezTo>
                  <a:cubicBezTo>
                    <a:pt x="64843" y="869348"/>
                    <a:pt x="-86707" y="160338"/>
                    <a:pt x="0" y="0"/>
                  </a:cubicBezTo>
                  <a:close/>
                </a:path>
                <a:path w="1198880" h="1198880" stroke="0" extrusionOk="0">
                  <a:moveTo>
                    <a:pt x="0" y="0"/>
                  </a:moveTo>
                  <a:cubicBezTo>
                    <a:pt x="187240" y="40298"/>
                    <a:pt x="909309" y="-45604"/>
                    <a:pt x="1198880" y="0"/>
                  </a:cubicBezTo>
                  <a:cubicBezTo>
                    <a:pt x="1278712" y="415122"/>
                    <a:pt x="1102609" y="847197"/>
                    <a:pt x="1198880" y="1198880"/>
                  </a:cubicBezTo>
                  <a:cubicBezTo>
                    <a:pt x="675149" y="1148492"/>
                    <a:pt x="292518" y="1114486"/>
                    <a:pt x="0" y="1198880"/>
                  </a:cubicBezTo>
                  <a:cubicBezTo>
                    <a:pt x="49153" y="600142"/>
                    <a:pt x="-36249" y="577181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265959168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그래픽 11" descr="왼쪽으로 향하는 당근">
              <a:extLst>
                <a:ext uri="{FF2B5EF4-FFF2-40B4-BE49-F238E27FC236}">
                  <a16:creationId xmlns:a16="http://schemas.microsoft.com/office/drawing/2014/main" xmlns="" id="{05444BA4-A2ED-4754-8CA3-6BDEA96B73CF}"/>
                </a:ext>
              </a:extLst>
            </p:cNvPr>
            <p:cNvSpPr/>
            <p:nvPr/>
          </p:nvSpPr>
          <p:spPr>
            <a:xfrm>
              <a:off x="1579673" y="3134730"/>
              <a:ext cx="309505" cy="538229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 fill="none" extrusionOk="0">
                  <a:moveTo>
                    <a:pt x="269081" y="538229"/>
                  </a:moveTo>
                  <a:cubicBezTo>
                    <a:pt x="162441" y="469151"/>
                    <a:pt x="140295" y="373361"/>
                    <a:pt x="0" y="269091"/>
                  </a:cubicBezTo>
                  <a:cubicBezTo>
                    <a:pt x="63023" y="169678"/>
                    <a:pt x="166667" y="120187"/>
                    <a:pt x="269081" y="0"/>
                  </a:cubicBezTo>
                  <a:cubicBezTo>
                    <a:pt x="286488" y="13760"/>
                    <a:pt x="297473" y="30496"/>
                    <a:pt x="309496" y="40405"/>
                  </a:cubicBezTo>
                  <a:cubicBezTo>
                    <a:pt x="226562" y="142242"/>
                    <a:pt x="146137" y="182012"/>
                    <a:pt x="80810" y="269091"/>
                  </a:cubicBezTo>
                  <a:cubicBezTo>
                    <a:pt x="173153" y="318033"/>
                    <a:pt x="239079" y="435168"/>
                    <a:pt x="309505" y="497824"/>
                  </a:cubicBezTo>
                  <a:cubicBezTo>
                    <a:pt x="298685" y="510966"/>
                    <a:pt x="281444" y="519673"/>
                    <a:pt x="269081" y="538229"/>
                  </a:cubicBezTo>
                  <a:close/>
                </a:path>
                <a:path w="309505" h="538229" stroke="0" extrusionOk="0">
                  <a:moveTo>
                    <a:pt x="269081" y="538229"/>
                  </a:moveTo>
                  <a:cubicBezTo>
                    <a:pt x="145888" y="433763"/>
                    <a:pt x="154849" y="377554"/>
                    <a:pt x="0" y="269091"/>
                  </a:cubicBezTo>
                  <a:cubicBezTo>
                    <a:pt x="42566" y="197855"/>
                    <a:pt x="194049" y="89251"/>
                    <a:pt x="269081" y="0"/>
                  </a:cubicBezTo>
                  <a:cubicBezTo>
                    <a:pt x="284544" y="14125"/>
                    <a:pt x="289423" y="27172"/>
                    <a:pt x="309496" y="40405"/>
                  </a:cubicBezTo>
                  <a:cubicBezTo>
                    <a:pt x="223100" y="127936"/>
                    <a:pt x="158138" y="179545"/>
                    <a:pt x="80810" y="269091"/>
                  </a:cubicBezTo>
                  <a:cubicBezTo>
                    <a:pt x="159735" y="327043"/>
                    <a:pt x="198430" y="436804"/>
                    <a:pt x="309505" y="497824"/>
                  </a:cubicBezTo>
                  <a:cubicBezTo>
                    <a:pt x="293689" y="518663"/>
                    <a:pt x="285729" y="520644"/>
                    <a:pt x="269081" y="53822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xmlns="" sd="1326600030">
                    <a:custGeom>
                      <a:avLst/>
                      <a:gdLst>
                        <a:gd name="connsiteX0" fmla="*/ 269081 w 309505"/>
                        <a:gd name="connsiteY0" fmla="*/ 538229 h 538229"/>
                        <a:gd name="connsiteX1" fmla="*/ 0 w 309505"/>
                        <a:gd name="connsiteY1" fmla="*/ 269091 h 538229"/>
                        <a:gd name="connsiteX2" fmla="*/ 269081 w 309505"/>
                        <a:gd name="connsiteY2" fmla="*/ 0 h 538229"/>
                        <a:gd name="connsiteX3" fmla="*/ 309496 w 309505"/>
                        <a:gd name="connsiteY3" fmla="*/ 40405 h 538229"/>
                        <a:gd name="connsiteX4" fmla="*/ 80810 w 309505"/>
                        <a:gd name="connsiteY4" fmla="*/ 269091 h 538229"/>
                        <a:gd name="connsiteX5" fmla="*/ 309505 w 309505"/>
                        <a:gd name="connsiteY5" fmla="*/ 497824 h 538229"/>
                        <a:gd name="connsiteX6" fmla="*/ 269081 w 309505"/>
                        <a:gd name="connsiteY6" fmla="*/ 538229 h 5382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09505" h="538229">
                          <a:moveTo>
                            <a:pt x="269081" y="538229"/>
                          </a:moveTo>
                          <a:lnTo>
                            <a:pt x="0" y="269091"/>
                          </a:lnTo>
                          <a:lnTo>
                            <a:pt x="269081" y="0"/>
                          </a:lnTo>
                          <a:lnTo>
                            <a:pt x="309496" y="40405"/>
                          </a:lnTo>
                          <a:lnTo>
                            <a:pt x="80810" y="269091"/>
                          </a:lnTo>
                          <a:lnTo>
                            <a:pt x="309505" y="497824"/>
                          </a:lnTo>
                          <a:lnTo>
                            <a:pt x="269081" y="538229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그래픽 2" descr="붓놀림">
            <a:extLst>
              <a:ext uri="{FF2B5EF4-FFF2-40B4-BE49-F238E27FC236}">
                <a16:creationId xmlns:a16="http://schemas.microsoft.com/office/drawing/2014/main" xmlns="" id="{F8F72015-0E1F-4CC2-8E61-5780A1B51930}"/>
              </a:ext>
            </a:extLst>
          </p:cNvPr>
          <p:cNvSpPr/>
          <p:nvPr/>
        </p:nvSpPr>
        <p:spPr>
          <a:xfrm>
            <a:off x="3862406" y="1724106"/>
            <a:ext cx="4381500" cy="782556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D15588-5CA0-4434-A485-8445AD11736E}"/>
              </a:ext>
            </a:extLst>
          </p:cNvPr>
          <p:cNvSpPr txBox="1"/>
          <p:nvPr/>
        </p:nvSpPr>
        <p:spPr>
          <a:xfrm flipH="1">
            <a:off x="4414856" y="1170108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 정리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842D18-1C0C-4119-AA27-42B7816289F0}"/>
              </a:ext>
            </a:extLst>
          </p:cNvPr>
          <p:cNvSpPr txBox="1"/>
          <p:nvPr/>
        </p:nvSpPr>
        <p:spPr>
          <a:xfrm>
            <a:off x="1865076" y="3142329"/>
            <a:ext cx="8458673" cy="212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내용을 입력해주시면 됩니다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상자에 써 있는 글씨는 아무런 의미가 없는 내용으로 레이아웃만 잡은 거예요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역시 마찬가지로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단순히 고통이라는 이유 때문에 고통 그 자체를 사랑하거나 추구하거나 소유하려는 자는 없다</a:t>
            </a:r>
          </a:p>
        </p:txBody>
      </p:sp>
    </p:spTree>
    <p:extLst>
      <p:ext uri="{BB962C8B-B14F-4D97-AF65-F5344CB8AC3E}">
        <p14:creationId xmlns:p14="http://schemas.microsoft.com/office/powerpoint/2010/main" val="2307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5E82236A-1114-49A0-9E20-74B86F44D29C}"/>
              </a:ext>
            </a:extLst>
          </p:cNvPr>
          <p:cNvSpPr/>
          <p:nvPr/>
        </p:nvSpPr>
        <p:spPr>
          <a:xfrm>
            <a:off x="863600" y="2037080"/>
            <a:ext cx="2783840" cy="2783840"/>
          </a:xfrm>
          <a:custGeom>
            <a:avLst/>
            <a:gdLst>
              <a:gd name="connsiteX0" fmla="*/ 0 w 2783840"/>
              <a:gd name="connsiteY0" fmla="*/ 1391920 h 2783840"/>
              <a:gd name="connsiteX1" fmla="*/ 1391920 w 2783840"/>
              <a:gd name="connsiteY1" fmla="*/ 0 h 2783840"/>
              <a:gd name="connsiteX2" fmla="*/ 2783840 w 2783840"/>
              <a:gd name="connsiteY2" fmla="*/ 1391920 h 2783840"/>
              <a:gd name="connsiteX3" fmla="*/ 1391920 w 2783840"/>
              <a:gd name="connsiteY3" fmla="*/ 2783840 h 2783840"/>
              <a:gd name="connsiteX4" fmla="*/ 0 w 2783840"/>
              <a:gd name="connsiteY4" fmla="*/ 139192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3840" h="2783840" fill="none" extrusionOk="0">
                <a:moveTo>
                  <a:pt x="0" y="1391920"/>
                </a:moveTo>
                <a:cubicBezTo>
                  <a:pt x="80124" y="547029"/>
                  <a:pt x="695641" y="4781"/>
                  <a:pt x="1391920" y="0"/>
                </a:cubicBezTo>
                <a:cubicBezTo>
                  <a:pt x="2221176" y="103448"/>
                  <a:pt x="2740845" y="622260"/>
                  <a:pt x="2783840" y="1391920"/>
                </a:cubicBezTo>
                <a:cubicBezTo>
                  <a:pt x="3001593" y="2192233"/>
                  <a:pt x="2071153" y="2742993"/>
                  <a:pt x="1391920" y="2783840"/>
                </a:cubicBezTo>
                <a:cubicBezTo>
                  <a:pt x="581984" y="2796134"/>
                  <a:pt x="17577" y="2136829"/>
                  <a:pt x="0" y="1391920"/>
                </a:cubicBezTo>
                <a:close/>
              </a:path>
              <a:path w="2783840" h="2783840" stroke="0" extrusionOk="0">
                <a:moveTo>
                  <a:pt x="0" y="1391920"/>
                </a:moveTo>
                <a:cubicBezTo>
                  <a:pt x="-97794" y="794759"/>
                  <a:pt x="507190" y="-47899"/>
                  <a:pt x="1391920" y="0"/>
                </a:cubicBezTo>
                <a:cubicBezTo>
                  <a:pt x="2237492" y="-11343"/>
                  <a:pt x="2698944" y="777807"/>
                  <a:pt x="2783840" y="1391920"/>
                </a:cubicBezTo>
                <a:cubicBezTo>
                  <a:pt x="2737967" y="2175988"/>
                  <a:pt x="2071704" y="2889026"/>
                  <a:pt x="1391920" y="2783840"/>
                </a:cubicBezTo>
                <a:cubicBezTo>
                  <a:pt x="811353" y="2662067"/>
                  <a:pt x="-50122" y="2172153"/>
                  <a:pt x="0" y="1391920"/>
                </a:cubicBezTo>
                <a:close/>
              </a:path>
            </a:pathLst>
          </a:custGeom>
          <a:solidFill>
            <a:srgbClr val="09B79E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AFDA351F-1511-4608-B2DE-5EDDF99A0026}"/>
              </a:ext>
            </a:extLst>
          </p:cNvPr>
          <p:cNvSpPr/>
          <p:nvPr/>
        </p:nvSpPr>
        <p:spPr>
          <a:xfrm>
            <a:off x="4704080" y="2037080"/>
            <a:ext cx="2783840" cy="2783840"/>
          </a:xfrm>
          <a:custGeom>
            <a:avLst/>
            <a:gdLst>
              <a:gd name="connsiteX0" fmla="*/ 0 w 2783840"/>
              <a:gd name="connsiteY0" fmla="*/ 2783840 h 2783840"/>
              <a:gd name="connsiteX1" fmla="*/ 292303 w 2783840"/>
              <a:gd name="connsiteY1" fmla="*/ 2199234 h 2783840"/>
              <a:gd name="connsiteX2" fmla="*/ 598526 w 2783840"/>
              <a:gd name="connsiteY2" fmla="*/ 1586789 h 2783840"/>
              <a:gd name="connsiteX3" fmla="*/ 890829 w 2783840"/>
              <a:gd name="connsiteY3" fmla="*/ 1002182 h 2783840"/>
              <a:gd name="connsiteX4" fmla="*/ 1141374 w 2783840"/>
              <a:gd name="connsiteY4" fmla="*/ 501091 h 2783840"/>
              <a:gd name="connsiteX5" fmla="*/ 1391920 w 2783840"/>
              <a:gd name="connsiteY5" fmla="*/ 0 h 2783840"/>
              <a:gd name="connsiteX6" fmla="*/ 1628546 w 2783840"/>
              <a:gd name="connsiteY6" fmla="*/ 473253 h 2783840"/>
              <a:gd name="connsiteX7" fmla="*/ 1920850 w 2783840"/>
              <a:gd name="connsiteY7" fmla="*/ 1057859 h 2783840"/>
              <a:gd name="connsiteX8" fmla="*/ 2185314 w 2783840"/>
              <a:gd name="connsiteY8" fmla="*/ 1586789 h 2783840"/>
              <a:gd name="connsiteX9" fmla="*/ 2463698 w 2783840"/>
              <a:gd name="connsiteY9" fmla="*/ 2143557 h 2783840"/>
              <a:gd name="connsiteX10" fmla="*/ 2783840 w 2783840"/>
              <a:gd name="connsiteY10" fmla="*/ 2783840 h 2783840"/>
              <a:gd name="connsiteX11" fmla="*/ 2032203 w 2783840"/>
              <a:gd name="connsiteY11" fmla="*/ 2783840 h 2783840"/>
              <a:gd name="connsiteX12" fmla="*/ 1419758 w 2783840"/>
              <a:gd name="connsiteY12" fmla="*/ 2783840 h 2783840"/>
              <a:gd name="connsiteX13" fmla="*/ 751637 w 2783840"/>
              <a:gd name="connsiteY13" fmla="*/ 2783840 h 2783840"/>
              <a:gd name="connsiteX14" fmla="*/ 0 w 2783840"/>
              <a:gd name="connsiteY14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83840" h="2783840" fill="none" extrusionOk="0">
                <a:moveTo>
                  <a:pt x="0" y="2783840"/>
                </a:moveTo>
                <a:cubicBezTo>
                  <a:pt x="74719" y="2611981"/>
                  <a:pt x="236931" y="2363540"/>
                  <a:pt x="292303" y="2199234"/>
                </a:cubicBezTo>
                <a:cubicBezTo>
                  <a:pt x="347675" y="2034928"/>
                  <a:pt x="507559" y="1816175"/>
                  <a:pt x="598526" y="1586789"/>
                </a:cubicBezTo>
                <a:cubicBezTo>
                  <a:pt x="689493" y="1357403"/>
                  <a:pt x="767806" y="1207122"/>
                  <a:pt x="890829" y="1002182"/>
                </a:cubicBezTo>
                <a:cubicBezTo>
                  <a:pt x="1013852" y="797242"/>
                  <a:pt x="1101297" y="610807"/>
                  <a:pt x="1141374" y="501091"/>
                </a:cubicBezTo>
                <a:cubicBezTo>
                  <a:pt x="1181451" y="391375"/>
                  <a:pt x="1279811" y="176576"/>
                  <a:pt x="1391920" y="0"/>
                </a:cubicBezTo>
                <a:cubicBezTo>
                  <a:pt x="1456081" y="135460"/>
                  <a:pt x="1556771" y="286977"/>
                  <a:pt x="1628546" y="473253"/>
                </a:cubicBezTo>
                <a:cubicBezTo>
                  <a:pt x="1700322" y="659529"/>
                  <a:pt x="1832058" y="911172"/>
                  <a:pt x="1920850" y="1057859"/>
                </a:cubicBezTo>
                <a:cubicBezTo>
                  <a:pt x="2009641" y="1204546"/>
                  <a:pt x="2126523" y="1407466"/>
                  <a:pt x="2185314" y="1586789"/>
                </a:cubicBezTo>
                <a:cubicBezTo>
                  <a:pt x="2244106" y="1766112"/>
                  <a:pt x="2343178" y="1885633"/>
                  <a:pt x="2463698" y="2143557"/>
                </a:cubicBezTo>
                <a:cubicBezTo>
                  <a:pt x="2584218" y="2401481"/>
                  <a:pt x="2669803" y="2569898"/>
                  <a:pt x="2783840" y="2783840"/>
                </a:cubicBezTo>
                <a:cubicBezTo>
                  <a:pt x="2592861" y="2811736"/>
                  <a:pt x="2350616" y="2774317"/>
                  <a:pt x="2032203" y="2783840"/>
                </a:cubicBezTo>
                <a:cubicBezTo>
                  <a:pt x="1713790" y="2793363"/>
                  <a:pt x="1555162" y="2769139"/>
                  <a:pt x="1419758" y="2783840"/>
                </a:cubicBezTo>
                <a:cubicBezTo>
                  <a:pt x="1284354" y="2798541"/>
                  <a:pt x="975474" y="2780500"/>
                  <a:pt x="751637" y="2783840"/>
                </a:cubicBezTo>
                <a:cubicBezTo>
                  <a:pt x="527800" y="2787180"/>
                  <a:pt x="281768" y="2779665"/>
                  <a:pt x="0" y="2783840"/>
                </a:cubicBezTo>
                <a:close/>
              </a:path>
              <a:path w="2783840" h="2783840" stroke="0" extrusionOk="0">
                <a:moveTo>
                  <a:pt x="0" y="2783840"/>
                </a:moveTo>
                <a:cubicBezTo>
                  <a:pt x="153313" y="2481671"/>
                  <a:pt x="206353" y="2303252"/>
                  <a:pt x="306222" y="2171395"/>
                </a:cubicBezTo>
                <a:cubicBezTo>
                  <a:pt x="406091" y="2039538"/>
                  <a:pt x="525070" y="1724484"/>
                  <a:pt x="584606" y="1614627"/>
                </a:cubicBezTo>
                <a:cubicBezTo>
                  <a:pt x="644142" y="1504770"/>
                  <a:pt x="758128" y="1327549"/>
                  <a:pt x="835152" y="1113536"/>
                </a:cubicBezTo>
                <a:cubicBezTo>
                  <a:pt x="912176" y="899523"/>
                  <a:pt x="1021395" y="742354"/>
                  <a:pt x="1113536" y="556768"/>
                </a:cubicBezTo>
                <a:cubicBezTo>
                  <a:pt x="1205677" y="371182"/>
                  <a:pt x="1298000" y="167913"/>
                  <a:pt x="1391920" y="0"/>
                </a:cubicBezTo>
                <a:cubicBezTo>
                  <a:pt x="1465614" y="122050"/>
                  <a:pt x="1571085" y="345735"/>
                  <a:pt x="1642466" y="501091"/>
                </a:cubicBezTo>
                <a:cubicBezTo>
                  <a:pt x="1713847" y="656447"/>
                  <a:pt x="1761476" y="779797"/>
                  <a:pt x="1879092" y="974344"/>
                </a:cubicBezTo>
                <a:cubicBezTo>
                  <a:pt x="1996708" y="1168891"/>
                  <a:pt x="2022191" y="1269469"/>
                  <a:pt x="2115718" y="1447597"/>
                </a:cubicBezTo>
                <a:cubicBezTo>
                  <a:pt x="2209245" y="1625725"/>
                  <a:pt x="2286309" y="1801426"/>
                  <a:pt x="2380183" y="1976526"/>
                </a:cubicBezTo>
                <a:cubicBezTo>
                  <a:pt x="2474057" y="2151626"/>
                  <a:pt x="2699866" y="2527624"/>
                  <a:pt x="2783840" y="2783840"/>
                </a:cubicBezTo>
                <a:cubicBezTo>
                  <a:pt x="2598942" y="2761185"/>
                  <a:pt x="2398841" y="2810240"/>
                  <a:pt x="2115718" y="2783840"/>
                </a:cubicBezTo>
                <a:cubicBezTo>
                  <a:pt x="1832595" y="2757440"/>
                  <a:pt x="1751129" y="2787736"/>
                  <a:pt x="1391920" y="2783840"/>
                </a:cubicBezTo>
                <a:cubicBezTo>
                  <a:pt x="1032711" y="2779944"/>
                  <a:pt x="1040012" y="2805564"/>
                  <a:pt x="751637" y="2783840"/>
                </a:cubicBezTo>
                <a:cubicBezTo>
                  <a:pt x="463262" y="2762116"/>
                  <a:pt x="259174" y="2798815"/>
                  <a:pt x="0" y="2783840"/>
                </a:cubicBezTo>
                <a:close/>
              </a:path>
            </a:pathLst>
          </a:custGeom>
          <a:solidFill>
            <a:srgbClr val="21C5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981765707">
                  <a:prstGeom prst="triangl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29DE20A-34DA-4843-89FF-B7332B5D890F}"/>
              </a:ext>
            </a:extLst>
          </p:cNvPr>
          <p:cNvSpPr/>
          <p:nvPr/>
        </p:nvSpPr>
        <p:spPr>
          <a:xfrm>
            <a:off x="8595360" y="2037080"/>
            <a:ext cx="2783840" cy="2783840"/>
          </a:xfrm>
          <a:custGeom>
            <a:avLst/>
            <a:gdLst>
              <a:gd name="connsiteX0" fmla="*/ 0 w 2783840"/>
              <a:gd name="connsiteY0" fmla="*/ 0 h 2783840"/>
              <a:gd name="connsiteX1" fmla="*/ 2783840 w 2783840"/>
              <a:gd name="connsiteY1" fmla="*/ 0 h 2783840"/>
              <a:gd name="connsiteX2" fmla="*/ 2783840 w 2783840"/>
              <a:gd name="connsiteY2" fmla="*/ 2783840 h 2783840"/>
              <a:gd name="connsiteX3" fmla="*/ 0 w 2783840"/>
              <a:gd name="connsiteY3" fmla="*/ 2783840 h 2783840"/>
              <a:gd name="connsiteX4" fmla="*/ 0 w 2783840"/>
              <a:gd name="connsiteY4" fmla="*/ 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3840" h="2783840" fill="none" extrusionOk="0">
                <a:moveTo>
                  <a:pt x="0" y="0"/>
                </a:moveTo>
                <a:cubicBezTo>
                  <a:pt x="900194" y="-33775"/>
                  <a:pt x="1418599" y="138873"/>
                  <a:pt x="2783840" y="0"/>
                </a:cubicBezTo>
                <a:cubicBezTo>
                  <a:pt x="2710069" y="585014"/>
                  <a:pt x="2627957" y="2061748"/>
                  <a:pt x="2783840" y="2783840"/>
                </a:cubicBezTo>
                <a:cubicBezTo>
                  <a:pt x="1904207" y="2646510"/>
                  <a:pt x="516025" y="2645984"/>
                  <a:pt x="0" y="2783840"/>
                </a:cubicBezTo>
                <a:cubicBezTo>
                  <a:pt x="152408" y="1545214"/>
                  <a:pt x="73868" y="743035"/>
                  <a:pt x="0" y="0"/>
                </a:cubicBezTo>
                <a:close/>
              </a:path>
              <a:path w="2783840" h="2783840" stroke="0" extrusionOk="0">
                <a:moveTo>
                  <a:pt x="0" y="0"/>
                </a:moveTo>
                <a:cubicBezTo>
                  <a:pt x="409498" y="-101487"/>
                  <a:pt x="1651425" y="-162162"/>
                  <a:pt x="2783840" y="0"/>
                </a:cubicBezTo>
                <a:cubicBezTo>
                  <a:pt x="2844553" y="353201"/>
                  <a:pt x="2722768" y="1910259"/>
                  <a:pt x="2783840" y="2783840"/>
                </a:cubicBezTo>
                <a:cubicBezTo>
                  <a:pt x="2303507" y="2833905"/>
                  <a:pt x="340124" y="2625391"/>
                  <a:pt x="0" y="2783840"/>
                </a:cubicBezTo>
                <a:cubicBezTo>
                  <a:pt x="-24452" y="2417296"/>
                  <a:pt x="-67663" y="633185"/>
                  <a:pt x="0" y="0"/>
                </a:cubicBezTo>
                <a:close/>
              </a:path>
            </a:pathLst>
          </a:custGeom>
          <a:solidFill>
            <a:srgbClr val="FF999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3470282-A75A-43F0-967C-FD7E75CCA17A}"/>
              </a:ext>
            </a:extLst>
          </p:cNvPr>
          <p:cNvSpPr/>
          <p:nvPr/>
        </p:nvSpPr>
        <p:spPr>
          <a:xfrm>
            <a:off x="851699" y="5320267"/>
            <a:ext cx="2739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91A959F-57CE-4A34-83B2-179CBBF6CC6F}"/>
              </a:ext>
            </a:extLst>
          </p:cNvPr>
          <p:cNvSpPr/>
          <p:nvPr/>
        </p:nvSpPr>
        <p:spPr>
          <a:xfrm>
            <a:off x="4742979" y="5320267"/>
            <a:ext cx="2739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0EB1930-6332-4E9E-A047-D71C36E90BDE}"/>
              </a:ext>
            </a:extLst>
          </p:cNvPr>
          <p:cNvSpPr/>
          <p:nvPr/>
        </p:nvSpPr>
        <p:spPr>
          <a:xfrm>
            <a:off x="8634259" y="5320267"/>
            <a:ext cx="2739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E2ED7129-2451-426C-8347-758402F297D3}"/>
              </a:ext>
            </a:extLst>
          </p:cNvPr>
          <p:cNvGrpSpPr/>
          <p:nvPr/>
        </p:nvGrpSpPr>
        <p:grpSpPr>
          <a:xfrm>
            <a:off x="-183872" y="215765"/>
            <a:ext cx="8380934" cy="1117412"/>
            <a:chOff x="616227" y="2719103"/>
            <a:chExt cx="11002617" cy="1466955"/>
          </a:xfrm>
        </p:grpSpPr>
        <p:sp>
          <p:nvSpPr>
            <p:cNvPr id="37" name="그래픽 4" descr="붓놀림">
              <a:extLst>
                <a:ext uri="{FF2B5EF4-FFF2-40B4-BE49-F238E27FC236}">
                  <a16:creationId xmlns:a16="http://schemas.microsoft.com/office/drawing/2014/main" xmlns="" id="{E414F671-0DC1-4856-8D5C-5695F2DBCF2A}"/>
                </a:ext>
              </a:extLst>
            </p:cNvPr>
            <p:cNvSpPr/>
            <p:nvPr/>
          </p:nvSpPr>
          <p:spPr>
            <a:xfrm>
              <a:off x="616227" y="2719103"/>
              <a:ext cx="11002617" cy="1466955"/>
            </a:xfrm>
            <a:custGeom>
              <a:avLst/>
              <a:gdLst>
                <a:gd name="connsiteX0" fmla="*/ 60981 w 3431354"/>
                <a:gd name="connsiteY0" fmla="*/ 424272 h 457495"/>
                <a:gd name="connsiteX1" fmla="*/ 14804 w 3431354"/>
                <a:gd name="connsiteY1" fmla="*/ 412661 h 457495"/>
                <a:gd name="connsiteX2" fmla="*/ 60981 w 3431354"/>
                <a:gd name="connsiteY2" fmla="*/ 424272 h 457495"/>
                <a:gd name="connsiteX3" fmla="*/ 61324 w 3431354"/>
                <a:gd name="connsiteY3" fmla="*/ 424472 h 457495"/>
                <a:gd name="connsiteX4" fmla="*/ 61591 w 3431354"/>
                <a:gd name="connsiteY4" fmla="*/ 424348 h 457495"/>
                <a:gd name="connsiteX5" fmla="*/ 60981 w 3431354"/>
                <a:gd name="connsiteY5" fmla="*/ 424272 h 457495"/>
                <a:gd name="connsiteX6" fmla="*/ 61324 w 3431354"/>
                <a:gd name="connsiteY6" fmla="*/ 424472 h 457495"/>
                <a:gd name="connsiteX7" fmla="*/ 3418544 w 3431354"/>
                <a:gd name="connsiteY7" fmla="*/ 13002 h 457495"/>
                <a:gd name="connsiteX8" fmla="*/ 3404304 w 3431354"/>
                <a:gd name="connsiteY8" fmla="*/ 13573 h 457495"/>
                <a:gd name="connsiteX9" fmla="*/ 3418544 w 3431354"/>
                <a:gd name="connsiteY9" fmla="*/ 13002 h 457495"/>
                <a:gd name="connsiteX10" fmla="*/ 899438 w 3431354"/>
                <a:gd name="connsiteY10" fmla="*/ 450895 h 457495"/>
                <a:gd name="connsiteX11" fmla="*/ 902077 w 3431354"/>
                <a:gd name="connsiteY11" fmla="*/ 435674 h 457495"/>
                <a:gd name="connsiteX12" fmla="*/ 951978 w 3431354"/>
                <a:gd name="connsiteY12" fmla="*/ 449332 h 457495"/>
                <a:gd name="connsiteX13" fmla="*/ 1028140 w 3431354"/>
                <a:gd name="connsiteY13" fmla="*/ 440122 h 457495"/>
                <a:gd name="connsiteX14" fmla="*/ 1045247 w 3431354"/>
                <a:gd name="connsiteY14" fmla="*/ 449228 h 457495"/>
                <a:gd name="connsiteX15" fmla="*/ 1076080 w 3431354"/>
                <a:gd name="connsiteY15" fmla="*/ 443522 h 457495"/>
                <a:gd name="connsiteX16" fmla="*/ 1069784 w 3431354"/>
                <a:gd name="connsiteY16" fmla="*/ 436502 h 457495"/>
                <a:gd name="connsiteX17" fmla="*/ 1096635 w 3431354"/>
                <a:gd name="connsiteY17" fmla="*/ 432368 h 457495"/>
                <a:gd name="connsiteX18" fmla="*/ 1098311 w 3431354"/>
                <a:gd name="connsiteY18" fmla="*/ 444284 h 457495"/>
                <a:gd name="connsiteX19" fmla="*/ 1580943 w 3431354"/>
                <a:gd name="connsiteY19" fmla="*/ 453838 h 457495"/>
                <a:gd name="connsiteX20" fmla="*/ 1539023 w 3431354"/>
                <a:gd name="connsiteY20" fmla="*/ 437083 h 457495"/>
                <a:gd name="connsiteX21" fmla="*/ 1577257 w 3431354"/>
                <a:gd name="connsiteY21" fmla="*/ 431625 h 457495"/>
                <a:gd name="connsiteX22" fmla="*/ 1636302 w 3431354"/>
                <a:gd name="connsiteY22" fmla="*/ 457495 h 457495"/>
                <a:gd name="connsiteX23" fmla="*/ 1642036 w 3431354"/>
                <a:gd name="connsiteY23" fmla="*/ 445789 h 457495"/>
                <a:gd name="connsiteX24" fmla="*/ 1651971 w 3431354"/>
                <a:gd name="connsiteY24" fmla="*/ 452952 h 457495"/>
                <a:gd name="connsiteX25" fmla="*/ 1749964 w 3431354"/>
                <a:gd name="connsiteY25" fmla="*/ 449771 h 457495"/>
                <a:gd name="connsiteX26" fmla="*/ 1841575 w 3431354"/>
                <a:gd name="connsiteY26" fmla="*/ 437712 h 457495"/>
                <a:gd name="connsiteX27" fmla="*/ 1839584 w 3431354"/>
                <a:gd name="connsiteY27" fmla="*/ 427434 h 457495"/>
                <a:gd name="connsiteX28" fmla="*/ 1876370 w 3431354"/>
                <a:gd name="connsiteY28" fmla="*/ 430435 h 457495"/>
                <a:gd name="connsiteX29" fmla="*/ 1912336 w 3431354"/>
                <a:gd name="connsiteY29" fmla="*/ 416414 h 457495"/>
                <a:gd name="connsiteX30" fmla="*/ 1932015 w 3431354"/>
                <a:gd name="connsiteY30" fmla="*/ 432388 h 457495"/>
                <a:gd name="connsiteX31" fmla="*/ 1962009 w 3431354"/>
                <a:gd name="connsiteY31" fmla="*/ 431768 h 457495"/>
                <a:gd name="connsiteX32" fmla="*/ 1947684 w 3431354"/>
                <a:gd name="connsiteY32" fmla="*/ 427854 h 457495"/>
                <a:gd name="connsiteX33" fmla="*/ 2030437 w 3431354"/>
                <a:gd name="connsiteY33" fmla="*/ 423977 h 457495"/>
                <a:gd name="connsiteX34" fmla="*/ 2016511 w 3431354"/>
                <a:gd name="connsiteY34" fmla="*/ 418395 h 457495"/>
                <a:gd name="connsiteX35" fmla="*/ 2066718 w 3431354"/>
                <a:gd name="connsiteY35" fmla="*/ 430349 h 457495"/>
                <a:gd name="connsiteX36" fmla="*/ 2043591 w 3431354"/>
                <a:gd name="connsiteY36" fmla="*/ 434626 h 457495"/>
                <a:gd name="connsiteX37" fmla="*/ 2134621 w 3431354"/>
                <a:gd name="connsiteY37" fmla="*/ 425958 h 457495"/>
                <a:gd name="connsiteX38" fmla="*/ 2123506 w 3431354"/>
                <a:gd name="connsiteY38" fmla="*/ 425577 h 457495"/>
                <a:gd name="connsiteX39" fmla="*/ 2407246 w 3431354"/>
                <a:gd name="connsiteY39" fmla="*/ 382838 h 457495"/>
                <a:gd name="connsiteX40" fmla="*/ 2390415 w 3431354"/>
                <a:gd name="connsiteY40" fmla="*/ 372046 h 457495"/>
                <a:gd name="connsiteX41" fmla="*/ 2421848 w 3431354"/>
                <a:gd name="connsiteY41" fmla="*/ 362960 h 457495"/>
                <a:gd name="connsiteX42" fmla="*/ 2403560 w 3431354"/>
                <a:gd name="connsiteY42" fmla="*/ 394478 h 457495"/>
                <a:gd name="connsiteX43" fmla="*/ 2883486 w 3431354"/>
                <a:gd name="connsiteY43" fmla="*/ 392373 h 457495"/>
                <a:gd name="connsiteX44" fmla="*/ 2887716 w 3431354"/>
                <a:gd name="connsiteY44" fmla="*/ 411213 h 457495"/>
                <a:gd name="connsiteX45" fmla="*/ 2926863 w 3431354"/>
                <a:gd name="connsiteY45" fmla="*/ 400698 h 457495"/>
                <a:gd name="connsiteX46" fmla="*/ 2921406 w 3431354"/>
                <a:gd name="connsiteY46" fmla="*/ 410699 h 457495"/>
                <a:gd name="connsiteX47" fmla="*/ 2944208 w 3431354"/>
                <a:gd name="connsiteY47" fmla="*/ 408118 h 457495"/>
                <a:gd name="connsiteX48" fmla="*/ 2929978 w 3431354"/>
                <a:gd name="connsiteY48" fmla="*/ 382134 h 457495"/>
                <a:gd name="connsiteX49" fmla="*/ 2963382 w 3431354"/>
                <a:gd name="connsiteY49" fmla="*/ 383296 h 457495"/>
                <a:gd name="connsiteX50" fmla="*/ 2961896 w 3431354"/>
                <a:gd name="connsiteY50" fmla="*/ 391744 h 457495"/>
                <a:gd name="connsiteX51" fmla="*/ 3013598 w 3431354"/>
                <a:gd name="connsiteY51" fmla="*/ 373180 h 457495"/>
                <a:gd name="connsiteX52" fmla="*/ 3184762 w 3431354"/>
                <a:gd name="connsiteY52" fmla="*/ 375828 h 457495"/>
                <a:gd name="connsiteX53" fmla="*/ 3160493 w 3431354"/>
                <a:gd name="connsiteY53" fmla="*/ 386858 h 457495"/>
                <a:gd name="connsiteX54" fmla="*/ 3186210 w 3431354"/>
                <a:gd name="connsiteY54" fmla="*/ 389458 h 457495"/>
                <a:gd name="connsiteX55" fmla="*/ 3199059 w 3431354"/>
                <a:gd name="connsiteY55" fmla="*/ 379724 h 457495"/>
                <a:gd name="connsiteX56" fmla="*/ 3328580 w 3431354"/>
                <a:gd name="connsiteY56" fmla="*/ 363912 h 457495"/>
                <a:gd name="connsiteX57" fmla="*/ 3405647 w 3431354"/>
                <a:gd name="connsiteY57" fmla="*/ 22727 h 457495"/>
                <a:gd name="connsiteX58" fmla="*/ 3431355 w 3431354"/>
                <a:gd name="connsiteY58" fmla="*/ 25346 h 457495"/>
                <a:gd name="connsiteX59" fmla="*/ 3394836 w 3431354"/>
                <a:gd name="connsiteY59" fmla="*/ 20641 h 457495"/>
                <a:gd name="connsiteX60" fmla="*/ 3392826 w 3431354"/>
                <a:gd name="connsiteY60" fmla="*/ 32480 h 457495"/>
                <a:gd name="connsiteX61" fmla="*/ 3360318 w 3431354"/>
                <a:gd name="connsiteY61" fmla="*/ 26251 h 457495"/>
                <a:gd name="connsiteX62" fmla="*/ 3404294 w 3431354"/>
                <a:gd name="connsiteY62" fmla="*/ 13564 h 457495"/>
                <a:gd name="connsiteX63" fmla="*/ 3358317 w 3431354"/>
                <a:gd name="connsiteY63" fmla="*/ 15983 h 457495"/>
                <a:gd name="connsiteX64" fmla="*/ 3338658 w 3431354"/>
                <a:gd name="connsiteY64" fmla="*/ 0 h 457495"/>
                <a:gd name="connsiteX65" fmla="*/ 3285251 w 3431354"/>
                <a:gd name="connsiteY65" fmla="*/ 6601 h 457495"/>
                <a:gd name="connsiteX66" fmla="*/ 3285565 w 3431354"/>
                <a:gd name="connsiteY66" fmla="*/ 4896 h 457495"/>
                <a:gd name="connsiteX67" fmla="*/ 3180295 w 3431354"/>
                <a:gd name="connsiteY67" fmla="*/ 9697 h 457495"/>
                <a:gd name="connsiteX68" fmla="*/ 3184534 w 3431354"/>
                <a:gd name="connsiteY68" fmla="*/ 6458 h 457495"/>
                <a:gd name="connsiteX69" fmla="*/ 3118125 w 3431354"/>
                <a:gd name="connsiteY69" fmla="*/ 2410 h 457495"/>
                <a:gd name="connsiteX70" fmla="*/ 3116420 w 3431354"/>
                <a:gd name="connsiteY70" fmla="*/ 12525 h 457495"/>
                <a:gd name="connsiteX71" fmla="*/ 3046774 w 3431354"/>
                <a:gd name="connsiteY71" fmla="*/ 4982 h 457495"/>
                <a:gd name="connsiteX72" fmla="*/ 3026523 w 3431354"/>
                <a:gd name="connsiteY72" fmla="*/ 14469 h 457495"/>
                <a:gd name="connsiteX73" fmla="*/ 2428230 w 3431354"/>
                <a:gd name="connsiteY73" fmla="*/ 27613 h 457495"/>
                <a:gd name="connsiteX74" fmla="*/ 2432182 w 3431354"/>
                <a:gd name="connsiteY74" fmla="*/ 26099 h 457495"/>
                <a:gd name="connsiteX75" fmla="*/ 1803761 w 3431354"/>
                <a:gd name="connsiteY75" fmla="*/ 43167 h 457495"/>
                <a:gd name="connsiteX76" fmla="*/ 1719627 w 3431354"/>
                <a:gd name="connsiteY76" fmla="*/ 33414 h 457495"/>
                <a:gd name="connsiteX77" fmla="*/ 1717865 w 3431354"/>
                <a:gd name="connsiteY77" fmla="*/ 43548 h 457495"/>
                <a:gd name="connsiteX78" fmla="*/ 1633559 w 3431354"/>
                <a:gd name="connsiteY78" fmla="*/ 53997 h 457495"/>
                <a:gd name="connsiteX79" fmla="*/ 1113532 w 3431354"/>
                <a:gd name="connsiteY79" fmla="*/ 44844 h 457495"/>
                <a:gd name="connsiteX80" fmla="*/ 973467 w 3431354"/>
                <a:gd name="connsiteY80" fmla="*/ 56902 h 457495"/>
                <a:gd name="connsiteX81" fmla="*/ 977743 w 3431354"/>
                <a:gd name="connsiteY81" fmla="*/ 53654 h 457495"/>
                <a:gd name="connsiteX82" fmla="*/ 620585 w 3431354"/>
                <a:gd name="connsiteY82" fmla="*/ 51006 h 457495"/>
                <a:gd name="connsiteX83" fmla="*/ 627719 w 3431354"/>
                <a:gd name="connsiteY83" fmla="*/ 52978 h 457495"/>
                <a:gd name="connsiteX84" fmla="*/ 551290 w 3431354"/>
                <a:gd name="connsiteY84" fmla="*/ 41777 h 457495"/>
                <a:gd name="connsiteX85" fmla="*/ 501312 w 3431354"/>
                <a:gd name="connsiteY85" fmla="*/ 67151 h 457495"/>
                <a:gd name="connsiteX86" fmla="*/ 501884 w 3431354"/>
                <a:gd name="connsiteY86" fmla="*/ 63770 h 457495"/>
                <a:gd name="connsiteX87" fmla="*/ 389775 w 3431354"/>
                <a:gd name="connsiteY87" fmla="*/ 81858 h 457495"/>
                <a:gd name="connsiteX88" fmla="*/ 391251 w 3431354"/>
                <a:gd name="connsiteY88" fmla="*/ 73409 h 457495"/>
                <a:gd name="connsiteX89" fmla="*/ 278227 w 3431354"/>
                <a:gd name="connsiteY89" fmla="*/ 79601 h 457495"/>
                <a:gd name="connsiteX90" fmla="*/ 77983 w 3431354"/>
                <a:gd name="connsiteY90" fmla="*/ 72562 h 457495"/>
                <a:gd name="connsiteX91" fmla="*/ 33397 w 3431354"/>
                <a:gd name="connsiteY91" fmla="*/ 48482 h 457495"/>
                <a:gd name="connsiteX92" fmla="*/ 26872 w 3431354"/>
                <a:gd name="connsiteY92" fmla="*/ 50873 h 457495"/>
                <a:gd name="connsiteX93" fmla="*/ 46217 w 3431354"/>
                <a:gd name="connsiteY93" fmla="*/ 403574 h 457495"/>
                <a:gd name="connsiteX94" fmla="*/ 44770 w 3431354"/>
                <a:gd name="connsiteY94" fmla="*/ 412004 h 457495"/>
                <a:gd name="connsiteX95" fmla="*/ 62791 w 3431354"/>
                <a:gd name="connsiteY95" fmla="*/ 410918 h 457495"/>
                <a:gd name="connsiteX96" fmla="*/ 92947 w 3431354"/>
                <a:gd name="connsiteY96" fmla="*/ 413709 h 457495"/>
                <a:gd name="connsiteX97" fmla="*/ 63324 w 3431354"/>
                <a:gd name="connsiteY97" fmla="*/ 412680 h 457495"/>
                <a:gd name="connsiteX98" fmla="*/ 61591 w 3431354"/>
                <a:gd name="connsiteY98" fmla="*/ 424367 h 457495"/>
                <a:gd name="connsiteX99" fmla="*/ 86689 w 3431354"/>
                <a:gd name="connsiteY99" fmla="*/ 428778 h 457495"/>
                <a:gd name="connsiteX100" fmla="*/ 80165 w 3431354"/>
                <a:gd name="connsiteY100" fmla="*/ 423443 h 457495"/>
                <a:gd name="connsiteX101" fmla="*/ 122360 w 3431354"/>
                <a:gd name="connsiteY101" fmla="*/ 416433 h 457495"/>
                <a:gd name="connsiteX102" fmla="*/ 149745 w 3431354"/>
                <a:gd name="connsiteY102" fmla="*/ 431006 h 457495"/>
                <a:gd name="connsiteX103" fmla="*/ 557720 w 3431354"/>
                <a:gd name="connsiteY103" fmla="*/ 445399 h 457495"/>
                <a:gd name="connsiteX104" fmla="*/ 553119 w 3431354"/>
                <a:gd name="connsiteY104" fmla="*/ 450342 h 457495"/>
                <a:gd name="connsiteX105" fmla="*/ 669829 w 3431354"/>
                <a:gd name="connsiteY105" fmla="*/ 444246 h 457495"/>
                <a:gd name="connsiteX106" fmla="*/ 686374 w 3431354"/>
                <a:gd name="connsiteY106" fmla="*/ 456724 h 457495"/>
                <a:gd name="connsiteX107" fmla="*/ 899438 w 3431354"/>
                <a:gd name="connsiteY107" fmla="*/ 450895 h 45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431354" h="457495">
                  <a:moveTo>
                    <a:pt x="60981" y="424272"/>
                  </a:moveTo>
                  <a:cubicBezTo>
                    <a:pt x="43674" y="422739"/>
                    <a:pt x="25396" y="421853"/>
                    <a:pt x="14804" y="412661"/>
                  </a:cubicBezTo>
                  <a:cubicBezTo>
                    <a:pt x="33502" y="411642"/>
                    <a:pt x="47665" y="415471"/>
                    <a:pt x="60981" y="424272"/>
                  </a:cubicBezTo>
                  <a:close/>
                  <a:moveTo>
                    <a:pt x="61324" y="424472"/>
                  </a:moveTo>
                  <a:cubicBezTo>
                    <a:pt x="61391" y="424425"/>
                    <a:pt x="61515" y="424386"/>
                    <a:pt x="61591" y="424348"/>
                  </a:cubicBezTo>
                  <a:cubicBezTo>
                    <a:pt x="61353" y="424339"/>
                    <a:pt x="61181" y="424301"/>
                    <a:pt x="60981" y="424272"/>
                  </a:cubicBezTo>
                  <a:cubicBezTo>
                    <a:pt x="61115" y="424367"/>
                    <a:pt x="61219" y="424386"/>
                    <a:pt x="61324" y="424472"/>
                  </a:cubicBezTo>
                  <a:close/>
                  <a:moveTo>
                    <a:pt x="3418544" y="13002"/>
                  </a:moveTo>
                  <a:cubicBezTo>
                    <a:pt x="3414219" y="13183"/>
                    <a:pt x="3409295" y="13364"/>
                    <a:pt x="3404304" y="13573"/>
                  </a:cubicBezTo>
                  <a:cubicBezTo>
                    <a:pt x="3409067" y="13849"/>
                    <a:pt x="3413924" y="13878"/>
                    <a:pt x="3418544" y="13002"/>
                  </a:cubicBezTo>
                  <a:close/>
                  <a:moveTo>
                    <a:pt x="899438" y="450895"/>
                  </a:moveTo>
                  <a:lnTo>
                    <a:pt x="902077" y="435674"/>
                  </a:lnTo>
                  <a:cubicBezTo>
                    <a:pt x="943130" y="435455"/>
                    <a:pt x="914031" y="453095"/>
                    <a:pt x="951978" y="449332"/>
                  </a:cubicBezTo>
                  <a:cubicBezTo>
                    <a:pt x="966828" y="427796"/>
                    <a:pt x="1015024" y="451561"/>
                    <a:pt x="1028140" y="440122"/>
                  </a:cubicBezTo>
                  <a:cubicBezTo>
                    <a:pt x="1027845" y="441836"/>
                    <a:pt x="1046428" y="442484"/>
                    <a:pt x="1045247" y="449228"/>
                  </a:cubicBezTo>
                  <a:cubicBezTo>
                    <a:pt x="1050934" y="437531"/>
                    <a:pt x="1064364" y="446513"/>
                    <a:pt x="1076080" y="443522"/>
                  </a:cubicBezTo>
                  <a:cubicBezTo>
                    <a:pt x="1080328" y="440274"/>
                    <a:pt x="1072965" y="440027"/>
                    <a:pt x="1069784" y="436502"/>
                  </a:cubicBezTo>
                  <a:lnTo>
                    <a:pt x="1096635" y="432368"/>
                  </a:lnTo>
                  <a:cubicBezTo>
                    <a:pt x="1107131" y="436131"/>
                    <a:pt x="1109722" y="443008"/>
                    <a:pt x="1098311" y="444284"/>
                  </a:cubicBezTo>
                  <a:cubicBezTo>
                    <a:pt x="1168482" y="448475"/>
                    <a:pt x="1505352" y="459677"/>
                    <a:pt x="1580943" y="453838"/>
                  </a:cubicBezTo>
                  <a:cubicBezTo>
                    <a:pt x="1571227" y="445008"/>
                    <a:pt x="1547891" y="450971"/>
                    <a:pt x="1539023" y="437083"/>
                  </a:cubicBezTo>
                  <a:cubicBezTo>
                    <a:pt x="1559007" y="429301"/>
                    <a:pt x="1568446" y="439807"/>
                    <a:pt x="1577257" y="431625"/>
                  </a:cubicBezTo>
                  <a:cubicBezTo>
                    <a:pt x="1584924" y="452276"/>
                    <a:pt x="1621176" y="436569"/>
                    <a:pt x="1636302" y="457495"/>
                  </a:cubicBezTo>
                  <a:lnTo>
                    <a:pt x="1642036" y="445789"/>
                  </a:lnTo>
                  <a:lnTo>
                    <a:pt x="1651971" y="452952"/>
                  </a:lnTo>
                  <a:cubicBezTo>
                    <a:pt x="1739858" y="440769"/>
                    <a:pt x="1672049" y="447008"/>
                    <a:pt x="1749964" y="449771"/>
                  </a:cubicBezTo>
                  <a:cubicBezTo>
                    <a:pt x="1795055" y="447970"/>
                    <a:pt x="1816486" y="431730"/>
                    <a:pt x="1841575" y="437712"/>
                  </a:cubicBezTo>
                  <a:cubicBezTo>
                    <a:pt x="1837851" y="437588"/>
                    <a:pt x="1827907" y="430425"/>
                    <a:pt x="1839584" y="427434"/>
                  </a:cubicBezTo>
                  <a:cubicBezTo>
                    <a:pt x="1841575" y="437712"/>
                    <a:pt x="1870684" y="420062"/>
                    <a:pt x="1876370" y="430435"/>
                  </a:cubicBezTo>
                  <a:cubicBezTo>
                    <a:pt x="1887810" y="429140"/>
                    <a:pt x="1924881" y="430463"/>
                    <a:pt x="1912336" y="416414"/>
                  </a:cubicBezTo>
                  <a:cubicBezTo>
                    <a:pt x="1918632" y="423424"/>
                    <a:pt x="1951703" y="426301"/>
                    <a:pt x="1932015" y="432388"/>
                  </a:cubicBezTo>
                  <a:cubicBezTo>
                    <a:pt x="1943169" y="432797"/>
                    <a:pt x="1953980" y="434864"/>
                    <a:pt x="1962009" y="431768"/>
                  </a:cubicBezTo>
                  <a:lnTo>
                    <a:pt x="1947684" y="427854"/>
                  </a:lnTo>
                  <a:cubicBezTo>
                    <a:pt x="1985365" y="425815"/>
                    <a:pt x="2005891" y="436693"/>
                    <a:pt x="2030437" y="423977"/>
                  </a:cubicBezTo>
                  <a:lnTo>
                    <a:pt x="2016511" y="418395"/>
                  </a:lnTo>
                  <a:cubicBezTo>
                    <a:pt x="2039038" y="417509"/>
                    <a:pt x="2057878" y="416452"/>
                    <a:pt x="2066718" y="430349"/>
                  </a:cubicBezTo>
                  <a:lnTo>
                    <a:pt x="2043591" y="434626"/>
                  </a:lnTo>
                  <a:cubicBezTo>
                    <a:pt x="2080948" y="434264"/>
                    <a:pt x="2103484" y="433359"/>
                    <a:pt x="2134621" y="425958"/>
                  </a:cubicBezTo>
                  <a:lnTo>
                    <a:pt x="2123506" y="425577"/>
                  </a:lnTo>
                  <a:cubicBezTo>
                    <a:pt x="2163178" y="411690"/>
                    <a:pt x="2370699" y="400222"/>
                    <a:pt x="2407246" y="382838"/>
                  </a:cubicBezTo>
                  <a:lnTo>
                    <a:pt x="2390415" y="372046"/>
                  </a:lnTo>
                  <a:lnTo>
                    <a:pt x="2421848" y="362960"/>
                  </a:lnTo>
                  <a:cubicBezTo>
                    <a:pt x="2418124" y="362826"/>
                    <a:pt x="2406675" y="397993"/>
                    <a:pt x="2403560" y="394478"/>
                  </a:cubicBezTo>
                  <a:cubicBezTo>
                    <a:pt x="2470911" y="393478"/>
                    <a:pt x="2821279" y="385105"/>
                    <a:pt x="2883486" y="392373"/>
                  </a:cubicBezTo>
                  <a:cubicBezTo>
                    <a:pt x="2908585" y="398355"/>
                    <a:pt x="2888001" y="409508"/>
                    <a:pt x="2887716" y="411213"/>
                  </a:cubicBezTo>
                  <a:cubicBezTo>
                    <a:pt x="2918262" y="407184"/>
                    <a:pt x="2900889" y="399774"/>
                    <a:pt x="2926863" y="400698"/>
                  </a:cubicBezTo>
                  <a:cubicBezTo>
                    <a:pt x="2933950" y="402641"/>
                    <a:pt x="2925396" y="409156"/>
                    <a:pt x="2921406" y="410699"/>
                  </a:cubicBezTo>
                  <a:cubicBezTo>
                    <a:pt x="2932788" y="409423"/>
                    <a:pt x="2943342" y="413156"/>
                    <a:pt x="2944208" y="408118"/>
                  </a:cubicBezTo>
                  <a:cubicBezTo>
                    <a:pt x="2929978" y="404203"/>
                    <a:pt x="2935998" y="390830"/>
                    <a:pt x="2929978" y="382134"/>
                  </a:cubicBezTo>
                  <a:lnTo>
                    <a:pt x="2963382" y="383296"/>
                  </a:lnTo>
                  <a:lnTo>
                    <a:pt x="2961896" y="391744"/>
                  </a:lnTo>
                  <a:cubicBezTo>
                    <a:pt x="2969345" y="392001"/>
                    <a:pt x="2980784" y="368637"/>
                    <a:pt x="3013598" y="373180"/>
                  </a:cubicBezTo>
                  <a:cubicBezTo>
                    <a:pt x="3068957" y="376838"/>
                    <a:pt x="3129089" y="373875"/>
                    <a:pt x="3184762" y="375828"/>
                  </a:cubicBezTo>
                  <a:cubicBezTo>
                    <a:pt x="3183895" y="380895"/>
                    <a:pt x="3172208" y="383886"/>
                    <a:pt x="3160493" y="386858"/>
                  </a:cubicBezTo>
                  <a:cubicBezTo>
                    <a:pt x="3167960" y="387115"/>
                    <a:pt x="3179333" y="385820"/>
                    <a:pt x="3186210" y="389458"/>
                  </a:cubicBezTo>
                  <a:cubicBezTo>
                    <a:pt x="3172761" y="380505"/>
                    <a:pt x="3209575" y="383496"/>
                    <a:pt x="3199059" y="379724"/>
                  </a:cubicBezTo>
                  <a:cubicBezTo>
                    <a:pt x="3239836" y="359074"/>
                    <a:pt x="3292585" y="377933"/>
                    <a:pt x="3328580" y="363912"/>
                  </a:cubicBezTo>
                  <a:cubicBezTo>
                    <a:pt x="3331723" y="345339"/>
                    <a:pt x="3405647" y="44815"/>
                    <a:pt x="3405647" y="22727"/>
                  </a:cubicBezTo>
                  <a:cubicBezTo>
                    <a:pt x="3416820" y="23127"/>
                    <a:pt x="3427935" y="23527"/>
                    <a:pt x="3431355" y="25346"/>
                  </a:cubicBezTo>
                  <a:cubicBezTo>
                    <a:pt x="3428469" y="20155"/>
                    <a:pt x="3406504" y="17669"/>
                    <a:pt x="3394836" y="20641"/>
                  </a:cubicBezTo>
                  <a:lnTo>
                    <a:pt x="3392826" y="32480"/>
                  </a:lnTo>
                  <a:cubicBezTo>
                    <a:pt x="3365966" y="36633"/>
                    <a:pt x="3386530" y="25451"/>
                    <a:pt x="3360318" y="26251"/>
                  </a:cubicBezTo>
                  <a:cubicBezTo>
                    <a:pt x="3358917" y="16564"/>
                    <a:pt x="3383044" y="14497"/>
                    <a:pt x="3404294" y="13564"/>
                  </a:cubicBezTo>
                  <a:cubicBezTo>
                    <a:pt x="3385159" y="12440"/>
                    <a:pt x="3366109" y="5382"/>
                    <a:pt x="3358317" y="15983"/>
                  </a:cubicBezTo>
                  <a:cubicBezTo>
                    <a:pt x="3340334" y="11954"/>
                    <a:pt x="3360318" y="4143"/>
                    <a:pt x="3338658" y="0"/>
                  </a:cubicBezTo>
                  <a:cubicBezTo>
                    <a:pt x="3323237" y="2848"/>
                    <a:pt x="3302968" y="12325"/>
                    <a:pt x="3285251" y="6601"/>
                  </a:cubicBezTo>
                  <a:lnTo>
                    <a:pt x="3285565" y="4896"/>
                  </a:lnTo>
                  <a:cubicBezTo>
                    <a:pt x="3242484" y="-5105"/>
                    <a:pt x="3219652" y="19583"/>
                    <a:pt x="3180295" y="9697"/>
                  </a:cubicBezTo>
                  <a:lnTo>
                    <a:pt x="3184534" y="6458"/>
                  </a:lnTo>
                  <a:cubicBezTo>
                    <a:pt x="3170617" y="857"/>
                    <a:pt x="3143224" y="8382"/>
                    <a:pt x="3118125" y="2410"/>
                  </a:cubicBezTo>
                  <a:cubicBezTo>
                    <a:pt x="3125288" y="4363"/>
                    <a:pt x="3131508" y="11373"/>
                    <a:pt x="3116420" y="12525"/>
                  </a:cubicBezTo>
                  <a:cubicBezTo>
                    <a:pt x="3087560" y="6420"/>
                    <a:pt x="3067871" y="12525"/>
                    <a:pt x="3046774" y="4982"/>
                  </a:cubicBezTo>
                  <a:lnTo>
                    <a:pt x="3026523" y="14469"/>
                  </a:lnTo>
                  <a:cubicBezTo>
                    <a:pt x="2926044" y="12621"/>
                    <a:pt x="2529166" y="26099"/>
                    <a:pt x="2428230" y="27613"/>
                  </a:cubicBezTo>
                  <a:lnTo>
                    <a:pt x="2432182" y="26099"/>
                  </a:lnTo>
                  <a:cubicBezTo>
                    <a:pt x="2278392" y="30842"/>
                    <a:pt x="1962705" y="30099"/>
                    <a:pt x="1803761" y="43167"/>
                  </a:cubicBezTo>
                  <a:cubicBezTo>
                    <a:pt x="1779177" y="33833"/>
                    <a:pt x="1745278" y="36024"/>
                    <a:pt x="1719627" y="33414"/>
                  </a:cubicBezTo>
                  <a:cubicBezTo>
                    <a:pt x="1733886" y="37309"/>
                    <a:pt x="1728999" y="43929"/>
                    <a:pt x="1717865" y="43548"/>
                  </a:cubicBezTo>
                  <a:cubicBezTo>
                    <a:pt x="1639721" y="42472"/>
                    <a:pt x="1712588" y="50006"/>
                    <a:pt x="1633559" y="53997"/>
                  </a:cubicBezTo>
                  <a:cubicBezTo>
                    <a:pt x="1542557" y="62684"/>
                    <a:pt x="1194313" y="52797"/>
                    <a:pt x="1113532" y="44844"/>
                  </a:cubicBezTo>
                  <a:cubicBezTo>
                    <a:pt x="1070145" y="58607"/>
                    <a:pt x="1015977" y="48197"/>
                    <a:pt x="973467" y="56902"/>
                  </a:cubicBezTo>
                  <a:lnTo>
                    <a:pt x="977743" y="53654"/>
                  </a:lnTo>
                  <a:cubicBezTo>
                    <a:pt x="932090" y="58836"/>
                    <a:pt x="673648" y="46082"/>
                    <a:pt x="620585" y="51006"/>
                  </a:cubicBezTo>
                  <a:lnTo>
                    <a:pt x="627719" y="52978"/>
                  </a:lnTo>
                  <a:cubicBezTo>
                    <a:pt x="581446" y="61522"/>
                    <a:pt x="587752" y="46463"/>
                    <a:pt x="551290" y="41777"/>
                  </a:cubicBezTo>
                  <a:cubicBezTo>
                    <a:pt x="556081" y="57217"/>
                    <a:pt x="516429" y="65989"/>
                    <a:pt x="501312" y="67151"/>
                  </a:cubicBezTo>
                  <a:lnTo>
                    <a:pt x="501884" y="63770"/>
                  </a:lnTo>
                  <a:cubicBezTo>
                    <a:pt x="479081" y="66370"/>
                    <a:pt x="427427" y="79781"/>
                    <a:pt x="389775" y="81858"/>
                  </a:cubicBezTo>
                  <a:lnTo>
                    <a:pt x="391251" y="73409"/>
                  </a:lnTo>
                  <a:cubicBezTo>
                    <a:pt x="359847" y="82487"/>
                    <a:pt x="300802" y="78715"/>
                    <a:pt x="278227" y="79601"/>
                  </a:cubicBezTo>
                  <a:cubicBezTo>
                    <a:pt x="226611" y="76105"/>
                    <a:pt x="147001" y="61398"/>
                    <a:pt x="77983" y="72562"/>
                  </a:cubicBezTo>
                  <a:lnTo>
                    <a:pt x="33397" y="48482"/>
                  </a:lnTo>
                  <a:lnTo>
                    <a:pt x="26872" y="50873"/>
                  </a:lnTo>
                  <a:cubicBezTo>
                    <a:pt x="26872" y="50873"/>
                    <a:pt x="-44937" y="341643"/>
                    <a:pt x="46217" y="403574"/>
                  </a:cubicBezTo>
                  <a:lnTo>
                    <a:pt x="44770" y="412004"/>
                  </a:lnTo>
                  <a:lnTo>
                    <a:pt x="62791" y="410918"/>
                  </a:lnTo>
                  <a:cubicBezTo>
                    <a:pt x="84413" y="415071"/>
                    <a:pt x="94414" y="405298"/>
                    <a:pt x="92947" y="413709"/>
                  </a:cubicBezTo>
                  <a:lnTo>
                    <a:pt x="63324" y="412680"/>
                  </a:lnTo>
                  <a:cubicBezTo>
                    <a:pt x="85051" y="415119"/>
                    <a:pt x="69878" y="419595"/>
                    <a:pt x="61591" y="424367"/>
                  </a:cubicBezTo>
                  <a:cubicBezTo>
                    <a:pt x="70659" y="425177"/>
                    <a:pt x="79469" y="426196"/>
                    <a:pt x="86689" y="428778"/>
                  </a:cubicBezTo>
                  <a:cubicBezTo>
                    <a:pt x="90966" y="425539"/>
                    <a:pt x="83546" y="425282"/>
                    <a:pt x="80165" y="423443"/>
                  </a:cubicBezTo>
                  <a:cubicBezTo>
                    <a:pt x="91852" y="420472"/>
                    <a:pt x="108130" y="412547"/>
                    <a:pt x="122360" y="416433"/>
                  </a:cubicBezTo>
                  <a:cubicBezTo>
                    <a:pt x="144611" y="417224"/>
                    <a:pt x="123780" y="430092"/>
                    <a:pt x="149745" y="431006"/>
                  </a:cubicBezTo>
                  <a:cubicBezTo>
                    <a:pt x="286667" y="437531"/>
                    <a:pt x="419331" y="447304"/>
                    <a:pt x="557720" y="445399"/>
                  </a:cubicBezTo>
                  <a:cubicBezTo>
                    <a:pt x="560863" y="448894"/>
                    <a:pt x="557119" y="448771"/>
                    <a:pt x="553119" y="450342"/>
                  </a:cubicBezTo>
                  <a:cubicBezTo>
                    <a:pt x="594810" y="446704"/>
                    <a:pt x="631872" y="448018"/>
                    <a:pt x="669829" y="444246"/>
                  </a:cubicBezTo>
                  <a:cubicBezTo>
                    <a:pt x="680373" y="448018"/>
                    <a:pt x="683249" y="453219"/>
                    <a:pt x="686374" y="456724"/>
                  </a:cubicBezTo>
                  <a:cubicBezTo>
                    <a:pt x="680097" y="449714"/>
                    <a:pt x="896019" y="449075"/>
                    <a:pt x="899438" y="4508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2BD52BFB-ADCE-488F-B9C6-6CDCAEEE73E4}"/>
                </a:ext>
              </a:extLst>
            </p:cNvPr>
            <p:cNvSpPr txBox="1"/>
            <p:nvPr/>
          </p:nvSpPr>
          <p:spPr>
            <a:xfrm>
              <a:off x="1233892" y="3066077"/>
              <a:ext cx="4956788" cy="84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0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래픽 2" descr="붓놀림">
            <a:extLst>
              <a:ext uri="{FF2B5EF4-FFF2-40B4-BE49-F238E27FC236}">
                <a16:creationId xmlns:a16="http://schemas.microsoft.com/office/drawing/2014/main" xmlns="" id="{19E8632B-FC06-4BF1-97C1-A1F713EFAD56}"/>
              </a:ext>
            </a:extLst>
          </p:cNvPr>
          <p:cNvSpPr/>
          <p:nvPr/>
        </p:nvSpPr>
        <p:spPr>
          <a:xfrm>
            <a:off x="4134914" y="1174897"/>
            <a:ext cx="3805420" cy="67966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1582B6-4711-4933-981C-830A195788EC}"/>
              </a:ext>
            </a:extLst>
          </p:cNvPr>
          <p:cNvSpPr txBox="1"/>
          <p:nvPr/>
        </p:nvSpPr>
        <p:spPr>
          <a:xfrm flipH="1">
            <a:off x="4614728" y="600180"/>
            <a:ext cx="2845792" cy="114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571549-3D1B-47DB-9ACB-E5949597CD09}"/>
              </a:ext>
            </a:extLst>
          </p:cNvPr>
          <p:cNvSpPr txBox="1"/>
          <p:nvPr/>
        </p:nvSpPr>
        <p:spPr>
          <a:xfrm>
            <a:off x="1354834" y="5517283"/>
            <a:ext cx="2634397" cy="454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26E5E0-FE67-4A30-A691-6B229CCDF444}"/>
              </a:ext>
            </a:extLst>
          </p:cNvPr>
          <p:cNvSpPr txBox="1"/>
          <p:nvPr/>
        </p:nvSpPr>
        <p:spPr>
          <a:xfrm>
            <a:off x="4778802" y="5517283"/>
            <a:ext cx="2634397" cy="454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3A520C-7B4D-4E09-93BB-1559AC51E442}"/>
              </a:ext>
            </a:extLst>
          </p:cNvPr>
          <p:cNvSpPr txBox="1"/>
          <p:nvPr/>
        </p:nvSpPr>
        <p:spPr>
          <a:xfrm>
            <a:off x="8202769" y="5517283"/>
            <a:ext cx="2634397" cy="454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소제목을 입력하세요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5E8CF3D-F5F3-40CD-AFFC-CED3F542E811}"/>
              </a:ext>
            </a:extLst>
          </p:cNvPr>
          <p:cNvSpPr/>
          <p:nvPr/>
        </p:nvSpPr>
        <p:spPr>
          <a:xfrm>
            <a:off x="1354834" y="2613992"/>
            <a:ext cx="2534478" cy="2534478"/>
          </a:xfrm>
          <a:custGeom>
            <a:avLst/>
            <a:gdLst>
              <a:gd name="connsiteX0" fmla="*/ 0 w 2534478"/>
              <a:gd name="connsiteY0" fmla="*/ 0 h 2534478"/>
              <a:gd name="connsiteX1" fmla="*/ 2534478 w 2534478"/>
              <a:gd name="connsiteY1" fmla="*/ 0 h 2534478"/>
              <a:gd name="connsiteX2" fmla="*/ 2534478 w 2534478"/>
              <a:gd name="connsiteY2" fmla="*/ 2534478 h 2534478"/>
              <a:gd name="connsiteX3" fmla="*/ 0 w 2534478"/>
              <a:gd name="connsiteY3" fmla="*/ 2534478 h 2534478"/>
              <a:gd name="connsiteX4" fmla="*/ 0 w 2534478"/>
              <a:gd name="connsiteY4" fmla="*/ 0 h 253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4478" h="2534478" fill="none" extrusionOk="0">
                <a:moveTo>
                  <a:pt x="0" y="0"/>
                </a:moveTo>
                <a:cubicBezTo>
                  <a:pt x="1057175" y="-33775"/>
                  <a:pt x="1366593" y="138873"/>
                  <a:pt x="2534478" y="0"/>
                </a:cubicBezTo>
                <a:cubicBezTo>
                  <a:pt x="2460707" y="615829"/>
                  <a:pt x="2378595" y="1483692"/>
                  <a:pt x="2534478" y="2534478"/>
                </a:cubicBezTo>
                <a:cubicBezTo>
                  <a:pt x="1584948" y="2397148"/>
                  <a:pt x="257880" y="2396622"/>
                  <a:pt x="0" y="2534478"/>
                </a:cubicBezTo>
                <a:cubicBezTo>
                  <a:pt x="152408" y="1800133"/>
                  <a:pt x="73868" y="1195440"/>
                  <a:pt x="0" y="0"/>
                </a:cubicBezTo>
                <a:close/>
              </a:path>
              <a:path w="2534478" h="2534478" stroke="0" extrusionOk="0">
                <a:moveTo>
                  <a:pt x="0" y="0"/>
                </a:moveTo>
                <a:cubicBezTo>
                  <a:pt x="787028" y="-101487"/>
                  <a:pt x="2085482" y="-162162"/>
                  <a:pt x="2534478" y="0"/>
                </a:cubicBezTo>
                <a:cubicBezTo>
                  <a:pt x="2595191" y="597846"/>
                  <a:pt x="2473406" y="1610506"/>
                  <a:pt x="2534478" y="2534478"/>
                </a:cubicBezTo>
                <a:cubicBezTo>
                  <a:pt x="2012801" y="2584543"/>
                  <a:pt x="941179" y="2376029"/>
                  <a:pt x="0" y="2534478"/>
                </a:cubicBezTo>
                <a:cubicBezTo>
                  <a:pt x="-24452" y="1937954"/>
                  <a:pt x="-67663" y="1139209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2B6572D-3827-408F-87E1-DA45A7E7F1E5}"/>
              </a:ext>
            </a:extLst>
          </p:cNvPr>
          <p:cNvSpPr/>
          <p:nvPr/>
        </p:nvSpPr>
        <p:spPr>
          <a:xfrm>
            <a:off x="4828761" y="2613992"/>
            <a:ext cx="2534478" cy="2534478"/>
          </a:xfrm>
          <a:custGeom>
            <a:avLst/>
            <a:gdLst>
              <a:gd name="connsiteX0" fmla="*/ 0 w 2534478"/>
              <a:gd name="connsiteY0" fmla="*/ 0 h 2534478"/>
              <a:gd name="connsiteX1" fmla="*/ 2534478 w 2534478"/>
              <a:gd name="connsiteY1" fmla="*/ 0 h 2534478"/>
              <a:gd name="connsiteX2" fmla="*/ 2534478 w 2534478"/>
              <a:gd name="connsiteY2" fmla="*/ 2534478 h 2534478"/>
              <a:gd name="connsiteX3" fmla="*/ 0 w 2534478"/>
              <a:gd name="connsiteY3" fmla="*/ 2534478 h 2534478"/>
              <a:gd name="connsiteX4" fmla="*/ 0 w 2534478"/>
              <a:gd name="connsiteY4" fmla="*/ 0 h 253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4478" h="2534478" fill="none" extrusionOk="0">
                <a:moveTo>
                  <a:pt x="0" y="0"/>
                </a:moveTo>
                <a:cubicBezTo>
                  <a:pt x="1057175" y="-33775"/>
                  <a:pt x="1366593" y="138873"/>
                  <a:pt x="2534478" y="0"/>
                </a:cubicBezTo>
                <a:cubicBezTo>
                  <a:pt x="2460707" y="615829"/>
                  <a:pt x="2378595" y="1483692"/>
                  <a:pt x="2534478" y="2534478"/>
                </a:cubicBezTo>
                <a:cubicBezTo>
                  <a:pt x="1584948" y="2397148"/>
                  <a:pt x="257880" y="2396622"/>
                  <a:pt x="0" y="2534478"/>
                </a:cubicBezTo>
                <a:cubicBezTo>
                  <a:pt x="152408" y="1800133"/>
                  <a:pt x="73868" y="1195440"/>
                  <a:pt x="0" y="0"/>
                </a:cubicBezTo>
                <a:close/>
              </a:path>
              <a:path w="2534478" h="2534478" stroke="0" extrusionOk="0">
                <a:moveTo>
                  <a:pt x="0" y="0"/>
                </a:moveTo>
                <a:cubicBezTo>
                  <a:pt x="787028" y="-101487"/>
                  <a:pt x="2085482" y="-162162"/>
                  <a:pt x="2534478" y="0"/>
                </a:cubicBezTo>
                <a:cubicBezTo>
                  <a:pt x="2595191" y="597846"/>
                  <a:pt x="2473406" y="1610506"/>
                  <a:pt x="2534478" y="2534478"/>
                </a:cubicBezTo>
                <a:cubicBezTo>
                  <a:pt x="2012801" y="2584543"/>
                  <a:pt x="941179" y="2376029"/>
                  <a:pt x="0" y="2534478"/>
                </a:cubicBezTo>
                <a:cubicBezTo>
                  <a:pt x="-24452" y="1937954"/>
                  <a:pt x="-67663" y="1139209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F314415-8B9D-4761-9A84-41EC7797AE64}"/>
              </a:ext>
            </a:extLst>
          </p:cNvPr>
          <p:cNvSpPr/>
          <p:nvPr/>
        </p:nvSpPr>
        <p:spPr>
          <a:xfrm>
            <a:off x="8302688" y="2613992"/>
            <a:ext cx="2534478" cy="2534478"/>
          </a:xfrm>
          <a:custGeom>
            <a:avLst/>
            <a:gdLst>
              <a:gd name="connsiteX0" fmla="*/ 0 w 2534478"/>
              <a:gd name="connsiteY0" fmla="*/ 0 h 2534478"/>
              <a:gd name="connsiteX1" fmla="*/ 2534478 w 2534478"/>
              <a:gd name="connsiteY1" fmla="*/ 0 h 2534478"/>
              <a:gd name="connsiteX2" fmla="*/ 2534478 w 2534478"/>
              <a:gd name="connsiteY2" fmla="*/ 2534478 h 2534478"/>
              <a:gd name="connsiteX3" fmla="*/ 0 w 2534478"/>
              <a:gd name="connsiteY3" fmla="*/ 2534478 h 2534478"/>
              <a:gd name="connsiteX4" fmla="*/ 0 w 2534478"/>
              <a:gd name="connsiteY4" fmla="*/ 0 h 253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4478" h="2534478" fill="none" extrusionOk="0">
                <a:moveTo>
                  <a:pt x="0" y="0"/>
                </a:moveTo>
                <a:cubicBezTo>
                  <a:pt x="1057175" y="-33775"/>
                  <a:pt x="1366593" y="138873"/>
                  <a:pt x="2534478" y="0"/>
                </a:cubicBezTo>
                <a:cubicBezTo>
                  <a:pt x="2460707" y="615829"/>
                  <a:pt x="2378595" y="1483692"/>
                  <a:pt x="2534478" y="2534478"/>
                </a:cubicBezTo>
                <a:cubicBezTo>
                  <a:pt x="1584948" y="2397148"/>
                  <a:pt x="257880" y="2396622"/>
                  <a:pt x="0" y="2534478"/>
                </a:cubicBezTo>
                <a:cubicBezTo>
                  <a:pt x="152408" y="1800133"/>
                  <a:pt x="73868" y="1195440"/>
                  <a:pt x="0" y="0"/>
                </a:cubicBezTo>
                <a:close/>
              </a:path>
              <a:path w="2534478" h="2534478" stroke="0" extrusionOk="0">
                <a:moveTo>
                  <a:pt x="0" y="0"/>
                </a:moveTo>
                <a:cubicBezTo>
                  <a:pt x="787028" y="-101487"/>
                  <a:pt x="2085482" y="-162162"/>
                  <a:pt x="2534478" y="0"/>
                </a:cubicBezTo>
                <a:cubicBezTo>
                  <a:pt x="2595191" y="597846"/>
                  <a:pt x="2473406" y="1610506"/>
                  <a:pt x="2534478" y="2534478"/>
                </a:cubicBezTo>
                <a:cubicBezTo>
                  <a:pt x="2012801" y="2584543"/>
                  <a:pt x="941179" y="2376029"/>
                  <a:pt x="0" y="2534478"/>
                </a:cubicBezTo>
                <a:cubicBezTo>
                  <a:pt x="-24452" y="1937954"/>
                  <a:pt x="-67663" y="1139209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91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9D69"/>
      </a:accent1>
      <a:accent2>
        <a:srgbClr val="C2B48D"/>
      </a:accent2>
      <a:accent3>
        <a:srgbClr val="FFCC00"/>
      </a:accent3>
      <a:accent4>
        <a:srgbClr val="30C5EF"/>
      </a:accent4>
      <a:accent5>
        <a:srgbClr val="386584"/>
      </a:accent5>
      <a:accent6>
        <a:srgbClr val="E7657F"/>
      </a:accent6>
      <a:hlink>
        <a:srgbClr val="262626"/>
      </a:hlink>
      <a:folHlink>
        <a:srgbClr val="262626"/>
      </a:folHlink>
    </a:clrScheme>
    <a:fontScheme name="ONE 모바일POP">
      <a:majorFont>
        <a:latin typeface="Arial Black"/>
        <a:ea typeface="ONE 모바일POP"/>
        <a:cs typeface=""/>
      </a:majorFont>
      <a:minorFont>
        <a:latin typeface="Arial"/>
        <a:ea typeface="ONE 모바일PO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184</Words>
  <Application>Microsoft Office PowerPoint</Application>
  <PresentationFormat>사용자 지정</PresentationFormat>
  <Paragraphs>51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a0988901@naver.com</cp:lastModifiedBy>
  <cp:revision>17</cp:revision>
  <dcterms:created xsi:type="dcterms:W3CDTF">2021-08-08T06:05:22Z</dcterms:created>
  <dcterms:modified xsi:type="dcterms:W3CDTF">2024-02-11T16:33:35Z</dcterms:modified>
</cp:coreProperties>
</file>