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70" r:id="rId8"/>
    <p:sldId id="271" r:id="rId9"/>
    <p:sldId id="260" r:id="rId10"/>
    <p:sldId id="266" r:id="rId11"/>
    <p:sldId id="272" r:id="rId12"/>
    <p:sldId id="263" r:id="rId13"/>
    <p:sldId id="267" r:id="rId14"/>
    <p:sldId id="273" r:id="rId15"/>
    <p:sldId id="274" r:id="rId16"/>
    <p:sldId id="264" r:id="rId17"/>
    <p:sldId id="268" r:id="rId18"/>
    <p:sldId id="275" r:id="rId19"/>
    <p:sldId id="276" r:id="rId20"/>
    <p:sldId id="277" r:id="rId21"/>
    <p:sldId id="278" r:id="rId22"/>
    <p:sldId id="282" r:id="rId23"/>
    <p:sldId id="283" r:id="rId24"/>
    <p:sldId id="280" r:id="rId25"/>
    <p:sldId id="281" r:id="rId26"/>
    <p:sldId id="262" r:id="rId27"/>
    <p:sldId id="2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4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346162" y="5142948"/>
            <a:ext cx="34996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Object.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3578326" y="5042525"/>
            <a:ext cx="5035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accent1"/>
                </a:solidFill>
                <a:latin typeface="+mj-lt"/>
              </a:rPr>
              <a:t>SIMPLE.</a:t>
            </a:r>
            <a:endParaRPr lang="ko-KR" altLang="en-US" sz="8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938999" y="1422400"/>
            <a:ext cx="4314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WRITING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768</Words>
  <Application>Microsoft Office PowerPoint</Application>
  <PresentationFormat>와이드스크린</PresentationFormat>
  <Paragraphs>166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Pretendard</vt:lpstr>
      <vt:lpstr>Pretendard ExtraBold</vt:lpstr>
      <vt:lpstr>나눔스퀘어 Light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23</cp:revision>
  <dcterms:created xsi:type="dcterms:W3CDTF">2021-10-22T06:13:27Z</dcterms:created>
  <dcterms:modified xsi:type="dcterms:W3CDTF">2021-10-31T01:12:43Z</dcterms:modified>
</cp:coreProperties>
</file>