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7" r:id="rId3"/>
    <p:sldId id="289" r:id="rId4"/>
    <p:sldId id="283" r:id="rId5"/>
    <p:sldId id="286" r:id="rId6"/>
    <p:sldId id="306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1" r:id="rId18"/>
    <p:sldId id="302" r:id="rId19"/>
    <p:sldId id="304" r:id="rId20"/>
    <p:sldId id="305" r:id="rId21"/>
    <p:sldId id="307" r:id="rId22"/>
    <p:sldId id="308" r:id="rId23"/>
    <p:sldId id="30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9757D"/>
    <a:srgbClr val="00FF99"/>
    <a:srgbClr val="FFFFFF"/>
    <a:srgbClr val="277BD4"/>
    <a:srgbClr val="424242"/>
    <a:srgbClr val="6A7889"/>
    <a:srgbClr val="3D7FFA"/>
    <a:srgbClr val="415AF5"/>
    <a:srgbClr val="396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96" autoAdjust="0"/>
    <p:restoredTop sz="95480" autoAdjust="0"/>
  </p:normalViewPr>
  <p:slideViewPr>
    <p:cSldViewPr snapToGrid="0">
      <p:cViewPr varScale="1">
        <p:scale>
          <a:sx n="85" d="100"/>
          <a:sy n="85" d="100"/>
        </p:scale>
        <p:origin x="177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3" d="100"/>
          <a:sy n="123" d="100"/>
        </p:scale>
        <p:origin x="67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AD422-0CE2-7345-9C9C-5AE431B01D98}" type="datetimeFigureOut">
              <a:rPr lang="en-US" altLang="ko-KR" smtClean="0"/>
              <a:t>12/29/2023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AF04-A4AB-394B-8174-0452DE40444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8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3C2-BB06-FE4C-A097-5F24D72EFBBA}" type="datetimeFigureOut">
              <a:rPr lang="en-US" altLang="ko-KR" smtClean="0"/>
              <a:t>12/29/2023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0F5F-2408-184D-BCB4-04B8D7BCC9C3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 descr="Sky, Clouds, Sunlight, Dark, Cloudscape, Atmosphere">
            <a:extLst>
              <a:ext uri="{FF2B5EF4-FFF2-40B4-BE49-F238E27FC236}">
                <a16:creationId xmlns:a16="http://schemas.microsoft.com/office/drawing/2014/main" id="{435E1FDC-DD2B-4769-B2E9-47DEE1E55CE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6A1FBA8-F3A3-4AF4-BBC5-3DA373CFFE22}"/>
              </a:ext>
            </a:extLst>
          </p:cNvPr>
          <p:cNvSpPr/>
          <p:nvPr userDrawn="1"/>
        </p:nvSpPr>
        <p:spPr>
          <a:xfrm>
            <a:off x="152401" y="167641"/>
            <a:ext cx="8839200" cy="6522720"/>
          </a:xfrm>
          <a:prstGeom prst="roundRect">
            <a:avLst>
              <a:gd name="adj" fmla="val 1481"/>
            </a:avLst>
          </a:prstGeom>
          <a:gradFill flip="none" rotWithShape="1">
            <a:gsLst>
              <a:gs pos="0">
                <a:srgbClr val="343434">
                  <a:alpha val="90000"/>
                </a:srgbClr>
              </a:gs>
              <a:gs pos="100000">
                <a:schemeClr val="tx1">
                  <a:lumMod val="85000"/>
                  <a:lumOff val="15000"/>
                  <a:alpha val="9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5C68F233-B6B7-48FD-A5D7-1773C626ECDC}"/>
              </a:ext>
            </a:extLst>
          </p:cNvPr>
          <p:cNvSpPr/>
          <p:nvPr userDrawn="1"/>
        </p:nvSpPr>
        <p:spPr>
          <a:xfrm>
            <a:off x="2213610" y="1082040"/>
            <a:ext cx="4716780" cy="4724400"/>
          </a:xfrm>
          <a:custGeom>
            <a:avLst/>
            <a:gdLst>
              <a:gd name="connsiteX0" fmla="*/ 3140535 w 3180533"/>
              <a:gd name="connsiteY0" fmla="*/ 10876 h 4751391"/>
              <a:gd name="connsiteX1" fmla="*/ 1852755 w 3180533"/>
              <a:gd name="connsiteY1" fmla="*/ 1077676 h 4751391"/>
              <a:gd name="connsiteX2" fmla="*/ 2119455 w 3180533"/>
              <a:gd name="connsiteY2" fmla="*/ 3241756 h 4751391"/>
              <a:gd name="connsiteX3" fmla="*/ 801195 w 3180533"/>
              <a:gd name="connsiteY3" fmla="*/ 4750516 h 4751391"/>
              <a:gd name="connsiteX4" fmla="*/ 793575 w 3180533"/>
              <a:gd name="connsiteY4" fmla="*/ 3432256 h 4751391"/>
              <a:gd name="connsiteX5" fmla="*/ 92535 w 3180533"/>
              <a:gd name="connsiteY5" fmla="*/ 1687276 h 4751391"/>
              <a:gd name="connsiteX6" fmla="*/ 3140535 w 3180533"/>
              <a:gd name="connsiteY6" fmla="*/ 10876 h 4751391"/>
              <a:gd name="connsiteX0" fmla="*/ 2818832 w 2845902"/>
              <a:gd name="connsiteY0" fmla="*/ 142 h 4740657"/>
              <a:gd name="connsiteX1" fmla="*/ 1531052 w 2845902"/>
              <a:gd name="connsiteY1" fmla="*/ 1066942 h 4740657"/>
              <a:gd name="connsiteX2" fmla="*/ 1797752 w 2845902"/>
              <a:gd name="connsiteY2" fmla="*/ 3231022 h 4740657"/>
              <a:gd name="connsiteX3" fmla="*/ 479492 w 2845902"/>
              <a:gd name="connsiteY3" fmla="*/ 4739782 h 4740657"/>
              <a:gd name="connsiteX4" fmla="*/ 471872 w 2845902"/>
              <a:gd name="connsiteY4" fmla="*/ 3421522 h 4740657"/>
              <a:gd name="connsiteX5" fmla="*/ 128972 w 2845902"/>
              <a:gd name="connsiteY5" fmla="*/ 1127902 h 4740657"/>
              <a:gd name="connsiteX6" fmla="*/ 2818832 w 2845902"/>
              <a:gd name="connsiteY6" fmla="*/ 142 h 4740657"/>
              <a:gd name="connsiteX0" fmla="*/ 2755025 w 2782095"/>
              <a:gd name="connsiteY0" fmla="*/ 142 h 4740575"/>
              <a:gd name="connsiteX1" fmla="*/ 1467245 w 2782095"/>
              <a:gd name="connsiteY1" fmla="*/ 1066942 h 4740575"/>
              <a:gd name="connsiteX2" fmla="*/ 1733945 w 2782095"/>
              <a:gd name="connsiteY2" fmla="*/ 3231022 h 4740575"/>
              <a:gd name="connsiteX3" fmla="*/ 415685 w 2782095"/>
              <a:gd name="connsiteY3" fmla="*/ 4739782 h 4740575"/>
              <a:gd name="connsiteX4" fmla="*/ 827165 w 2782095"/>
              <a:gd name="connsiteY4" fmla="*/ 3040522 h 4740575"/>
              <a:gd name="connsiteX5" fmla="*/ 65165 w 2782095"/>
              <a:gd name="connsiteY5" fmla="*/ 1127902 h 4740575"/>
              <a:gd name="connsiteX6" fmla="*/ 2755025 w 2782095"/>
              <a:gd name="connsiteY6" fmla="*/ 142 h 4740575"/>
              <a:gd name="connsiteX0" fmla="*/ 2755025 w 2782095"/>
              <a:gd name="connsiteY0" fmla="*/ 142 h 4825675"/>
              <a:gd name="connsiteX1" fmla="*/ 1467245 w 2782095"/>
              <a:gd name="connsiteY1" fmla="*/ 1066942 h 4825675"/>
              <a:gd name="connsiteX2" fmla="*/ 1733945 w 2782095"/>
              <a:gd name="connsiteY2" fmla="*/ 3231022 h 4825675"/>
              <a:gd name="connsiteX3" fmla="*/ 415685 w 2782095"/>
              <a:gd name="connsiteY3" fmla="*/ 4739782 h 4825675"/>
              <a:gd name="connsiteX4" fmla="*/ 827165 w 2782095"/>
              <a:gd name="connsiteY4" fmla="*/ 3040522 h 4825675"/>
              <a:gd name="connsiteX5" fmla="*/ 65165 w 2782095"/>
              <a:gd name="connsiteY5" fmla="*/ 1127902 h 4825675"/>
              <a:gd name="connsiteX6" fmla="*/ 2755025 w 2782095"/>
              <a:gd name="connsiteY6" fmla="*/ 142 h 4825675"/>
              <a:gd name="connsiteX0" fmla="*/ 2755025 w 2782095"/>
              <a:gd name="connsiteY0" fmla="*/ 142 h 4739782"/>
              <a:gd name="connsiteX1" fmla="*/ 1467245 w 2782095"/>
              <a:gd name="connsiteY1" fmla="*/ 1066942 h 4739782"/>
              <a:gd name="connsiteX2" fmla="*/ 1733945 w 2782095"/>
              <a:gd name="connsiteY2" fmla="*/ 3231022 h 4739782"/>
              <a:gd name="connsiteX3" fmla="*/ 415685 w 2782095"/>
              <a:gd name="connsiteY3" fmla="*/ 4739782 h 4739782"/>
              <a:gd name="connsiteX4" fmla="*/ 827165 w 2782095"/>
              <a:gd name="connsiteY4" fmla="*/ 3040522 h 4739782"/>
              <a:gd name="connsiteX5" fmla="*/ 65165 w 2782095"/>
              <a:gd name="connsiteY5" fmla="*/ 1127902 h 4739782"/>
              <a:gd name="connsiteX6" fmla="*/ 2755025 w 2782095"/>
              <a:gd name="connsiteY6" fmla="*/ 142 h 4739782"/>
              <a:gd name="connsiteX0" fmla="*/ 2755025 w 2781201"/>
              <a:gd name="connsiteY0" fmla="*/ 131 h 4739771"/>
              <a:gd name="connsiteX1" fmla="*/ 1467245 w 2781201"/>
              <a:gd name="connsiteY1" fmla="*/ 1066931 h 4739771"/>
              <a:gd name="connsiteX2" fmla="*/ 2053985 w 2781201"/>
              <a:gd name="connsiteY2" fmla="*/ 2964311 h 4739771"/>
              <a:gd name="connsiteX3" fmla="*/ 415685 w 2781201"/>
              <a:gd name="connsiteY3" fmla="*/ 4739771 h 4739771"/>
              <a:gd name="connsiteX4" fmla="*/ 827165 w 2781201"/>
              <a:gd name="connsiteY4" fmla="*/ 3040511 h 4739771"/>
              <a:gd name="connsiteX5" fmla="*/ 65165 w 2781201"/>
              <a:gd name="connsiteY5" fmla="*/ 1127891 h 4739771"/>
              <a:gd name="connsiteX6" fmla="*/ 2755025 w 2781201"/>
              <a:gd name="connsiteY6" fmla="*/ 131 h 4739771"/>
              <a:gd name="connsiteX0" fmla="*/ 2755025 w 2777309"/>
              <a:gd name="connsiteY0" fmla="*/ 2348 h 4741988"/>
              <a:gd name="connsiteX1" fmla="*/ 1383425 w 2777309"/>
              <a:gd name="connsiteY1" fmla="*/ 1412048 h 4741988"/>
              <a:gd name="connsiteX2" fmla="*/ 2053985 w 2777309"/>
              <a:gd name="connsiteY2" fmla="*/ 2966528 h 4741988"/>
              <a:gd name="connsiteX3" fmla="*/ 415685 w 2777309"/>
              <a:gd name="connsiteY3" fmla="*/ 4741988 h 4741988"/>
              <a:gd name="connsiteX4" fmla="*/ 827165 w 2777309"/>
              <a:gd name="connsiteY4" fmla="*/ 3042728 h 4741988"/>
              <a:gd name="connsiteX5" fmla="*/ 65165 w 2777309"/>
              <a:gd name="connsiteY5" fmla="*/ 1130108 h 4741988"/>
              <a:gd name="connsiteX6" fmla="*/ 2755025 w 2777309"/>
              <a:gd name="connsiteY6" fmla="*/ 2348 h 4741988"/>
              <a:gd name="connsiteX0" fmla="*/ 2755025 w 2777309"/>
              <a:gd name="connsiteY0" fmla="*/ 2972 h 4742612"/>
              <a:gd name="connsiteX1" fmla="*/ 1383425 w 2777309"/>
              <a:gd name="connsiteY1" fmla="*/ 1412672 h 4742612"/>
              <a:gd name="connsiteX2" fmla="*/ 2053985 w 2777309"/>
              <a:gd name="connsiteY2" fmla="*/ 2967152 h 4742612"/>
              <a:gd name="connsiteX3" fmla="*/ 415685 w 2777309"/>
              <a:gd name="connsiteY3" fmla="*/ 4742612 h 4742612"/>
              <a:gd name="connsiteX4" fmla="*/ 827165 w 2777309"/>
              <a:gd name="connsiteY4" fmla="*/ 3043352 h 4742612"/>
              <a:gd name="connsiteX5" fmla="*/ 65165 w 2777309"/>
              <a:gd name="connsiteY5" fmla="*/ 1100252 h 4742612"/>
              <a:gd name="connsiteX6" fmla="*/ 2755025 w 2777309"/>
              <a:gd name="connsiteY6" fmla="*/ 2972 h 4742612"/>
              <a:gd name="connsiteX0" fmla="*/ 2755025 w 2755025"/>
              <a:gd name="connsiteY0" fmla="*/ 2972 h 4742612"/>
              <a:gd name="connsiteX1" fmla="*/ 1383425 w 2755025"/>
              <a:gd name="connsiteY1" fmla="*/ 1412672 h 4742612"/>
              <a:gd name="connsiteX2" fmla="*/ 2053985 w 2755025"/>
              <a:gd name="connsiteY2" fmla="*/ 2967152 h 4742612"/>
              <a:gd name="connsiteX3" fmla="*/ 415685 w 2755025"/>
              <a:gd name="connsiteY3" fmla="*/ 4742612 h 4742612"/>
              <a:gd name="connsiteX4" fmla="*/ 827165 w 2755025"/>
              <a:gd name="connsiteY4" fmla="*/ 3043352 h 4742612"/>
              <a:gd name="connsiteX5" fmla="*/ 65165 w 2755025"/>
              <a:gd name="connsiteY5" fmla="*/ 1100252 h 4742612"/>
              <a:gd name="connsiteX6" fmla="*/ 2755025 w 2755025"/>
              <a:gd name="connsiteY6" fmla="*/ 2972 h 4742612"/>
              <a:gd name="connsiteX0" fmla="*/ 2755025 w 2755025"/>
              <a:gd name="connsiteY0" fmla="*/ 0 h 4739640"/>
              <a:gd name="connsiteX1" fmla="*/ 1383425 w 2755025"/>
              <a:gd name="connsiteY1" fmla="*/ 1409700 h 4739640"/>
              <a:gd name="connsiteX2" fmla="*/ 2053985 w 2755025"/>
              <a:gd name="connsiteY2" fmla="*/ 2964180 h 4739640"/>
              <a:gd name="connsiteX3" fmla="*/ 415685 w 2755025"/>
              <a:gd name="connsiteY3" fmla="*/ 4739640 h 4739640"/>
              <a:gd name="connsiteX4" fmla="*/ 827165 w 2755025"/>
              <a:gd name="connsiteY4" fmla="*/ 3040380 h 4739640"/>
              <a:gd name="connsiteX5" fmla="*/ 65165 w 2755025"/>
              <a:gd name="connsiteY5" fmla="*/ 1097280 h 4739640"/>
              <a:gd name="connsiteX6" fmla="*/ 2755025 w 2755025"/>
              <a:gd name="connsiteY6" fmla="*/ 0 h 4739640"/>
              <a:gd name="connsiteX0" fmla="*/ 3581298 w 3581298"/>
              <a:gd name="connsiteY0" fmla="*/ 0 h 4739640"/>
              <a:gd name="connsiteX1" fmla="*/ 2209698 w 3581298"/>
              <a:gd name="connsiteY1" fmla="*/ 14097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1760118 w 3581298"/>
              <a:gd name="connsiteY1" fmla="*/ 16002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1760118 w 3581298"/>
              <a:gd name="connsiteY1" fmla="*/ 16002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2148738 w 3581298"/>
              <a:gd name="connsiteY1" fmla="*/ 185928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90048 w 3590048"/>
              <a:gd name="connsiteY0" fmla="*/ 0 h 4739640"/>
              <a:gd name="connsiteX1" fmla="*/ 2157488 w 3590048"/>
              <a:gd name="connsiteY1" fmla="*/ 1859280 h 4739640"/>
              <a:gd name="connsiteX2" fmla="*/ 2889008 w 3590048"/>
              <a:gd name="connsiteY2" fmla="*/ 296418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2157488 w 3590048"/>
              <a:gd name="connsiteY1" fmla="*/ 185928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1906028 w 3590048"/>
              <a:gd name="connsiteY1" fmla="*/ 169926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1906028 w 3590048"/>
              <a:gd name="connsiteY1" fmla="*/ 169926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2127008 w 3590048"/>
              <a:gd name="connsiteY1" fmla="*/ 188214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4114800 w 4114800"/>
              <a:gd name="connsiteY0" fmla="*/ 0 h 4777740"/>
              <a:gd name="connsiteX1" fmla="*/ 2651760 w 4114800"/>
              <a:gd name="connsiteY1" fmla="*/ 1882140 h 4777740"/>
              <a:gd name="connsiteX2" fmla="*/ 3253740 w 4114800"/>
              <a:gd name="connsiteY2" fmla="*/ 350520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651760 w 4114800"/>
              <a:gd name="connsiteY1" fmla="*/ 188214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773680 w 4114800"/>
              <a:gd name="connsiteY1" fmla="*/ 154686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773680 w 4114800"/>
              <a:gd name="connsiteY1" fmla="*/ 154686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202180 w 4114800"/>
              <a:gd name="connsiteY4" fmla="*/ 302514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48100 w 4076700"/>
              <a:gd name="connsiteY2" fmla="*/ 336804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484120 w 4076700"/>
              <a:gd name="connsiteY1" fmla="*/ 1699260 h 4739640"/>
              <a:gd name="connsiteX2" fmla="*/ 3848100 w 4076700"/>
              <a:gd name="connsiteY2" fmla="*/ 336804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716780 w 4716780"/>
              <a:gd name="connsiteY0" fmla="*/ 0 h 4724400"/>
              <a:gd name="connsiteX1" fmla="*/ 2484120 w 4716780"/>
              <a:gd name="connsiteY1" fmla="*/ 168402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533400 w 4716780"/>
              <a:gd name="connsiteY5" fmla="*/ 185166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484120 w 4716780"/>
              <a:gd name="connsiteY1" fmla="*/ 168402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720340 w 4716780"/>
              <a:gd name="connsiteY1" fmla="*/ 204216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720340 w 4716780"/>
              <a:gd name="connsiteY1" fmla="*/ 204216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10740 w 4716780"/>
              <a:gd name="connsiteY4" fmla="*/ 27813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780" h="4724400">
                <a:moveTo>
                  <a:pt x="4716780" y="0"/>
                </a:moveTo>
                <a:cubicBezTo>
                  <a:pt x="3968750" y="273050"/>
                  <a:pt x="2865120" y="1483360"/>
                  <a:pt x="2720340" y="2042160"/>
                </a:cubicBezTo>
                <a:cubicBezTo>
                  <a:pt x="2575560" y="2600960"/>
                  <a:pt x="4301490" y="2905760"/>
                  <a:pt x="3848100" y="3352800"/>
                </a:cubicBezTo>
                <a:cubicBezTo>
                  <a:pt x="3394710" y="3799840"/>
                  <a:pt x="1568450" y="4710430"/>
                  <a:pt x="0" y="4724400"/>
                </a:cubicBezTo>
                <a:cubicBezTo>
                  <a:pt x="1807210" y="4159250"/>
                  <a:pt x="2228850" y="3291840"/>
                  <a:pt x="2110740" y="2781300"/>
                </a:cubicBezTo>
                <a:cubicBezTo>
                  <a:pt x="1992630" y="2270760"/>
                  <a:pt x="342900" y="2132330"/>
                  <a:pt x="777240" y="1668780"/>
                </a:cubicBezTo>
                <a:cubicBezTo>
                  <a:pt x="1211580" y="1205230"/>
                  <a:pt x="3483610" y="1270"/>
                  <a:pt x="4716780" y="0"/>
                </a:cubicBezTo>
                <a:close/>
              </a:path>
            </a:pathLst>
          </a:custGeom>
          <a:gradFill>
            <a:gsLst>
              <a:gs pos="52000">
                <a:schemeClr val="tx1">
                  <a:lumMod val="50000"/>
                  <a:lumOff val="50000"/>
                  <a:alpha val="11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  <a:alpha val="34000"/>
                </a:schemeClr>
              </a:gs>
            </a:gsLst>
            <a:lin ang="2700000" scaled="1"/>
          </a:gradFill>
          <a:ln w="3175">
            <a:solidFill>
              <a:schemeClr val="tx1">
                <a:lumMod val="65000"/>
                <a:lumOff val="35000"/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06E258-96F6-45D7-99D2-59E3AD33EE42}"/>
              </a:ext>
            </a:extLst>
          </p:cNvPr>
          <p:cNvGrpSpPr/>
          <p:nvPr userDrawn="1"/>
        </p:nvGrpSpPr>
        <p:grpSpPr>
          <a:xfrm>
            <a:off x="2193052" y="1057044"/>
            <a:ext cx="4749929" cy="4743912"/>
            <a:chOff x="2627510" y="1381623"/>
            <a:chExt cx="4318117" cy="4312647"/>
          </a:xfrm>
          <a:solidFill>
            <a:schemeClr val="tx1">
              <a:lumMod val="85000"/>
              <a:lumOff val="15000"/>
            </a:schemeClr>
          </a:solidFill>
          <a:effectLst>
            <a:outerShdw blurRad="76200" dist="25400" dir="2700000" algn="tl" rotWithShape="0">
              <a:prstClr val="black">
                <a:alpha val="42000"/>
              </a:prstClr>
            </a:outerShdw>
          </a:effectLst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F0F4EDB-23EC-4C4D-9E4B-52023C6FD34B}"/>
                </a:ext>
              </a:extLst>
            </p:cNvPr>
            <p:cNvSpPr/>
            <p:nvPr userDrawn="1"/>
          </p:nvSpPr>
          <p:spPr>
            <a:xfrm>
              <a:off x="2627510" y="1381623"/>
              <a:ext cx="2119744" cy="2119744"/>
            </a:xfrm>
            <a:prstGeom prst="roundRect">
              <a:avLst>
                <a:gd name="adj" fmla="val 737"/>
              </a:avLst>
            </a:prstGeom>
            <a:gradFill flip="none" rotWithShape="1">
              <a:gsLst>
                <a:gs pos="0">
                  <a:srgbClr val="277BD4">
                    <a:alpha val="84000"/>
                  </a:srgbClr>
                </a:gs>
                <a:gs pos="100000">
                  <a:srgbClr val="3D7FFA">
                    <a:alpha val="6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B05B5EA-97B6-4097-8C62-938D897C1BEC}"/>
                </a:ext>
              </a:extLst>
            </p:cNvPr>
            <p:cNvSpPr/>
            <p:nvPr userDrawn="1"/>
          </p:nvSpPr>
          <p:spPr>
            <a:xfrm>
              <a:off x="4825883" y="1381623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4091855-940D-4DBB-90DC-FBB1DE704E5D}"/>
                </a:ext>
              </a:extLst>
            </p:cNvPr>
            <p:cNvSpPr/>
            <p:nvPr userDrawn="1"/>
          </p:nvSpPr>
          <p:spPr>
            <a:xfrm>
              <a:off x="2627510" y="3574526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42D0F26-6AF0-44F2-B3DD-D6DBEB5BCCCE}"/>
                </a:ext>
              </a:extLst>
            </p:cNvPr>
            <p:cNvSpPr/>
            <p:nvPr userDrawn="1"/>
          </p:nvSpPr>
          <p:spPr>
            <a:xfrm>
              <a:off x="4825883" y="3574526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2342990" y="1275177"/>
            <a:ext cx="2037184" cy="753234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lang="ko-KR" altLang="en-US" sz="2800" b="0" dirty="0">
                <a:ln w="3175">
                  <a:noFill/>
                </a:ln>
                <a:solidFill>
                  <a:schemeClr val="bg1">
                    <a:alpha val="9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WINDOWS</a:t>
            </a:r>
            <a:br>
              <a:rPr lang="en-US" altLang="ko-KR" dirty="0"/>
            </a:br>
            <a:r>
              <a:rPr lang="en-US" altLang="ko-KR" dirty="0"/>
              <a:t>DARKMODE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944267" y="5527145"/>
            <a:ext cx="1846684" cy="162709"/>
          </a:xfrm>
        </p:spPr>
        <p:txBody>
          <a:bodyPr/>
          <a:lstStyle>
            <a:lvl1pPr algn="r">
              <a:lnSpc>
                <a:spcPct val="100000"/>
              </a:lnSpc>
              <a:defRPr lang="en-US" altLang="ko-KR" sz="1000" b="0" kern="1200" spc="-45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rgbClr val="3D7FFA">
                        <a:lumMod val="61000"/>
                        <a:lumOff val="39000"/>
                      </a:srgbClr>
                    </a:gs>
                    <a:gs pos="0">
                      <a:srgbClr val="277BD4"/>
                    </a:gs>
                  </a:gsLst>
                  <a:lin ang="2700000" scaled="1"/>
                </a:gradFill>
                <a:latin typeface="+mn-ea"/>
                <a:ea typeface="+mn-ea"/>
                <a:cs typeface="+mn-cs"/>
              </a:defRPr>
            </a:lvl1pPr>
          </a:lstStyle>
          <a:p>
            <a:r>
              <a:rPr lang="en-US" dirty="0"/>
              <a:t>ADSTOREPOST.COM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ED87F8F-C072-4750-B764-6F04BACF51F2}"/>
              </a:ext>
            </a:extLst>
          </p:cNvPr>
          <p:cNvCxnSpPr>
            <a:cxnSpLocks/>
          </p:cNvCxnSpPr>
          <p:nvPr userDrawn="1"/>
        </p:nvCxnSpPr>
        <p:spPr>
          <a:xfrm>
            <a:off x="2349561" y="2226631"/>
            <a:ext cx="194192" cy="0"/>
          </a:xfrm>
          <a:prstGeom prst="line">
            <a:avLst/>
          </a:prstGeom>
          <a:ln w="412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410053C-0779-4016-AD00-3C5086A7EE17}"/>
              </a:ext>
            </a:extLst>
          </p:cNvPr>
          <p:cNvGrpSpPr/>
          <p:nvPr userDrawn="1"/>
        </p:nvGrpSpPr>
        <p:grpSpPr>
          <a:xfrm>
            <a:off x="6435811" y="859631"/>
            <a:ext cx="507167" cy="116939"/>
            <a:chOff x="6224481" y="833438"/>
            <a:chExt cx="620764" cy="143132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A5B7BA7-9775-4E79-A269-7502B51D12DE}"/>
                </a:ext>
              </a:extLst>
            </p:cNvPr>
            <p:cNvGrpSpPr/>
            <p:nvPr userDrawn="1"/>
          </p:nvGrpSpPr>
          <p:grpSpPr>
            <a:xfrm>
              <a:off x="6224481" y="838200"/>
              <a:ext cx="620764" cy="138370"/>
              <a:chOff x="6024581" y="1761711"/>
              <a:chExt cx="1668392" cy="371889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D23D6512-6F9D-4880-B7D6-DE17DA009308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8880B9F-9CD6-40EF-A0F3-D3B6632FD5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00E38537-0A71-4F5F-9678-F39133CE9C5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24581" y="2120385"/>
                <a:ext cx="35000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5A74D05-2A86-4D14-8255-B3CB785E48C8}"/>
                </a:ext>
              </a:extLst>
            </p:cNvPr>
            <p:cNvSpPr/>
            <p:nvPr userDrawn="1"/>
          </p:nvSpPr>
          <p:spPr>
            <a:xfrm>
              <a:off x="6478432" y="833438"/>
              <a:ext cx="138216" cy="138216"/>
            </a:xfrm>
            <a:prstGeom prst="rect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63960203-FBE0-478F-AA08-ACB023DF64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8808" y="2384366"/>
            <a:ext cx="2032000" cy="390931"/>
          </a:xfrm>
        </p:spPr>
        <p:txBody>
          <a:bodyPr/>
          <a:lstStyle>
            <a:lvl1pPr>
              <a:defRPr sz="900" spc="-40" baseline="0">
                <a:solidFill>
                  <a:schemeClr val="bg1"/>
                </a:solidFill>
              </a:defRPr>
            </a:lvl1pPr>
            <a:lvl2pPr>
              <a:defRPr sz="5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</a:lstStyle>
          <a:p>
            <a:pPr algn="l"/>
            <a:r>
              <a:rPr lang="en-US" sz="900" b="1" spc="-40" baseline="0">
                <a:latin typeface="+mn-ea"/>
                <a:ea typeface="+mn-ea"/>
              </a:rPr>
              <a:t>ADSTOREPOST PPT TEMPLATE</a:t>
            </a:r>
          </a:p>
          <a:p>
            <a:pPr algn="l"/>
            <a:r>
              <a:rPr lang="en-US" sz="900" b="1" spc="-40" baseline="0">
                <a:latin typeface="+mn-ea"/>
                <a:ea typeface="+mn-ea"/>
              </a:rPr>
              <a:t>DESIGNED BY L@RGO</a:t>
            </a:r>
            <a:endParaRPr lang="en-US" sz="900" b="1" spc="-40" baseline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5003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6A1FBA8-F3A3-4AF4-BBC5-3DA373CFFE22}"/>
              </a:ext>
            </a:extLst>
          </p:cNvPr>
          <p:cNvSpPr/>
          <p:nvPr userDrawn="1"/>
        </p:nvSpPr>
        <p:spPr>
          <a:xfrm>
            <a:off x="152401" y="167641"/>
            <a:ext cx="8839200" cy="6522720"/>
          </a:xfrm>
          <a:prstGeom prst="roundRect">
            <a:avLst>
              <a:gd name="adj" fmla="val 1481"/>
            </a:avLst>
          </a:prstGeom>
          <a:gradFill flip="none" rotWithShape="1">
            <a:gsLst>
              <a:gs pos="0">
                <a:srgbClr val="343434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5C68F233-B6B7-48FD-A5D7-1773C626ECDC}"/>
              </a:ext>
            </a:extLst>
          </p:cNvPr>
          <p:cNvSpPr/>
          <p:nvPr userDrawn="1"/>
        </p:nvSpPr>
        <p:spPr>
          <a:xfrm>
            <a:off x="2213610" y="1082040"/>
            <a:ext cx="4716780" cy="4724400"/>
          </a:xfrm>
          <a:custGeom>
            <a:avLst/>
            <a:gdLst>
              <a:gd name="connsiteX0" fmla="*/ 3140535 w 3180533"/>
              <a:gd name="connsiteY0" fmla="*/ 10876 h 4751391"/>
              <a:gd name="connsiteX1" fmla="*/ 1852755 w 3180533"/>
              <a:gd name="connsiteY1" fmla="*/ 1077676 h 4751391"/>
              <a:gd name="connsiteX2" fmla="*/ 2119455 w 3180533"/>
              <a:gd name="connsiteY2" fmla="*/ 3241756 h 4751391"/>
              <a:gd name="connsiteX3" fmla="*/ 801195 w 3180533"/>
              <a:gd name="connsiteY3" fmla="*/ 4750516 h 4751391"/>
              <a:gd name="connsiteX4" fmla="*/ 793575 w 3180533"/>
              <a:gd name="connsiteY4" fmla="*/ 3432256 h 4751391"/>
              <a:gd name="connsiteX5" fmla="*/ 92535 w 3180533"/>
              <a:gd name="connsiteY5" fmla="*/ 1687276 h 4751391"/>
              <a:gd name="connsiteX6" fmla="*/ 3140535 w 3180533"/>
              <a:gd name="connsiteY6" fmla="*/ 10876 h 4751391"/>
              <a:gd name="connsiteX0" fmla="*/ 2818832 w 2845902"/>
              <a:gd name="connsiteY0" fmla="*/ 142 h 4740657"/>
              <a:gd name="connsiteX1" fmla="*/ 1531052 w 2845902"/>
              <a:gd name="connsiteY1" fmla="*/ 1066942 h 4740657"/>
              <a:gd name="connsiteX2" fmla="*/ 1797752 w 2845902"/>
              <a:gd name="connsiteY2" fmla="*/ 3231022 h 4740657"/>
              <a:gd name="connsiteX3" fmla="*/ 479492 w 2845902"/>
              <a:gd name="connsiteY3" fmla="*/ 4739782 h 4740657"/>
              <a:gd name="connsiteX4" fmla="*/ 471872 w 2845902"/>
              <a:gd name="connsiteY4" fmla="*/ 3421522 h 4740657"/>
              <a:gd name="connsiteX5" fmla="*/ 128972 w 2845902"/>
              <a:gd name="connsiteY5" fmla="*/ 1127902 h 4740657"/>
              <a:gd name="connsiteX6" fmla="*/ 2818832 w 2845902"/>
              <a:gd name="connsiteY6" fmla="*/ 142 h 4740657"/>
              <a:gd name="connsiteX0" fmla="*/ 2755025 w 2782095"/>
              <a:gd name="connsiteY0" fmla="*/ 142 h 4740575"/>
              <a:gd name="connsiteX1" fmla="*/ 1467245 w 2782095"/>
              <a:gd name="connsiteY1" fmla="*/ 1066942 h 4740575"/>
              <a:gd name="connsiteX2" fmla="*/ 1733945 w 2782095"/>
              <a:gd name="connsiteY2" fmla="*/ 3231022 h 4740575"/>
              <a:gd name="connsiteX3" fmla="*/ 415685 w 2782095"/>
              <a:gd name="connsiteY3" fmla="*/ 4739782 h 4740575"/>
              <a:gd name="connsiteX4" fmla="*/ 827165 w 2782095"/>
              <a:gd name="connsiteY4" fmla="*/ 3040522 h 4740575"/>
              <a:gd name="connsiteX5" fmla="*/ 65165 w 2782095"/>
              <a:gd name="connsiteY5" fmla="*/ 1127902 h 4740575"/>
              <a:gd name="connsiteX6" fmla="*/ 2755025 w 2782095"/>
              <a:gd name="connsiteY6" fmla="*/ 142 h 4740575"/>
              <a:gd name="connsiteX0" fmla="*/ 2755025 w 2782095"/>
              <a:gd name="connsiteY0" fmla="*/ 142 h 4825675"/>
              <a:gd name="connsiteX1" fmla="*/ 1467245 w 2782095"/>
              <a:gd name="connsiteY1" fmla="*/ 1066942 h 4825675"/>
              <a:gd name="connsiteX2" fmla="*/ 1733945 w 2782095"/>
              <a:gd name="connsiteY2" fmla="*/ 3231022 h 4825675"/>
              <a:gd name="connsiteX3" fmla="*/ 415685 w 2782095"/>
              <a:gd name="connsiteY3" fmla="*/ 4739782 h 4825675"/>
              <a:gd name="connsiteX4" fmla="*/ 827165 w 2782095"/>
              <a:gd name="connsiteY4" fmla="*/ 3040522 h 4825675"/>
              <a:gd name="connsiteX5" fmla="*/ 65165 w 2782095"/>
              <a:gd name="connsiteY5" fmla="*/ 1127902 h 4825675"/>
              <a:gd name="connsiteX6" fmla="*/ 2755025 w 2782095"/>
              <a:gd name="connsiteY6" fmla="*/ 142 h 4825675"/>
              <a:gd name="connsiteX0" fmla="*/ 2755025 w 2782095"/>
              <a:gd name="connsiteY0" fmla="*/ 142 h 4739782"/>
              <a:gd name="connsiteX1" fmla="*/ 1467245 w 2782095"/>
              <a:gd name="connsiteY1" fmla="*/ 1066942 h 4739782"/>
              <a:gd name="connsiteX2" fmla="*/ 1733945 w 2782095"/>
              <a:gd name="connsiteY2" fmla="*/ 3231022 h 4739782"/>
              <a:gd name="connsiteX3" fmla="*/ 415685 w 2782095"/>
              <a:gd name="connsiteY3" fmla="*/ 4739782 h 4739782"/>
              <a:gd name="connsiteX4" fmla="*/ 827165 w 2782095"/>
              <a:gd name="connsiteY4" fmla="*/ 3040522 h 4739782"/>
              <a:gd name="connsiteX5" fmla="*/ 65165 w 2782095"/>
              <a:gd name="connsiteY5" fmla="*/ 1127902 h 4739782"/>
              <a:gd name="connsiteX6" fmla="*/ 2755025 w 2782095"/>
              <a:gd name="connsiteY6" fmla="*/ 142 h 4739782"/>
              <a:gd name="connsiteX0" fmla="*/ 2755025 w 2781201"/>
              <a:gd name="connsiteY0" fmla="*/ 131 h 4739771"/>
              <a:gd name="connsiteX1" fmla="*/ 1467245 w 2781201"/>
              <a:gd name="connsiteY1" fmla="*/ 1066931 h 4739771"/>
              <a:gd name="connsiteX2" fmla="*/ 2053985 w 2781201"/>
              <a:gd name="connsiteY2" fmla="*/ 2964311 h 4739771"/>
              <a:gd name="connsiteX3" fmla="*/ 415685 w 2781201"/>
              <a:gd name="connsiteY3" fmla="*/ 4739771 h 4739771"/>
              <a:gd name="connsiteX4" fmla="*/ 827165 w 2781201"/>
              <a:gd name="connsiteY4" fmla="*/ 3040511 h 4739771"/>
              <a:gd name="connsiteX5" fmla="*/ 65165 w 2781201"/>
              <a:gd name="connsiteY5" fmla="*/ 1127891 h 4739771"/>
              <a:gd name="connsiteX6" fmla="*/ 2755025 w 2781201"/>
              <a:gd name="connsiteY6" fmla="*/ 131 h 4739771"/>
              <a:gd name="connsiteX0" fmla="*/ 2755025 w 2777309"/>
              <a:gd name="connsiteY0" fmla="*/ 2348 h 4741988"/>
              <a:gd name="connsiteX1" fmla="*/ 1383425 w 2777309"/>
              <a:gd name="connsiteY1" fmla="*/ 1412048 h 4741988"/>
              <a:gd name="connsiteX2" fmla="*/ 2053985 w 2777309"/>
              <a:gd name="connsiteY2" fmla="*/ 2966528 h 4741988"/>
              <a:gd name="connsiteX3" fmla="*/ 415685 w 2777309"/>
              <a:gd name="connsiteY3" fmla="*/ 4741988 h 4741988"/>
              <a:gd name="connsiteX4" fmla="*/ 827165 w 2777309"/>
              <a:gd name="connsiteY4" fmla="*/ 3042728 h 4741988"/>
              <a:gd name="connsiteX5" fmla="*/ 65165 w 2777309"/>
              <a:gd name="connsiteY5" fmla="*/ 1130108 h 4741988"/>
              <a:gd name="connsiteX6" fmla="*/ 2755025 w 2777309"/>
              <a:gd name="connsiteY6" fmla="*/ 2348 h 4741988"/>
              <a:gd name="connsiteX0" fmla="*/ 2755025 w 2777309"/>
              <a:gd name="connsiteY0" fmla="*/ 2972 h 4742612"/>
              <a:gd name="connsiteX1" fmla="*/ 1383425 w 2777309"/>
              <a:gd name="connsiteY1" fmla="*/ 1412672 h 4742612"/>
              <a:gd name="connsiteX2" fmla="*/ 2053985 w 2777309"/>
              <a:gd name="connsiteY2" fmla="*/ 2967152 h 4742612"/>
              <a:gd name="connsiteX3" fmla="*/ 415685 w 2777309"/>
              <a:gd name="connsiteY3" fmla="*/ 4742612 h 4742612"/>
              <a:gd name="connsiteX4" fmla="*/ 827165 w 2777309"/>
              <a:gd name="connsiteY4" fmla="*/ 3043352 h 4742612"/>
              <a:gd name="connsiteX5" fmla="*/ 65165 w 2777309"/>
              <a:gd name="connsiteY5" fmla="*/ 1100252 h 4742612"/>
              <a:gd name="connsiteX6" fmla="*/ 2755025 w 2777309"/>
              <a:gd name="connsiteY6" fmla="*/ 2972 h 4742612"/>
              <a:gd name="connsiteX0" fmla="*/ 2755025 w 2755025"/>
              <a:gd name="connsiteY0" fmla="*/ 2972 h 4742612"/>
              <a:gd name="connsiteX1" fmla="*/ 1383425 w 2755025"/>
              <a:gd name="connsiteY1" fmla="*/ 1412672 h 4742612"/>
              <a:gd name="connsiteX2" fmla="*/ 2053985 w 2755025"/>
              <a:gd name="connsiteY2" fmla="*/ 2967152 h 4742612"/>
              <a:gd name="connsiteX3" fmla="*/ 415685 w 2755025"/>
              <a:gd name="connsiteY3" fmla="*/ 4742612 h 4742612"/>
              <a:gd name="connsiteX4" fmla="*/ 827165 w 2755025"/>
              <a:gd name="connsiteY4" fmla="*/ 3043352 h 4742612"/>
              <a:gd name="connsiteX5" fmla="*/ 65165 w 2755025"/>
              <a:gd name="connsiteY5" fmla="*/ 1100252 h 4742612"/>
              <a:gd name="connsiteX6" fmla="*/ 2755025 w 2755025"/>
              <a:gd name="connsiteY6" fmla="*/ 2972 h 4742612"/>
              <a:gd name="connsiteX0" fmla="*/ 2755025 w 2755025"/>
              <a:gd name="connsiteY0" fmla="*/ 0 h 4739640"/>
              <a:gd name="connsiteX1" fmla="*/ 1383425 w 2755025"/>
              <a:gd name="connsiteY1" fmla="*/ 1409700 h 4739640"/>
              <a:gd name="connsiteX2" fmla="*/ 2053985 w 2755025"/>
              <a:gd name="connsiteY2" fmla="*/ 2964180 h 4739640"/>
              <a:gd name="connsiteX3" fmla="*/ 415685 w 2755025"/>
              <a:gd name="connsiteY3" fmla="*/ 4739640 h 4739640"/>
              <a:gd name="connsiteX4" fmla="*/ 827165 w 2755025"/>
              <a:gd name="connsiteY4" fmla="*/ 3040380 h 4739640"/>
              <a:gd name="connsiteX5" fmla="*/ 65165 w 2755025"/>
              <a:gd name="connsiteY5" fmla="*/ 1097280 h 4739640"/>
              <a:gd name="connsiteX6" fmla="*/ 2755025 w 2755025"/>
              <a:gd name="connsiteY6" fmla="*/ 0 h 4739640"/>
              <a:gd name="connsiteX0" fmla="*/ 3581298 w 3581298"/>
              <a:gd name="connsiteY0" fmla="*/ 0 h 4739640"/>
              <a:gd name="connsiteX1" fmla="*/ 2209698 w 3581298"/>
              <a:gd name="connsiteY1" fmla="*/ 14097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1760118 w 3581298"/>
              <a:gd name="connsiteY1" fmla="*/ 16002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1760118 w 3581298"/>
              <a:gd name="connsiteY1" fmla="*/ 16002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2148738 w 3581298"/>
              <a:gd name="connsiteY1" fmla="*/ 185928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90048 w 3590048"/>
              <a:gd name="connsiteY0" fmla="*/ 0 h 4739640"/>
              <a:gd name="connsiteX1" fmla="*/ 2157488 w 3590048"/>
              <a:gd name="connsiteY1" fmla="*/ 1859280 h 4739640"/>
              <a:gd name="connsiteX2" fmla="*/ 2889008 w 3590048"/>
              <a:gd name="connsiteY2" fmla="*/ 296418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2157488 w 3590048"/>
              <a:gd name="connsiteY1" fmla="*/ 185928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1906028 w 3590048"/>
              <a:gd name="connsiteY1" fmla="*/ 169926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1906028 w 3590048"/>
              <a:gd name="connsiteY1" fmla="*/ 169926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2127008 w 3590048"/>
              <a:gd name="connsiteY1" fmla="*/ 188214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4114800 w 4114800"/>
              <a:gd name="connsiteY0" fmla="*/ 0 h 4777740"/>
              <a:gd name="connsiteX1" fmla="*/ 2651760 w 4114800"/>
              <a:gd name="connsiteY1" fmla="*/ 1882140 h 4777740"/>
              <a:gd name="connsiteX2" fmla="*/ 3253740 w 4114800"/>
              <a:gd name="connsiteY2" fmla="*/ 350520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651760 w 4114800"/>
              <a:gd name="connsiteY1" fmla="*/ 188214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773680 w 4114800"/>
              <a:gd name="connsiteY1" fmla="*/ 154686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773680 w 4114800"/>
              <a:gd name="connsiteY1" fmla="*/ 154686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202180 w 4114800"/>
              <a:gd name="connsiteY4" fmla="*/ 302514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48100 w 4076700"/>
              <a:gd name="connsiteY2" fmla="*/ 336804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484120 w 4076700"/>
              <a:gd name="connsiteY1" fmla="*/ 1699260 h 4739640"/>
              <a:gd name="connsiteX2" fmla="*/ 3848100 w 4076700"/>
              <a:gd name="connsiteY2" fmla="*/ 336804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716780 w 4716780"/>
              <a:gd name="connsiteY0" fmla="*/ 0 h 4724400"/>
              <a:gd name="connsiteX1" fmla="*/ 2484120 w 4716780"/>
              <a:gd name="connsiteY1" fmla="*/ 168402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533400 w 4716780"/>
              <a:gd name="connsiteY5" fmla="*/ 185166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484120 w 4716780"/>
              <a:gd name="connsiteY1" fmla="*/ 168402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720340 w 4716780"/>
              <a:gd name="connsiteY1" fmla="*/ 204216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720340 w 4716780"/>
              <a:gd name="connsiteY1" fmla="*/ 204216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10740 w 4716780"/>
              <a:gd name="connsiteY4" fmla="*/ 27813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780" h="4724400">
                <a:moveTo>
                  <a:pt x="4716780" y="0"/>
                </a:moveTo>
                <a:cubicBezTo>
                  <a:pt x="3968750" y="273050"/>
                  <a:pt x="2865120" y="1483360"/>
                  <a:pt x="2720340" y="2042160"/>
                </a:cubicBezTo>
                <a:cubicBezTo>
                  <a:pt x="2575560" y="2600960"/>
                  <a:pt x="4301490" y="2905760"/>
                  <a:pt x="3848100" y="3352800"/>
                </a:cubicBezTo>
                <a:cubicBezTo>
                  <a:pt x="3394710" y="3799840"/>
                  <a:pt x="1568450" y="4710430"/>
                  <a:pt x="0" y="4724400"/>
                </a:cubicBezTo>
                <a:cubicBezTo>
                  <a:pt x="1807210" y="4159250"/>
                  <a:pt x="2228850" y="3291840"/>
                  <a:pt x="2110740" y="2781300"/>
                </a:cubicBezTo>
                <a:cubicBezTo>
                  <a:pt x="1992630" y="2270760"/>
                  <a:pt x="342900" y="2132330"/>
                  <a:pt x="777240" y="1668780"/>
                </a:cubicBezTo>
                <a:cubicBezTo>
                  <a:pt x="1211580" y="1205230"/>
                  <a:pt x="3483610" y="1270"/>
                  <a:pt x="4716780" y="0"/>
                </a:cubicBezTo>
                <a:close/>
              </a:path>
            </a:pathLst>
          </a:custGeom>
          <a:gradFill>
            <a:gsLst>
              <a:gs pos="52000">
                <a:schemeClr val="tx1">
                  <a:lumMod val="50000"/>
                  <a:lumOff val="50000"/>
                  <a:alpha val="11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  <a:alpha val="34000"/>
                </a:schemeClr>
              </a:gs>
            </a:gsLst>
            <a:lin ang="2700000" scaled="1"/>
          </a:gradFill>
          <a:ln w="3175">
            <a:solidFill>
              <a:schemeClr val="tx1">
                <a:lumMod val="65000"/>
                <a:lumOff val="35000"/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06E258-96F6-45D7-99D2-59E3AD33EE42}"/>
              </a:ext>
            </a:extLst>
          </p:cNvPr>
          <p:cNvGrpSpPr/>
          <p:nvPr userDrawn="1"/>
        </p:nvGrpSpPr>
        <p:grpSpPr>
          <a:xfrm>
            <a:off x="2193052" y="1057044"/>
            <a:ext cx="4749929" cy="4743912"/>
            <a:chOff x="2627510" y="1381623"/>
            <a:chExt cx="4318117" cy="4312647"/>
          </a:xfrm>
          <a:solidFill>
            <a:schemeClr val="tx1">
              <a:lumMod val="85000"/>
              <a:lumOff val="15000"/>
            </a:schemeClr>
          </a:solidFill>
          <a:effectLst>
            <a:outerShdw blurRad="76200" dist="25400" dir="2700000" algn="tl" rotWithShape="0">
              <a:prstClr val="black">
                <a:alpha val="42000"/>
              </a:prstClr>
            </a:outerShdw>
          </a:effectLst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F0F4EDB-23EC-4C4D-9E4B-52023C6FD34B}"/>
                </a:ext>
              </a:extLst>
            </p:cNvPr>
            <p:cNvSpPr/>
            <p:nvPr userDrawn="1"/>
          </p:nvSpPr>
          <p:spPr>
            <a:xfrm>
              <a:off x="2627510" y="1381623"/>
              <a:ext cx="2119744" cy="2119744"/>
            </a:xfrm>
            <a:prstGeom prst="roundRect">
              <a:avLst>
                <a:gd name="adj" fmla="val 737"/>
              </a:avLst>
            </a:prstGeom>
            <a:gradFill flip="none" rotWithShape="1">
              <a:gsLst>
                <a:gs pos="0">
                  <a:srgbClr val="277BD4">
                    <a:alpha val="84000"/>
                  </a:srgbClr>
                </a:gs>
                <a:gs pos="100000">
                  <a:srgbClr val="3D7FFA">
                    <a:alpha val="6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B05B5EA-97B6-4097-8C62-938D897C1BEC}"/>
                </a:ext>
              </a:extLst>
            </p:cNvPr>
            <p:cNvSpPr/>
            <p:nvPr userDrawn="1"/>
          </p:nvSpPr>
          <p:spPr>
            <a:xfrm>
              <a:off x="4825883" y="1381623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4091855-940D-4DBB-90DC-FBB1DE704E5D}"/>
                </a:ext>
              </a:extLst>
            </p:cNvPr>
            <p:cNvSpPr/>
            <p:nvPr userDrawn="1"/>
          </p:nvSpPr>
          <p:spPr>
            <a:xfrm>
              <a:off x="2627510" y="3574526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42D0F26-6AF0-44F2-B3DD-D6DBEB5BCCCE}"/>
                </a:ext>
              </a:extLst>
            </p:cNvPr>
            <p:cNvSpPr/>
            <p:nvPr userDrawn="1"/>
          </p:nvSpPr>
          <p:spPr>
            <a:xfrm>
              <a:off x="4825883" y="3574526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2342990" y="1275177"/>
            <a:ext cx="2037184" cy="753234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lang="ko-KR" altLang="en-US" sz="2800" b="0" dirty="0">
                <a:ln w="3175">
                  <a:noFill/>
                </a:ln>
                <a:solidFill>
                  <a:schemeClr val="bg1">
                    <a:alpha val="9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WINDOWS</a:t>
            </a:r>
            <a:br>
              <a:rPr lang="en-US" altLang="ko-KR" dirty="0"/>
            </a:br>
            <a:r>
              <a:rPr lang="en-US" altLang="ko-KR" dirty="0"/>
              <a:t>DARKMODE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944267" y="5527145"/>
            <a:ext cx="1846684" cy="162709"/>
          </a:xfrm>
        </p:spPr>
        <p:txBody>
          <a:bodyPr/>
          <a:lstStyle>
            <a:lvl1pPr algn="r">
              <a:lnSpc>
                <a:spcPct val="100000"/>
              </a:lnSpc>
              <a:defRPr lang="en-US" altLang="ko-KR" sz="1000" b="0" kern="1200" spc="-45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rgbClr val="3D7FFA">
                        <a:lumMod val="61000"/>
                        <a:lumOff val="39000"/>
                      </a:srgbClr>
                    </a:gs>
                    <a:gs pos="0">
                      <a:srgbClr val="277BD4"/>
                    </a:gs>
                  </a:gsLst>
                  <a:lin ang="2700000" scaled="1"/>
                </a:gradFill>
                <a:latin typeface="+mn-ea"/>
                <a:ea typeface="+mn-ea"/>
                <a:cs typeface="+mn-cs"/>
              </a:defRPr>
            </a:lvl1pPr>
          </a:lstStyle>
          <a:p>
            <a:r>
              <a:rPr lang="en-US" dirty="0"/>
              <a:t>ADSTOREPOST.COM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ED87F8F-C072-4750-B764-6F04BACF51F2}"/>
              </a:ext>
            </a:extLst>
          </p:cNvPr>
          <p:cNvCxnSpPr>
            <a:cxnSpLocks/>
          </p:cNvCxnSpPr>
          <p:nvPr userDrawn="1"/>
        </p:nvCxnSpPr>
        <p:spPr>
          <a:xfrm>
            <a:off x="2349561" y="2226631"/>
            <a:ext cx="194192" cy="0"/>
          </a:xfrm>
          <a:prstGeom prst="line">
            <a:avLst/>
          </a:prstGeom>
          <a:ln w="412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410053C-0779-4016-AD00-3C5086A7EE17}"/>
              </a:ext>
            </a:extLst>
          </p:cNvPr>
          <p:cNvGrpSpPr/>
          <p:nvPr userDrawn="1"/>
        </p:nvGrpSpPr>
        <p:grpSpPr>
          <a:xfrm>
            <a:off x="6435811" y="859631"/>
            <a:ext cx="507167" cy="116939"/>
            <a:chOff x="6224481" y="833438"/>
            <a:chExt cx="620764" cy="143132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A5B7BA7-9775-4E79-A269-7502B51D12DE}"/>
                </a:ext>
              </a:extLst>
            </p:cNvPr>
            <p:cNvGrpSpPr/>
            <p:nvPr userDrawn="1"/>
          </p:nvGrpSpPr>
          <p:grpSpPr>
            <a:xfrm>
              <a:off x="6224481" y="838200"/>
              <a:ext cx="620764" cy="138370"/>
              <a:chOff x="6024581" y="1761711"/>
              <a:chExt cx="1668392" cy="371889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D23D6512-6F9D-4880-B7D6-DE17DA009308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8880B9F-9CD6-40EF-A0F3-D3B6632FD5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00E38537-0A71-4F5F-9678-F39133CE9C5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24581" y="2120385"/>
                <a:ext cx="35000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5A74D05-2A86-4D14-8255-B3CB785E48C8}"/>
                </a:ext>
              </a:extLst>
            </p:cNvPr>
            <p:cNvSpPr/>
            <p:nvPr userDrawn="1"/>
          </p:nvSpPr>
          <p:spPr>
            <a:xfrm>
              <a:off x="6478432" y="833438"/>
              <a:ext cx="138216" cy="138216"/>
            </a:xfrm>
            <a:prstGeom prst="rect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63960203-FBE0-478F-AA08-ACB023DF64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8808" y="2384366"/>
            <a:ext cx="2032000" cy="390931"/>
          </a:xfrm>
        </p:spPr>
        <p:txBody>
          <a:bodyPr/>
          <a:lstStyle>
            <a:lvl1pPr>
              <a:defRPr sz="900" spc="-40" baseline="0">
                <a:solidFill>
                  <a:schemeClr val="bg1"/>
                </a:solidFill>
              </a:defRPr>
            </a:lvl1pPr>
            <a:lvl2pPr>
              <a:defRPr sz="5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</a:lstStyle>
          <a:p>
            <a:pPr algn="l"/>
            <a:r>
              <a:rPr lang="en-US" sz="900" b="1" spc="-40" baseline="0">
                <a:latin typeface="+mn-ea"/>
                <a:ea typeface="+mn-ea"/>
              </a:rPr>
              <a:t>ADSTOREPOST PPT TEMPLATE</a:t>
            </a:r>
          </a:p>
          <a:p>
            <a:pPr algn="l"/>
            <a:r>
              <a:rPr lang="en-US" sz="900" b="1" spc="-40" baseline="0">
                <a:latin typeface="+mn-ea"/>
                <a:ea typeface="+mn-ea"/>
              </a:rPr>
              <a:t>DESIGNED BY L@RGO</a:t>
            </a:r>
            <a:endParaRPr lang="en-US" sz="900" b="1" spc="-40" baseline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1309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11AD74C-227B-4708-A483-C01540436A73}"/>
              </a:ext>
            </a:extLst>
          </p:cNvPr>
          <p:cNvGrpSpPr/>
          <p:nvPr userDrawn="1"/>
        </p:nvGrpSpPr>
        <p:grpSpPr>
          <a:xfrm>
            <a:off x="554183" y="464129"/>
            <a:ext cx="8035636" cy="5929745"/>
            <a:chOff x="152401" y="464129"/>
            <a:chExt cx="8839200" cy="5929745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151C980-59AC-4808-9289-0CFDE54B5CD0}"/>
                </a:ext>
              </a:extLst>
            </p:cNvPr>
            <p:cNvSpPr/>
            <p:nvPr userDrawn="1"/>
          </p:nvSpPr>
          <p:spPr>
            <a:xfrm>
              <a:off x="152401" y="464129"/>
              <a:ext cx="8839200" cy="5929745"/>
            </a:xfrm>
            <a:prstGeom prst="roundRect">
              <a:avLst>
                <a:gd name="adj" fmla="val 1481"/>
              </a:avLst>
            </a:prstGeom>
            <a:solidFill>
              <a:srgbClr val="424242">
                <a:alpha val="62000"/>
              </a:srgbClr>
            </a:soli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5AEE337-28CE-472A-9209-FD2B9BD7E92B}"/>
                </a:ext>
              </a:extLst>
            </p:cNvPr>
            <p:cNvSpPr/>
            <p:nvPr userDrawn="1"/>
          </p:nvSpPr>
          <p:spPr>
            <a:xfrm>
              <a:off x="3541455" y="464129"/>
              <a:ext cx="5450143" cy="5929745"/>
            </a:xfrm>
            <a:prstGeom prst="roundRect">
              <a:avLst>
                <a:gd name="adj" fmla="val 782"/>
              </a:avLst>
            </a:prstGeom>
            <a:gradFill flip="none" rotWithShape="1">
              <a:gsLst>
                <a:gs pos="0">
                  <a:srgbClr val="343434">
                    <a:lumMod val="96000"/>
                    <a:lumOff val="4000"/>
                  </a:srgbClr>
                </a:gs>
                <a:gs pos="100000">
                  <a:schemeClr val="tx1">
                    <a:lumMod val="86000"/>
                    <a:lumOff val="14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266700" dist="114300" dir="10800000" sx="95000" sy="95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1597" y="1044509"/>
            <a:ext cx="1871189" cy="226689"/>
          </a:xfrm>
          <a:prstGeom prst="roundRect">
            <a:avLst>
              <a:gd name="adj" fmla="val 8793"/>
            </a:avLst>
          </a:prstGeom>
          <a:gradFill flip="none" rotWithShape="1">
            <a:gsLst>
              <a:gs pos="0">
                <a:srgbClr val="277BD4">
                  <a:alpha val="84000"/>
                </a:srgbClr>
              </a:gs>
              <a:gs pos="100000">
                <a:srgbClr val="3D7FFA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457200" rtl="0" eaLnBrk="1" latinLnBrk="0" hangingPunct="1">
              <a:lnSpc>
                <a:spcPct val="100000"/>
              </a:lnSpc>
              <a:defRPr lang="en-US" altLang="ko-KR" sz="1200" b="1" kern="1200" spc="-4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 algn="ctr" defTabSz="457200" latinLnBrk="0"/>
            <a:r>
              <a:rPr lang="en-US" altLang="ko-KR" dirty="0"/>
              <a:t>WINDOWS DARKMODE</a:t>
            </a:r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BB2AEACD-342D-4D33-9465-D551F9750D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1597" y="1468290"/>
            <a:ext cx="2659859" cy="125963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36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TABLE OF</a:t>
            </a:r>
          </a:p>
          <a:p>
            <a:pPr lvl="0"/>
            <a:r>
              <a:rPr lang="en-US" altLang="ko-KR" dirty="0"/>
              <a:t>CONTENTS</a:t>
            </a:r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74D627D5-65A5-4092-8615-F0BC3C41AA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1597" y="2761215"/>
            <a:ext cx="2659859" cy="35791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WINDOWS 10 STYLE</a:t>
            </a:r>
          </a:p>
        </p:txBody>
      </p:sp>
      <p:sp>
        <p:nvSpPr>
          <p:cNvPr id="26" name="텍스트 개체 틀 6">
            <a:extLst>
              <a:ext uri="{FF2B5EF4-FFF2-40B4-BE49-F238E27FC236}">
                <a16:creationId xmlns:a16="http://schemas.microsoft.com/office/drawing/2014/main" id="{5F4130BA-29F2-4070-AF69-B3F80111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5746" y="1614543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D1FD33C-32B1-4DAE-9B75-E39AB9B05EAF}"/>
              </a:ext>
            </a:extLst>
          </p:cNvPr>
          <p:cNvGrpSpPr/>
          <p:nvPr userDrawn="1"/>
        </p:nvGrpSpPr>
        <p:grpSpPr>
          <a:xfrm>
            <a:off x="7678243" y="613817"/>
            <a:ext cx="766724" cy="116939"/>
            <a:chOff x="5906788" y="833438"/>
            <a:chExt cx="938458" cy="14313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71FE2FB-1706-46D1-A921-8D338F072DBA}"/>
                </a:ext>
              </a:extLst>
            </p:cNvPr>
            <p:cNvGrpSpPr/>
            <p:nvPr userDrawn="1"/>
          </p:nvGrpSpPr>
          <p:grpSpPr>
            <a:xfrm>
              <a:off x="5906788" y="838200"/>
              <a:ext cx="938458" cy="138370"/>
              <a:chOff x="5170734" y="1761711"/>
              <a:chExt cx="2522239" cy="371889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560EB4ED-A9F9-47E8-AE04-D2FCCA484126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54AAB66E-AFFA-4EFD-AED3-9B12D853CE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A5D76707-C407-4A65-A69E-E1FAEE5646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170734" y="2120385"/>
                <a:ext cx="350004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66BFDA-F2C5-4BD4-8906-772351C5CE50}"/>
                </a:ext>
              </a:extLst>
            </p:cNvPr>
            <p:cNvSpPr/>
            <p:nvPr userDrawn="1"/>
          </p:nvSpPr>
          <p:spPr>
            <a:xfrm>
              <a:off x="6302913" y="833438"/>
              <a:ext cx="138216" cy="138216"/>
            </a:xfrm>
            <a:prstGeom prst="rect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3EC0C1-0661-4161-ACC9-59CC6D882AEB}"/>
              </a:ext>
            </a:extLst>
          </p:cNvPr>
          <p:cNvGrpSpPr/>
          <p:nvPr userDrawn="1"/>
        </p:nvGrpSpPr>
        <p:grpSpPr>
          <a:xfrm>
            <a:off x="699033" y="613818"/>
            <a:ext cx="145710" cy="112922"/>
            <a:chOff x="770825" y="589262"/>
            <a:chExt cx="146680" cy="11367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1731E3C-46DC-4403-BD24-CF9D0D902B4F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770825" y="589263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A71D8D6-9B9A-4087-B3B6-44FCAE59C781}"/>
                </a:ext>
              </a:extLst>
            </p:cNvPr>
            <p:cNvCxnSpPr>
              <a:cxnSpLocks/>
            </p:cNvCxnSpPr>
            <p:nvPr userDrawn="1"/>
          </p:nvCxnSpPr>
          <p:spPr>
            <a:xfrm rot="10800000">
              <a:off x="770825" y="646100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73DA5F2-D2FA-4CEB-AA19-270DEC9184D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70825" y="646098"/>
              <a:ext cx="146680" cy="1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텍스트 개체 틀 6">
            <a:extLst>
              <a:ext uri="{FF2B5EF4-FFF2-40B4-BE49-F238E27FC236}">
                <a16:creationId xmlns:a16="http://schemas.microsoft.com/office/drawing/2014/main" id="{2A13CB7D-B45F-4A40-9D06-CBE69E47A5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75746" y="2235292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6" name="텍스트 개체 틀 6">
            <a:extLst>
              <a:ext uri="{FF2B5EF4-FFF2-40B4-BE49-F238E27FC236}">
                <a16:creationId xmlns:a16="http://schemas.microsoft.com/office/drawing/2014/main" id="{4EAA92E4-65FF-4A40-9DB5-C2F28612F5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5746" y="2856041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7" name="텍스트 개체 틀 6">
            <a:extLst>
              <a:ext uri="{FF2B5EF4-FFF2-40B4-BE49-F238E27FC236}">
                <a16:creationId xmlns:a16="http://schemas.microsoft.com/office/drawing/2014/main" id="{999D6DF6-B599-4081-A1E2-CEA80806AE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75746" y="3476790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8" name="텍스트 개체 틀 6">
            <a:extLst>
              <a:ext uri="{FF2B5EF4-FFF2-40B4-BE49-F238E27FC236}">
                <a16:creationId xmlns:a16="http://schemas.microsoft.com/office/drawing/2014/main" id="{E2C9013A-A84F-4126-9AA1-6E761DE6C5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5746" y="4097539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9" name="텍스트 개체 틀 6">
            <a:extLst>
              <a:ext uri="{FF2B5EF4-FFF2-40B4-BE49-F238E27FC236}">
                <a16:creationId xmlns:a16="http://schemas.microsoft.com/office/drawing/2014/main" id="{8532A8C0-3A36-40CE-884E-14A501A806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75746" y="4718288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BA49C03-7C89-4B18-8485-41D78404A05A}"/>
              </a:ext>
            </a:extLst>
          </p:cNvPr>
          <p:cNvCxnSpPr/>
          <p:nvPr userDrawn="1"/>
        </p:nvCxnSpPr>
        <p:spPr>
          <a:xfrm>
            <a:off x="881597" y="3272586"/>
            <a:ext cx="2382397" cy="0"/>
          </a:xfrm>
          <a:prstGeom prst="line">
            <a:avLst/>
          </a:prstGeom>
          <a:ln>
            <a:solidFill>
              <a:schemeClr val="bg1"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텍스트 개체 틀 6">
            <a:extLst>
              <a:ext uri="{FF2B5EF4-FFF2-40B4-BE49-F238E27FC236}">
                <a16:creationId xmlns:a16="http://schemas.microsoft.com/office/drawing/2014/main" id="{08F6EE6A-1191-4AF8-8223-5141CB1B34B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1597" y="3430252"/>
            <a:ext cx="2659859" cy="27642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</p:txBody>
      </p:sp>
      <p:sp>
        <p:nvSpPr>
          <p:cNvPr id="51" name="텍스트 개체 틀 6">
            <a:extLst>
              <a:ext uri="{FF2B5EF4-FFF2-40B4-BE49-F238E27FC236}">
                <a16:creationId xmlns:a16="http://schemas.microsoft.com/office/drawing/2014/main" id="{D9FB4C2C-11B8-4FD9-BDBC-7C42177D59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1597" y="5835786"/>
            <a:ext cx="2659859" cy="27642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ADSOREPOST.COM</a:t>
            </a:r>
          </a:p>
        </p:txBody>
      </p:sp>
    </p:spTree>
    <p:extLst>
      <p:ext uri="{BB962C8B-B14F-4D97-AF65-F5344CB8AC3E}">
        <p14:creationId xmlns:p14="http://schemas.microsoft.com/office/powerpoint/2010/main" val="218962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ky, Clouds, Sunlight, Dark, Cloudscape, Atmosphere">
            <a:extLst>
              <a:ext uri="{FF2B5EF4-FFF2-40B4-BE49-F238E27FC236}">
                <a16:creationId xmlns:a16="http://schemas.microsoft.com/office/drawing/2014/main" id="{748B13DB-FA87-474E-8DD7-6A0340AB327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11AD74C-227B-4708-A483-C01540436A73}"/>
              </a:ext>
            </a:extLst>
          </p:cNvPr>
          <p:cNvGrpSpPr/>
          <p:nvPr userDrawn="1"/>
        </p:nvGrpSpPr>
        <p:grpSpPr>
          <a:xfrm>
            <a:off x="554183" y="464129"/>
            <a:ext cx="8035636" cy="5929745"/>
            <a:chOff x="152401" y="464129"/>
            <a:chExt cx="8839200" cy="5929745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151C980-59AC-4808-9289-0CFDE54B5CD0}"/>
                </a:ext>
              </a:extLst>
            </p:cNvPr>
            <p:cNvSpPr/>
            <p:nvPr userDrawn="1"/>
          </p:nvSpPr>
          <p:spPr>
            <a:xfrm>
              <a:off x="152401" y="464129"/>
              <a:ext cx="8839200" cy="5929745"/>
            </a:xfrm>
            <a:prstGeom prst="roundRect">
              <a:avLst>
                <a:gd name="adj" fmla="val 1481"/>
              </a:avLst>
            </a:prstGeom>
            <a:solidFill>
              <a:srgbClr val="424242">
                <a:alpha val="62000"/>
              </a:srgbClr>
            </a:soli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5AEE337-28CE-472A-9209-FD2B9BD7E92B}"/>
                </a:ext>
              </a:extLst>
            </p:cNvPr>
            <p:cNvSpPr/>
            <p:nvPr userDrawn="1"/>
          </p:nvSpPr>
          <p:spPr>
            <a:xfrm>
              <a:off x="3541455" y="464129"/>
              <a:ext cx="5450143" cy="5929745"/>
            </a:xfrm>
            <a:prstGeom prst="roundRect">
              <a:avLst>
                <a:gd name="adj" fmla="val 782"/>
              </a:avLst>
            </a:prstGeom>
            <a:gradFill flip="none" rotWithShape="1">
              <a:gsLst>
                <a:gs pos="0">
                  <a:srgbClr val="343434">
                    <a:lumMod val="96000"/>
                    <a:lumOff val="4000"/>
                  </a:srgbClr>
                </a:gs>
                <a:gs pos="100000">
                  <a:schemeClr val="tx1">
                    <a:lumMod val="86000"/>
                    <a:lumOff val="14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266700" dist="114300" dir="10800000" sx="95000" sy="95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1597" y="1044509"/>
            <a:ext cx="1871189" cy="226689"/>
          </a:xfrm>
          <a:prstGeom prst="roundRect">
            <a:avLst>
              <a:gd name="adj" fmla="val 8793"/>
            </a:avLst>
          </a:prstGeom>
          <a:gradFill flip="none" rotWithShape="1">
            <a:gsLst>
              <a:gs pos="0">
                <a:srgbClr val="277BD4">
                  <a:alpha val="84000"/>
                </a:srgbClr>
              </a:gs>
              <a:gs pos="100000">
                <a:srgbClr val="3D7FFA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457200" rtl="0" eaLnBrk="1" latinLnBrk="0" hangingPunct="1">
              <a:lnSpc>
                <a:spcPct val="100000"/>
              </a:lnSpc>
              <a:defRPr lang="en-US" altLang="ko-KR" sz="1200" b="1" kern="1200" spc="-4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 algn="ctr" defTabSz="457200" latinLnBrk="0"/>
            <a:r>
              <a:rPr lang="en-US" altLang="ko-KR" dirty="0"/>
              <a:t>WINDOWS DARKMODE</a:t>
            </a:r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BB2AEACD-342D-4D33-9465-D551F9750D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1597" y="1516700"/>
            <a:ext cx="2659859" cy="60996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36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INDEX</a:t>
            </a:r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74D627D5-65A5-4092-8615-F0BC3C41AA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1597" y="2263474"/>
            <a:ext cx="2659859" cy="35791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WINDOWS 10 STYLE</a:t>
            </a:r>
          </a:p>
        </p:txBody>
      </p:sp>
      <p:sp>
        <p:nvSpPr>
          <p:cNvPr id="26" name="텍스트 개체 틀 6">
            <a:extLst>
              <a:ext uri="{FF2B5EF4-FFF2-40B4-BE49-F238E27FC236}">
                <a16:creationId xmlns:a16="http://schemas.microsoft.com/office/drawing/2014/main" id="{5F4130BA-29F2-4070-AF69-B3F80111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5746" y="1614543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D1FD33C-32B1-4DAE-9B75-E39AB9B05EAF}"/>
              </a:ext>
            </a:extLst>
          </p:cNvPr>
          <p:cNvGrpSpPr/>
          <p:nvPr userDrawn="1"/>
        </p:nvGrpSpPr>
        <p:grpSpPr>
          <a:xfrm>
            <a:off x="7678243" y="613817"/>
            <a:ext cx="766724" cy="116939"/>
            <a:chOff x="5906788" y="833438"/>
            <a:chExt cx="938458" cy="14313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71FE2FB-1706-46D1-A921-8D338F072DBA}"/>
                </a:ext>
              </a:extLst>
            </p:cNvPr>
            <p:cNvGrpSpPr/>
            <p:nvPr userDrawn="1"/>
          </p:nvGrpSpPr>
          <p:grpSpPr>
            <a:xfrm>
              <a:off x="5906788" y="838200"/>
              <a:ext cx="938458" cy="138370"/>
              <a:chOff x="5170734" y="1761711"/>
              <a:chExt cx="2522239" cy="371889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560EB4ED-A9F9-47E8-AE04-D2FCCA484126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54AAB66E-AFFA-4EFD-AED3-9B12D853CE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A5D76707-C407-4A65-A69E-E1FAEE5646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170734" y="2120385"/>
                <a:ext cx="350004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66BFDA-F2C5-4BD4-8906-772351C5CE50}"/>
                </a:ext>
              </a:extLst>
            </p:cNvPr>
            <p:cNvSpPr/>
            <p:nvPr userDrawn="1"/>
          </p:nvSpPr>
          <p:spPr>
            <a:xfrm>
              <a:off x="6302913" y="833438"/>
              <a:ext cx="138216" cy="138216"/>
            </a:xfrm>
            <a:prstGeom prst="rect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3EC0C1-0661-4161-ACC9-59CC6D882AEB}"/>
              </a:ext>
            </a:extLst>
          </p:cNvPr>
          <p:cNvGrpSpPr/>
          <p:nvPr userDrawn="1"/>
        </p:nvGrpSpPr>
        <p:grpSpPr>
          <a:xfrm>
            <a:off x="699033" y="613818"/>
            <a:ext cx="145710" cy="112922"/>
            <a:chOff x="770825" y="589262"/>
            <a:chExt cx="146680" cy="11367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1731E3C-46DC-4403-BD24-CF9D0D902B4F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770825" y="589263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A71D8D6-9B9A-4087-B3B6-44FCAE59C781}"/>
                </a:ext>
              </a:extLst>
            </p:cNvPr>
            <p:cNvCxnSpPr>
              <a:cxnSpLocks/>
            </p:cNvCxnSpPr>
            <p:nvPr userDrawn="1"/>
          </p:nvCxnSpPr>
          <p:spPr>
            <a:xfrm rot="10800000">
              <a:off x="770825" y="646100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73DA5F2-D2FA-4CEB-AA19-270DEC9184D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70825" y="646098"/>
              <a:ext cx="146680" cy="1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텍스트 개체 틀 6">
            <a:extLst>
              <a:ext uri="{FF2B5EF4-FFF2-40B4-BE49-F238E27FC236}">
                <a16:creationId xmlns:a16="http://schemas.microsoft.com/office/drawing/2014/main" id="{2A13CB7D-B45F-4A40-9D06-CBE69E47A5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75746" y="2235292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6" name="텍스트 개체 틀 6">
            <a:extLst>
              <a:ext uri="{FF2B5EF4-FFF2-40B4-BE49-F238E27FC236}">
                <a16:creationId xmlns:a16="http://schemas.microsoft.com/office/drawing/2014/main" id="{4EAA92E4-65FF-4A40-9DB5-C2F28612F5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5746" y="2856041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7" name="텍스트 개체 틀 6">
            <a:extLst>
              <a:ext uri="{FF2B5EF4-FFF2-40B4-BE49-F238E27FC236}">
                <a16:creationId xmlns:a16="http://schemas.microsoft.com/office/drawing/2014/main" id="{999D6DF6-B599-4081-A1E2-CEA80806AE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75746" y="3476790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8" name="텍스트 개체 틀 6">
            <a:extLst>
              <a:ext uri="{FF2B5EF4-FFF2-40B4-BE49-F238E27FC236}">
                <a16:creationId xmlns:a16="http://schemas.microsoft.com/office/drawing/2014/main" id="{E2C9013A-A84F-4126-9AA1-6E761DE6C5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5746" y="4097539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9" name="텍스트 개체 틀 6">
            <a:extLst>
              <a:ext uri="{FF2B5EF4-FFF2-40B4-BE49-F238E27FC236}">
                <a16:creationId xmlns:a16="http://schemas.microsoft.com/office/drawing/2014/main" id="{8532A8C0-3A36-40CE-884E-14A501A806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75746" y="4718288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50" name="텍스트 개체 틀 6">
            <a:extLst>
              <a:ext uri="{FF2B5EF4-FFF2-40B4-BE49-F238E27FC236}">
                <a16:creationId xmlns:a16="http://schemas.microsoft.com/office/drawing/2014/main" id="{08F6EE6A-1191-4AF8-8223-5141CB1B34B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1597" y="2993901"/>
            <a:ext cx="2659859" cy="27642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</p:txBody>
      </p:sp>
      <p:sp>
        <p:nvSpPr>
          <p:cNvPr id="51" name="텍스트 개체 틀 6">
            <a:extLst>
              <a:ext uri="{FF2B5EF4-FFF2-40B4-BE49-F238E27FC236}">
                <a16:creationId xmlns:a16="http://schemas.microsoft.com/office/drawing/2014/main" id="{D9FB4C2C-11B8-4FD9-BDBC-7C42177D59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1597" y="5835786"/>
            <a:ext cx="2659859" cy="27642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ADSOREPOST.COM</a:t>
            </a:r>
          </a:p>
        </p:txBody>
      </p:sp>
    </p:spTree>
    <p:extLst>
      <p:ext uri="{BB962C8B-B14F-4D97-AF65-F5344CB8AC3E}">
        <p14:creationId xmlns:p14="http://schemas.microsoft.com/office/powerpoint/2010/main" val="3222709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2B2F600-4B88-4075-9AE8-0CE8D6576EE9}"/>
              </a:ext>
            </a:extLst>
          </p:cNvPr>
          <p:cNvSpPr/>
          <p:nvPr userDrawn="1"/>
        </p:nvSpPr>
        <p:spPr>
          <a:xfrm>
            <a:off x="2197035" y="3469237"/>
            <a:ext cx="4749929" cy="2331719"/>
          </a:xfrm>
          <a:prstGeom prst="roundRect">
            <a:avLst>
              <a:gd name="adj" fmla="val 737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 w="3175">
            <a:solidFill>
              <a:schemeClr val="tx1">
                <a:lumMod val="65000"/>
                <a:lumOff val="35000"/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8DA5756-3FB0-47A2-90BF-B28A0FB53DB8}"/>
              </a:ext>
            </a:extLst>
          </p:cNvPr>
          <p:cNvSpPr/>
          <p:nvPr userDrawn="1"/>
        </p:nvSpPr>
        <p:spPr>
          <a:xfrm>
            <a:off x="2197035" y="1080645"/>
            <a:ext cx="2331719" cy="2331719"/>
          </a:xfrm>
          <a:prstGeom prst="roundRect">
            <a:avLst>
              <a:gd name="adj" fmla="val 737"/>
            </a:avLst>
          </a:prstGeom>
          <a:gradFill flip="none" rotWithShape="1">
            <a:gsLst>
              <a:gs pos="0">
                <a:srgbClr val="277BD4">
                  <a:alpha val="84000"/>
                </a:srgbClr>
              </a:gs>
              <a:gs pos="100000">
                <a:srgbClr val="3D7FFA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i="0" spc="-300" dirty="0">
                <a:latin typeface="+mj-ea"/>
                <a:ea typeface="+mj-ea"/>
              </a:rPr>
              <a:t>A.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94E249F-7E2C-4E0C-9A4B-156253824B23}"/>
              </a:ext>
            </a:extLst>
          </p:cNvPr>
          <p:cNvSpPr/>
          <p:nvPr userDrawn="1"/>
        </p:nvSpPr>
        <p:spPr>
          <a:xfrm>
            <a:off x="4615245" y="1080645"/>
            <a:ext cx="2331719" cy="2331719"/>
          </a:xfrm>
          <a:prstGeom prst="roundRect">
            <a:avLst>
              <a:gd name="adj" fmla="val 737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 w="3175">
            <a:solidFill>
              <a:schemeClr val="tx1">
                <a:lumMod val="65000"/>
                <a:lumOff val="35000"/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BB2AEACD-342D-4D33-9465-D551F9750D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0134" y="4229160"/>
            <a:ext cx="4283730" cy="81186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66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74D627D5-65A5-4092-8615-F0BC3C41AA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62785" y="5011421"/>
            <a:ext cx="3218430" cy="25989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algn="ctr">
              <a:lnSpc>
                <a:spcPct val="100000"/>
              </a:lnSpc>
              <a:defRPr lang="en-US" altLang="ko-KR" sz="14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WINDWOS 10 UI STYLE</a:t>
            </a: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9E6A7A7E-A54C-42C7-BA60-6D5B3FF7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V="1">
            <a:off x="2962785" y="3856120"/>
            <a:ext cx="3218430" cy="274374"/>
          </a:xfrm>
        </p:spPr>
        <p:txBody>
          <a:bodyPr/>
          <a:lstStyle>
            <a:lvl1pPr algn="ctr">
              <a:lnSpc>
                <a:spcPct val="100000"/>
              </a:lnSpc>
              <a:defRPr lang="en-US" altLang="ko-KR" sz="1400" b="0" kern="1200" spc="-45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rgbClr val="3D7FFA">
                        <a:lumMod val="61000"/>
                        <a:lumOff val="39000"/>
                      </a:srgbClr>
                    </a:gs>
                    <a:gs pos="0">
                      <a:srgbClr val="277BD4"/>
                    </a:gs>
                  </a:gsLst>
                  <a:lin ang="2700000" scaled="1"/>
                </a:gradFill>
                <a:latin typeface="+mn-ea"/>
                <a:ea typeface="+mn-ea"/>
                <a:cs typeface="+mn-cs"/>
              </a:defRPr>
            </a:lvl1pPr>
          </a:lstStyle>
          <a:p>
            <a:r>
              <a:rPr lang="en-US" dirty="0"/>
              <a:t>00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D41C2F-191A-4B12-8AE8-B811B0D228CB}"/>
              </a:ext>
            </a:extLst>
          </p:cNvPr>
          <p:cNvCxnSpPr>
            <a:cxnSpLocks/>
            <a:stCxn id="14" idx="1"/>
            <a:endCxn id="14" idx="3"/>
          </p:cNvCxnSpPr>
          <p:nvPr userDrawn="1"/>
        </p:nvCxnSpPr>
        <p:spPr>
          <a:xfrm>
            <a:off x="4615245" y="2246505"/>
            <a:ext cx="2331719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4902F68-8A10-4E40-B6BE-A41C173E982E}"/>
              </a:ext>
            </a:extLst>
          </p:cNvPr>
          <p:cNvGrpSpPr/>
          <p:nvPr userDrawn="1"/>
        </p:nvGrpSpPr>
        <p:grpSpPr>
          <a:xfrm>
            <a:off x="6435811" y="859631"/>
            <a:ext cx="507167" cy="116939"/>
            <a:chOff x="6224481" y="833438"/>
            <a:chExt cx="620764" cy="14313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6EDFD82-316D-4049-B4E6-7F84C6515AF8}"/>
                </a:ext>
              </a:extLst>
            </p:cNvPr>
            <p:cNvGrpSpPr/>
            <p:nvPr userDrawn="1"/>
          </p:nvGrpSpPr>
          <p:grpSpPr>
            <a:xfrm>
              <a:off x="6224481" y="838200"/>
              <a:ext cx="620764" cy="138370"/>
              <a:chOff x="6024581" y="1761711"/>
              <a:chExt cx="1668392" cy="371889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7100FC74-90DC-4DDF-8882-DDFE34F7B9DF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1A2F31D2-21CD-4B88-B7D4-028D5348000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C4D00BCA-97C1-4E95-99A4-E3FB36773A8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24581" y="2120385"/>
                <a:ext cx="35000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42F6A84-42C5-446E-9B99-7C07A1A47E29}"/>
                </a:ext>
              </a:extLst>
            </p:cNvPr>
            <p:cNvSpPr/>
            <p:nvPr userDrawn="1"/>
          </p:nvSpPr>
          <p:spPr>
            <a:xfrm>
              <a:off x="6478432" y="833438"/>
              <a:ext cx="138216" cy="138216"/>
            </a:xfrm>
            <a:prstGeom prst="rect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9107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Sky, Clouds, Sunlight, Dark, Cloudscape, Atmosphere">
            <a:extLst>
              <a:ext uri="{FF2B5EF4-FFF2-40B4-BE49-F238E27FC236}">
                <a16:creationId xmlns:a16="http://schemas.microsoft.com/office/drawing/2014/main" id="{3B142573-56A3-424E-A533-DB01FE7746D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4794831-35E7-462D-82DC-A272C88E694E}"/>
              </a:ext>
            </a:extLst>
          </p:cNvPr>
          <p:cNvSpPr/>
          <p:nvPr userDrawn="1"/>
        </p:nvSpPr>
        <p:spPr>
          <a:xfrm>
            <a:off x="152401" y="167641"/>
            <a:ext cx="8839200" cy="6522720"/>
          </a:xfrm>
          <a:prstGeom prst="roundRect">
            <a:avLst>
              <a:gd name="adj" fmla="val 1481"/>
            </a:avLst>
          </a:prstGeom>
          <a:gradFill flip="none" rotWithShape="1">
            <a:gsLst>
              <a:gs pos="0">
                <a:srgbClr val="343434">
                  <a:alpha val="77000"/>
                </a:srgbClr>
              </a:gs>
              <a:gs pos="100000">
                <a:schemeClr val="tx1">
                  <a:lumMod val="85000"/>
                  <a:lumOff val="15000"/>
                  <a:alpha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84220" y="6317773"/>
            <a:ext cx="2575560" cy="372585"/>
          </a:xfrm>
        </p:spPr>
        <p:txBody>
          <a:bodyPr/>
          <a:lstStyle>
            <a:lvl1pPr algn="dist"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2221" y="1433597"/>
            <a:ext cx="8398738" cy="206081"/>
          </a:xfrm>
        </p:spPr>
        <p:txBody>
          <a:bodyPr/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2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 TEXT  PLACEHOLDER</a:t>
            </a:r>
            <a:endParaRPr lang="ko-KR" altLang="en-US" dirty="0"/>
          </a:p>
        </p:txBody>
      </p:sp>
      <p:sp>
        <p:nvSpPr>
          <p:cNvPr id="25" name="텍스트 개체 틀 6">
            <a:extLst>
              <a:ext uri="{FF2B5EF4-FFF2-40B4-BE49-F238E27FC236}">
                <a16:creationId xmlns:a16="http://schemas.microsoft.com/office/drawing/2014/main" id="{84CB924F-6795-4189-980F-73588D6FE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2222" y="876009"/>
            <a:ext cx="8398738" cy="41661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36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INDEX</a:t>
            </a:r>
          </a:p>
        </p:txBody>
      </p:sp>
      <p:sp>
        <p:nvSpPr>
          <p:cNvPr id="35" name="텍스트 개체 틀 6">
            <a:extLst>
              <a:ext uri="{FF2B5EF4-FFF2-40B4-BE49-F238E27FC236}">
                <a16:creationId xmlns:a16="http://schemas.microsoft.com/office/drawing/2014/main" id="{49995AE0-BD8F-4335-A9B2-8F1619182A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846314"/>
            <a:ext cx="8839199" cy="4471459"/>
          </a:xfrm>
          <a:prstGeom prst="roundRect">
            <a:avLst>
              <a:gd name="adj" fmla="val 249"/>
            </a:avLst>
          </a:prstGeom>
          <a:gradFill flip="none" rotWithShape="1">
            <a:gsLst>
              <a:gs pos="0">
                <a:srgbClr val="343434">
                  <a:lumMod val="92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66700" dist="1143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dirty="0"/>
            </a:lvl1pPr>
          </a:lstStyle>
          <a:p>
            <a:pPr lvl="0" algn="ctr" defTabSz="457200" latinLnBrk="0"/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AF04049-DFAB-44BC-92DC-952DCCA261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630" y="353669"/>
            <a:ext cx="1871189" cy="226689"/>
          </a:xfrm>
          <a:prstGeom prst="roundRect">
            <a:avLst>
              <a:gd name="adj" fmla="val 8793"/>
            </a:avLst>
          </a:prstGeom>
          <a:gradFill flip="none" rotWithShape="1">
            <a:gsLst>
              <a:gs pos="0">
                <a:srgbClr val="277BD4">
                  <a:alpha val="84000"/>
                </a:srgbClr>
              </a:gs>
              <a:gs pos="100000">
                <a:srgbClr val="3D7FFA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457200" rtl="0" eaLnBrk="1" latinLnBrk="0" hangingPunct="1">
              <a:lnSpc>
                <a:spcPct val="100000"/>
              </a:lnSpc>
              <a:defRPr lang="en-US" altLang="ko-KR" sz="1200" b="1" kern="1200" spc="-4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 algn="ctr" defTabSz="457200" latinLnBrk="0"/>
            <a:r>
              <a:rPr lang="en-US" altLang="ko-KR" dirty="0"/>
              <a:t>WINDOWS DARKMODE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5704156-36AA-49BD-BF83-121D73FD05CC}"/>
              </a:ext>
            </a:extLst>
          </p:cNvPr>
          <p:cNvGrpSpPr/>
          <p:nvPr userDrawn="1"/>
        </p:nvGrpSpPr>
        <p:grpSpPr>
          <a:xfrm>
            <a:off x="7956128" y="406383"/>
            <a:ext cx="804824" cy="116939"/>
            <a:chOff x="5860156" y="833438"/>
            <a:chExt cx="985094" cy="14313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499E869-5189-43BC-A3DE-9D80DA1D00EB}"/>
                </a:ext>
              </a:extLst>
            </p:cNvPr>
            <p:cNvGrpSpPr/>
            <p:nvPr userDrawn="1"/>
          </p:nvGrpSpPr>
          <p:grpSpPr>
            <a:xfrm>
              <a:off x="5860156" y="838200"/>
              <a:ext cx="985094" cy="138370"/>
              <a:chOff x="5045398" y="1761711"/>
              <a:chExt cx="2647575" cy="371889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72C22959-5C3E-469D-9DA0-A6197BA91556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085D603-DCCA-4A54-BF4A-4903B752CC2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3E1DA604-38D7-40E2-B993-BF3D38DA365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45398" y="2120385"/>
                <a:ext cx="350004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8521151-D021-46CC-8275-6664F43070EE}"/>
                </a:ext>
              </a:extLst>
            </p:cNvPr>
            <p:cNvSpPr/>
            <p:nvPr userDrawn="1"/>
          </p:nvSpPr>
          <p:spPr>
            <a:xfrm>
              <a:off x="6279596" y="833438"/>
              <a:ext cx="138216" cy="138216"/>
            </a:xfrm>
            <a:prstGeom prst="rect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9F85922-6624-4552-B74D-313B5EBC76E8}"/>
              </a:ext>
            </a:extLst>
          </p:cNvPr>
          <p:cNvGrpSpPr/>
          <p:nvPr userDrawn="1"/>
        </p:nvGrpSpPr>
        <p:grpSpPr>
          <a:xfrm>
            <a:off x="383040" y="401615"/>
            <a:ext cx="164315" cy="127340"/>
            <a:chOff x="770825" y="589262"/>
            <a:chExt cx="146680" cy="11367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4C62081-53FD-49B5-871C-BD36BC08B660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770825" y="589263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2AE8171-4F46-4967-ABFE-EE6EBED89D08}"/>
                </a:ext>
              </a:extLst>
            </p:cNvPr>
            <p:cNvCxnSpPr>
              <a:cxnSpLocks/>
            </p:cNvCxnSpPr>
            <p:nvPr userDrawn="1"/>
          </p:nvCxnSpPr>
          <p:spPr>
            <a:xfrm rot="10800000">
              <a:off x="770825" y="646100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79A5EB8-D580-4576-8362-4B879110148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70825" y="646098"/>
              <a:ext cx="146680" cy="1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4601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4794831-35E7-462D-82DC-A272C88E694E}"/>
              </a:ext>
            </a:extLst>
          </p:cNvPr>
          <p:cNvSpPr/>
          <p:nvPr userDrawn="1"/>
        </p:nvSpPr>
        <p:spPr>
          <a:xfrm>
            <a:off x="152401" y="167641"/>
            <a:ext cx="8839200" cy="6522720"/>
          </a:xfrm>
          <a:prstGeom prst="roundRect">
            <a:avLst>
              <a:gd name="adj" fmla="val 1481"/>
            </a:avLst>
          </a:prstGeom>
          <a:gradFill flip="none" rotWithShape="1">
            <a:gsLst>
              <a:gs pos="0">
                <a:schemeClr val="bg1">
                  <a:alpha val="12000"/>
                </a:schemeClr>
              </a:gs>
              <a:gs pos="100000">
                <a:schemeClr val="bg1">
                  <a:alpha val="2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84220" y="6317773"/>
            <a:ext cx="2575560" cy="372585"/>
          </a:xfrm>
        </p:spPr>
        <p:txBody>
          <a:bodyPr/>
          <a:lstStyle>
            <a:lvl1pPr algn="dist"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2221" y="1433597"/>
            <a:ext cx="8398738" cy="206081"/>
          </a:xfrm>
        </p:spPr>
        <p:txBody>
          <a:bodyPr/>
          <a:lstStyle>
            <a:lvl1pPr marL="0" indent="0" algn="l" defTabSz="914377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2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 TEXT  PLACEHOLDER</a:t>
            </a:r>
            <a:endParaRPr lang="ko-KR" altLang="en-US" dirty="0"/>
          </a:p>
        </p:txBody>
      </p:sp>
      <p:sp>
        <p:nvSpPr>
          <p:cNvPr id="25" name="텍스트 개체 틀 6">
            <a:extLst>
              <a:ext uri="{FF2B5EF4-FFF2-40B4-BE49-F238E27FC236}">
                <a16:creationId xmlns:a16="http://schemas.microsoft.com/office/drawing/2014/main" id="{84CB924F-6795-4189-980F-73588D6FE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2222" y="876009"/>
            <a:ext cx="8398738" cy="41661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36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INDEX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AF04049-DFAB-44BC-92DC-952DCCA261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630" y="353669"/>
            <a:ext cx="1871189" cy="226689"/>
          </a:xfrm>
          <a:prstGeom prst="roundRect">
            <a:avLst>
              <a:gd name="adj" fmla="val 8793"/>
            </a:avLst>
          </a:prstGeom>
          <a:gradFill flip="none" rotWithShape="1">
            <a:gsLst>
              <a:gs pos="0">
                <a:srgbClr val="277BD4">
                  <a:alpha val="84000"/>
                </a:srgbClr>
              </a:gs>
              <a:gs pos="100000">
                <a:srgbClr val="3D7FFA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457200" rtl="0" eaLnBrk="1" latinLnBrk="0" hangingPunct="1">
              <a:lnSpc>
                <a:spcPct val="100000"/>
              </a:lnSpc>
              <a:defRPr lang="en-US" altLang="ko-KR" sz="1200" b="1" kern="1200" spc="-4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 algn="ctr" defTabSz="457200" latinLnBrk="0"/>
            <a:r>
              <a:rPr lang="en-US" altLang="ko-KR" dirty="0"/>
              <a:t>WINDOWS DARKMODE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5704156-36AA-49BD-BF83-121D73FD05CC}"/>
              </a:ext>
            </a:extLst>
          </p:cNvPr>
          <p:cNvGrpSpPr/>
          <p:nvPr userDrawn="1"/>
        </p:nvGrpSpPr>
        <p:grpSpPr>
          <a:xfrm>
            <a:off x="7956128" y="406383"/>
            <a:ext cx="804824" cy="116939"/>
            <a:chOff x="5860156" y="833438"/>
            <a:chExt cx="985094" cy="14313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499E869-5189-43BC-A3DE-9D80DA1D00EB}"/>
                </a:ext>
              </a:extLst>
            </p:cNvPr>
            <p:cNvGrpSpPr/>
            <p:nvPr userDrawn="1"/>
          </p:nvGrpSpPr>
          <p:grpSpPr>
            <a:xfrm>
              <a:off x="5860156" y="838200"/>
              <a:ext cx="985094" cy="138370"/>
              <a:chOff x="5045398" y="1761711"/>
              <a:chExt cx="2647575" cy="371889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72C22959-5C3E-469D-9DA0-A6197BA91556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085D603-DCCA-4A54-BF4A-4903B752CC2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3E1DA604-38D7-40E2-B993-BF3D38DA365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45398" y="2120385"/>
                <a:ext cx="350004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8521151-D021-46CC-8275-6664F43070EE}"/>
                </a:ext>
              </a:extLst>
            </p:cNvPr>
            <p:cNvSpPr/>
            <p:nvPr userDrawn="1"/>
          </p:nvSpPr>
          <p:spPr>
            <a:xfrm>
              <a:off x="6279596" y="833438"/>
              <a:ext cx="138216" cy="138216"/>
            </a:xfrm>
            <a:prstGeom prst="rect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9F85922-6624-4552-B74D-313B5EBC76E8}"/>
              </a:ext>
            </a:extLst>
          </p:cNvPr>
          <p:cNvGrpSpPr/>
          <p:nvPr userDrawn="1"/>
        </p:nvGrpSpPr>
        <p:grpSpPr>
          <a:xfrm>
            <a:off x="383040" y="401615"/>
            <a:ext cx="164315" cy="127340"/>
            <a:chOff x="770825" y="589262"/>
            <a:chExt cx="146680" cy="11367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4C62081-53FD-49B5-871C-BD36BC08B660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770825" y="589263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2AE8171-4F46-4967-ABFE-EE6EBED89D08}"/>
                </a:ext>
              </a:extLst>
            </p:cNvPr>
            <p:cNvCxnSpPr>
              <a:cxnSpLocks/>
            </p:cNvCxnSpPr>
            <p:nvPr userDrawn="1"/>
          </p:nvCxnSpPr>
          <p:spPr>
            <a:xfrm rot="10800000">
              <a:off x="770825" y="646100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79A5EB8-D580-4576-8362-4B879110148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70825" y="646098"/>
              <a:ext cx="146680" cy="1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1291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43434"/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lnSpc>
                <a:spcPct val="70000"/>
              </a:lnSpc>
              <a:defRPr sz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9F33ED0-BB53-40D6-86C9-526C8F33B5AF}" type="datetimeFigureOut">
              <a:rPr lang="ko-KR" altLang="en-US" smtClean="0"/>
              <a:pPr/>
              <a:t>2023-12-29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lnSpc>
                <a:spcPct val="70000"/>
              </a:lnSpc>
              <a:defRPr sz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>
              <a:lnSpc>
                <a:spcPct val="70000"/>
              </a:lnSpc>
              <a:defRPr sz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2884D7C-4A9F-42D1-ACE2-755204AF41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CAD73D-6841-4F8A-A8DA-BCBBBF5FAA76}"/>
              </a:ext>
            </a:extLst>
          </p:cNvPr>
          <p:cNvGrpSpPr/>
          <p:nvPr userDrawn="1"/>
        </p:nvGrpSpPr>
        <p:grpSpPr>
          <a:xfrm>
            <a:off x="-25061" y="-250787"/>
            <a:ext cx="1620968" cy="158123"/>
            <a:chOff x="-25061" y="-250787"/>
            <a:chExt cx="1620968" cy="15812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DFB0E20-C8CE-4430-96C3-36027DABB21B}"/>
                </a:ext>
              </a:extLst>
            </p:cNvPr>
            <p:cNvSpPr/>
            <p:nvPr userDrawn="1"/>
          </p:nvSpPr>
          <p:spPr>
            <a:xfrm>
              <a:off x="-25061" y="-250787"/>
              <a:ext cx="158123" cy="158123"/>
            </a:xfrm>
            <a:prstGeom prst="ellipse">
              <a:avLst/>
            </a:prstGeom>
            <a:solidFill>
              <a:srgbClr val="3963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1DD0F50-D095-49F0-A56C-1E01943D2C2C}"/>
                </a:ext>
              </a:extLst>
            </p:cNvPr>
            <p:cNvSpPr/>
            <p:nvPr userDrawn="1"/>
          </p:nvSpPr>
          <p:spPr>
            <a:xfrm>
              <a:off x="1437784" y="-250787"/>
              <a:ext cx="158123" cy="1581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rgbClr val="C7232B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6AE4052-9AC0-4371-909E-F440521CAA49}"/>
                </a:ext>
              </a:extLst>
            </p:cNvPr>
            <p:cNvSpPr/>
            <p:nvPr userDrawn="1"/>
          </p:nvSpPr>
          <p:spPr>
            <a:xfrm>
              <a:off x="206107" y="-250787"/>
              <a:ext cx="158123" cy="158123"/>
            </a:xfrm>
            <a:prstGeom prst="ellipse">
              <a:avLst/>
            </a:prstGeom>
            <a:solidFill>
              <a:srgbClr val="415A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F1FF72C-B890-45E7-B9AE-CDCC3839DF46}"/>
                </a:ext>
              </a:extLst>
            </p:cNvPr>
            <p:cNvSpPr/>
            <p:nvPr userDrawn="1"/>
          </p:nvSpPr>
          <p:spPr>
            <a:xfrm>
              <a:off x="452442" y="-250787"/>
              <a:ext cx="158123" cy="158123"/>
            </a:xfrm>
            <a:prstGeom prst="ellipse">
              <a:avLst/>
            </a:prstGeom>
            <a:solidFill>
              <a:srgbClr val="277B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C7945F0-1E2E-454E-8C1C-D482BB131301}"/>
                </a:ext>
              </a:extLst>
            </p:cNvPr>
            <p:cNvSpPr/>
            <p:nvPr userDrawn="1"/>
          </p:nvSpPr>
          <p:spPr>
            <a:xfrm>
              <a:off x="698776" y="-250787"/>
              <a:ext cx="158123" cy="158123"/>
            </a:xfrm>
            <a:prstGeom prst="ellipse">
              <a:avLst/>
            </a:prstGeom>
            <a:solidFill>
              <a:srgbClr val="42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7A546ED-04CD-4197-B38D-0559847299C6}"/>
                </a:ext>
              </a:extLst>
            </p:cNvPr>
            <p:cNvSpPr/>
            <p:nvPr userDrawn="1"/>
          </p:nvSpPr>
          <p:spPr>
            <a:xfrm>
              <a:off x="1191450" y="-250787"/>
              <a:ext cx="158123" cy="158123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BE9A753-4825-44EA-AD76-F87F72314385}"/>
                </a:ext>
              </a:extLst>
            </p:cNvPr>
            <p:cNvSpPr/>
            <p:nvPr userDrawn="1"/>
          </p:nvSpPr>
          <p:spPr>
            <a:xfrm>
              <a:off x="922051" y="-250787"/>
              <a:ext cx="158123" cy="158123"/>
            </a:xfrm>
            <a:prstGeom prst="ellipse">
              <a:avLst/>
            </a:prstGeom>
            <a:solidFill>
              <a:srgbClr val="1715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93420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5" r:id="rId2"/>
    <p:sldLayoutId id="2147483671" r:id="rId3"/>
    <p:sldLayoutId id="2147483674" r:id="rId4"/>
    <p:sldLayoutId id="2147483672" r:id="rId5"/>
    <p:sldLayoutId id="2147483673" r:id="rId6"/>
    <p:sldLayoutId id="2147483676" r:id="rId7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8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4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0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8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8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ywindow95.netlify.ap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ywindow95.netlify.app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ywindow95.netlify.app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ywindow95.netlify.app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58D88-1DBC-458D-AFE6-D6A4ED6FC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5256" y="1275177"/>
            <a:ext cx="2270300" cy="753234"/>
          </a:xfrm>
        </p:spPr>
        <p:txBody>
          <a:bodyPr/>
          <a:lstStyle/>
          <a:p>
            <a:r>
              <a:rPr lang="en-US" sz="2600" dirty="0" smtClean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WINDOWS1900</a:t>
            </a:r>
            <a:r>
              <a:rPr lang="en-US" sz="320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lang="en-US" sz="320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sz="1000" dirty="0" smtClean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lang="en-US" sz="1000" dirty="0" smtClean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개인프로젝트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100000">
                      <a:srgbClr val="3D7FFA">
                        <a:lumMod val="61000"/>
                        <a:lumOff val="39000"/>
                        <a:alpha val="76000"/>
                      </a:srgbClr>
                    </a:gs>
                    <a:gs pos="0">
                      <a:srgbClr val="277BD4">
                        <a:alpha val="32000"/>
                      </a:srgbClr>
                    </a:gs>
                  </a:gsLst>
                  <a:lin ang="2700000" scaled="1"/>
                </a:gradFill>
              </a:rPr>
              <a:t>https://mywindow95.netlify.app/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6D3B08B9-2B63-4E3C-9511-DC51FDE250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  <a:p>
            <a:r>
              <a:rPr lang="ko-KR" altLang="en-US" sz="1800" b="1" dirty="0" smtClean="0">
                <a:latin typeface="HY견고딕" pitchFamily="18" charset="-127"/>
                <a:ea typeface="HY견고딕" pitchFamily="18" charset="-127"/>
              </a:rPr>
              <a:t>제작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>
                <a:latin typeface="HY견고딕" pitchFamily="18" charset="-127"/>
                <a:ea typeface="HY견고딕" pitchFamily="18" charset="-127"/>
              </a:rPr>
              <a:t>김용규</a:t>
            </a:r>
            <a:endParaRPr lang="en-US" sz="1800" b="1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b="1" dirty="0" smtClean="0"/>
              <a:t>Yonggyu01@naver.com</a:t>
            </a:r>
          </a:p>
          <a:p>
            <a:r>
              <a:rPr lang="en-US" dirty="0">
                <a:solidFill>
                  <a:schemeClr val="bg1">
                    <a:alpha val="50000"/>
                  </a:schemeClr>
                </a:solidFill>
                <a:hlinkClick r:id="rId2"/>
              </a:rPr>
              <a:t>https://mywindow95.netlify.app/</a:t>
            </a:r>
            <a:endParaRPr lang="en-US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399" y="4710553"/>
            <a:ext cx="43210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Header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를 시작버튼으로 지정하여 제작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시작버튼은 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투뎁스로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메뉴를 구성함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8075" y="4710553"/>
            <a:ext cx="37657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시작버튼 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클릭시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투뎁스로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메뉴가 표시됨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69"/>
          <a:stretch/>
        </p:blipFill>
        <p:spPr>
          <a:xfrm>
            <a:off x="251623" y="1606036"/>
            <a:ext cx="3202777" cy="25745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075" y="1606036"/>
            <a:ext cx="3194756" cy="261090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52398" y="3708875"/>
            <a:ext cx="924371" cy="6238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68252" y="3758726"/>
            <a:ext cx="924371" cy="6238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4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2222" y="5071083"/>
            <a:ext cx="43210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아이콘을 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클릭시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페이지 변경 없이 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아이콘에 해당하는 페이지가 표시됨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2" y="2092476"/>
            <a:ext cx="4130756" cy="2667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813" y="3078314"/>
            <a:ext cx="3790950" cy="6953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30448" y="5071083"/>
            <a:ext cx="43210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작업표시줄에 해당하는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footer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에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실행중인 프로그램이 함께 표시됨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73813" y="1482553"/>
            <a:ext cx="3686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윈도우 </a:t>
            </a:r>
            <a:r>
              <a:rPr lang="en-US" altLang="ko-KR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os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의 기본 기능을 최대한 반영함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06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19087" y="1472051"/>
            <a:ext cx="515804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작업표시줄로 숨기기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최소화 최대화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종료하기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기능 구현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최소 최대화가 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필요없는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일부 앱은 동작하지 않도록 설정함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5558" y="5267039"/>
            <a:ext cx="480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작업표시줄에 표시된 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프로그램을 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클릭시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다시 해당 화면이 나타나도록 구성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273" y="2887823"/>
            <a:ext cx="1264776" cy="77994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12" y="1472051"/>
            <a:ext cx="4325142" cy="379498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18602" y="1472051"/>
            <a:ext cx="1880075" cy="194379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3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1799" y="5054347"/>
            <a:ext cx="4259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윈도우 창의 우선순위를 마우스 클릭할 때마다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z-index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를 조절하여 처리함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213" y="2080666"/>
            <a:ext cx="6112466" cy="28331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89256" y="1550265"/>
            <a:ext cx="2968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화면에 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오픈된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페이지의 겹침 문제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92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90563" y="2543088"/>
            <a:ext cx="43210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윈도우 메모장 기능구현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저장기능도 구현하였음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저장시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바탕화면에 파일이 생성됨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생성된 파일 실행 가능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42" y="2000077"/>
            <a:ext cx="4376139" cy="384524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54437" y="2000077"/>
            <a:ext cx="1726251" cy="213284"/>
          </a:xfrm>
          <a:prstGeom prst="rect">
            <a:avLst/>
          </a:prstGeom>
          <a:solidFill>
            <a:srgbClr val="0975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66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39913" y="1898484"/>
            <a:ext cx="43210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드래그 앤 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드롭기능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구현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휴지통에 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드롭시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파일 삭제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파일을 원하는 폴더에 드래그하여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이동가능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15554" y="4353817"/>
            <a:ext cx="4321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0" y="1763072"/>
            <a:ext cx="4211873" cy="41914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470851" y="1763072"/>
            <a:ext cx="1726251" cy="213284"/>
          </a:xfrm>
          <a:prstGeom prst="rect">
            <a:avLst/>
          </a:prstGeom>
          <a:solidFill>
            <a:srgbClr val="0975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7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5489" y="2983855"/>
            <a:ext cx="43210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* 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그림판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Canvas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태그를 활용하여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그림판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기능 구현 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2" y="1744310"/>
            <a:ext cx="666750" cy="8858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95" y="1744310"/>
            <a:ext cx="5853546" cy="43968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124042" y="1744310"/>
            <a:ext cx="1726251" cy="213284"/>
          </a:xfrm>
          <a:prstGeom prst="rect">
            <a:avLst/>
          </a:prstGeom>
          <a:solidFill>
            <a:srgbClr val="0975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67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772" y="2491212"/>
            <a:ext cx="43210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한컴타자연습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652" y="1794851"/>
            <a:ext cx="5368125" cy="442870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480588" y="1817430"/>
            <a:ext cx="1726251" cy="195822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7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43" y="2268122"/>
            <a:ext cx="3333750" cy="31813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1391" y="2897613"/>
            <a:ext cx="478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계산기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추후 개발 목표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: 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대출 금리 계산기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0063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2222" y="2649257"/>
            <a:ext cx="43210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실행 </a:t>
            </a:r>
            <a:r>
              <a:rPr lang="en-US" altLang="ko-KR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cmd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화면 구현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간단한 명령어 사용가능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Cd.. 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Dir    cd html </a:t>
            </a: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Cd html.exe </a:t>
            </a: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Ipconfig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등등 입력 가능함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8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881598" y="1044509"/>
            <a:ext cx="1229424" cy="255476"/>
          </a:xfrm>
        </p:spPr>
        <p:txBody>
          <a:bodyPr/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WINDOWS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1900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부제목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400" dirty="0">
                <a:latin typeface="돋움" panose="020B0600000101010101" pitchFamily="50" charset="-127"/>
                <a:ea typeface="돋움" panose="020B0600000101010101" pitchFamily="50" charset="-127"/>
              </a:rPr>
              <a:t>INDEX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C6CE00CC-B0D1-485B-BCB4-1DF3C37F08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597" y="2109894"/>
            <a:ext cx="2659859" cy="35791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WINDWOS </a:t>
            </a:r>
            <a:r>
              <a:rPr lang="en-US" dirty="0" smtClean="0">
                <a:solidFill>
                  <a:schemeClr val="bg1">
                    <a:alpha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1900 </a:t>
            </a:r>
            <a:r>
              <a:rPr lang="en-US" dirty="0">
                <a:solidFill>
                  <a:schemeClr val="bg1">
                    <a:alpha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STYLE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5EAB89-9F08-4839-9D43-75DA024058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Insipred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by Microsoft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454B0E-5931-44B3-85F9-0BFAB1F5FE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75746" y="3012025"/>
            <a:ext cx="2981560" cy="414282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기획의도</a:t>
            </a:r>
            <a:endParaRPr 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3803625-4AEB-4470-B2F0-8DA614C5F4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75746" y="3710766"/>
            <a:ext cx="2981560" cy="414282"/>
          </a:xfr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txBody>
          <a:bodyPr vert="horz" lIns="0" tIns="45720" rIns="0" bIns="45720" rtlCol="0" anchor="ctr">
            <a:noAutofit/>
          </a:bodyPr>
          <a:lstStyle/>
          <a:p>
            <a:pPr algn="ctr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아이디어</a:t>
            </a:r>
            <a:endParaRPr 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8EA289A6-BFAA-47B6-8728-F115665F6A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5746" y="4409507"/>
            <a:ext cx="2981560" cy="414282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기능</a:t>
            </a:r>
            <a:endParaRPr 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DC90A57-856A-4E00-BB0A-DD49A033FB9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75746" y="5108246"/>
            <a:ext cx="2981560" cy="414282"/>
          </a:xfr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txBody>
          <a:bodyPr vert="horz" lIns="0" tIns="45720" rIns="0" bIns="45720" rtlCol="0" anchor="ctr">
            <a:noAutofit/>
          </a:bodyPr>
          <a:lstStyle/>
          <a:p>
            <a:pPr algn="ctr"/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페이지소개</a:t>
            </a:r>
            <a:endParaRPr 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D2B8F9DD-16E6-497C-A24C-1BF8EFE1589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75746" y="2313284"/>
            <a:ext cx="2981560" cy="414282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사용 언어</a:t>
            </a:r>
            <a:endParaRPr 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5AB51106-CFC3-40DB-AF7A-469E481BA5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1597" y="2717831"/>
            <a:ext cx="2659859" cy="276420"/>
          </a:xfrm>
        </p:spPr>
        <p:txBody>
          <a:bodyPr/>
          <a:lstStyle/>
          <a:p>
            <a:r>
              <a:rPr lang="en-US" dirty="0"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Designed </a:t>
            </a:r>
            <a:r>
              <a:rPr lang="en-US" dirty="0" smtClean="0"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by windows 1900</a:t>
            </a:r>
            <a:endParaRPr 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D46AC39-B6AD-4EF6-8C79-B7FCC12DBA0E}"/>
              </a:ext>
            </a:extLst>
          </p:cNvPr>
          <p:cNvCxnSpPr/>
          <p:nvPr/>
        </p:nvCxnSpPr>
        <p:spPr>
          <a:xfrm>
            <a:off x="881597" y="2513007"/>
            <a:ext cx="2382397" cy="0"/>
          </a:xfrm>
          <a:prstGeom prst="line">
            <a:avLst/>
          </a:prstGeom>
          <a:ln>
            <a:solidFill>
              <a:schemeClr val="bg1"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73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0951" y="2833069"/>
            <a:ext cx="432104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인터넷 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사용화면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제작한 포트폴리오를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보여주는 페이지로 활용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포트폴리오가 추가되면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지속적으로 업데이트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목적으로 제작함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13" y="1576865"/>
            <a:ext cx="1323975" cy="8953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05" y="1760676"/>
            <a:ext cx="5922355" cy="419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3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7734" y="3177962"/>
            <a:ext cx="43210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카카오톡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개발 방향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카카오 </a:t>
            </a:r>
            <a:r>
              <a:rPr lang="en-US" altLang="ko-KR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KoGPT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api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활용하여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챗봇으로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기획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회원가입 및 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로그인페이지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개발예정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61" y="1640196"/>
            <a:ext cx="828675" cy="952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781" y="1640196"/>
            <a:ext cx="2593446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7799" y="3317174"/>
            <a:ext cx="43210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종료버튼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클릭시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개인 연락처를 표시하여 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포트폴리오의 원래 목적에 맞게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전화가 오도록 전화번호 표시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508" y="1985850"/>
            <a:ext cx="5292402" cy="38007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9" y="1985850"/>
            <a:ext cx="3060780" cy="74529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81114" y="2088399"/>
            <a:ext cx="2384277" cy="3823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58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마치며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98518" y="2524843"/>
            <a:ext cx="4321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사이트로 </a:t>
            </a:r>
            <a:r>
              <a:rPr lang="ko-KR" altLang="en-US" sz="40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바로가기</a:t>
            </a:r>
            <a:endParaRPr lang="en-US" altLang="ko-KR" sz="40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endParaRPr lang="en-US" altLang="ko-KR" sz="40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https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://mywindow95.netlify.app/</a:t>
            </a:r>
          </a:p>
        </p:txBody>
      </p:sp>
    </p:spTree>
    <p:extLst>
      <p:ext uri="{BB962C8B-B14F-4D97-AF65-F5344CB8AC3E}">
        <p14:creationId xmlns:p14="http://schemas.microsoft.com/office/powerpoint/2010/main" val="363297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3251200"/>
            <a:ext cx="8839199" cy="24271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51" name="텍스트 개체 틀 5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사용언어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폰트</a:t>
            </a:r>
            <a:endParaRPr lang="ko-KR" altLang="en-US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30" y="3844557"/>
            <a:ext cx="1260000" cy="12600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276" y="3834755"/>
            <a:ext cx="897225" cy="126000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53" y="3834755"/>
            <a:ext cx="1260000" cy="12600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921021" y="3659891"/>
            <a:ext cx="22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사용폰트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21021" y="4146529"/>
            <a:ext cx="33020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os</a:t>
            </a:r>
            <a:r>
              <a:rPr lang="ko-KR" altLang="en-US" dirty="0" smtClean="0"/>
              <a:t>기본 폰트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굴림체 </a:t>
            </a:r>
            <a:r>
              <a:rPr lang="en-US" altLang="ko-KR" dirty="0" smtClean="0"/>
              <a:t>:</a:t>
            </a:r>
          </a:p>
          <a:p>
            <a:r>
              <a:rPr lang="ko-KR" altLang="en-US" dirty="0" err="1" smtClean="0"/>
              <a:t>로딩속도</a:t>
            </a:r>
            <a:r>
              <a:rPr lang="ko-KR" altLang="en-US" dirty="0" smtClean="0"/>
              <a:t> 향상</a:t>
            </a:r>
            <a:r>
              <a:rPr lang="en-US" altLang="ko-KR" dirty="0" smtClean="0"/>
              <a:t>,</a:t>
            </a:r>
            <a:r>
              <a:rPr lang="en-US" altLang="ko-KR" dirty="0" smtClean="0"/>
              <a:t>  </a:t>
            </a:r>
            <a:endParaRPr lang="en-US" altLang="ko-KR" dirty="0"/>
          </a:p>
          <a:p>
            <a:r>
              <a:rPr lang="en-US" altLang="ko-KR" sz="1600" dirty="0" smtClean="0"/>
              <a:t>Windows95</a:t>
            </a:r>
            <a:r>
              <a:rPr lang="ko-KR" altLang="en-US" sz="1600" dirty="0" smtClean="0"/>
              <a:t>에 기본 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한글폰트로</a:t>
            </a:r>
            <a:r>
              <a:rPr lang="ko-KR" altLang="en-US" sz="1600" dirty="0" smtClean="0"/>
              <a:t> 굴림체가</a:t>
            </a:r>
            <a:endParaRPr lang="en-US" altLang="ko-KR" sz="1600" dirty="0" smtClean="0"/>
          </a:p>
          <a:p>
            <a:r>
              <a:rPr lang="ko-KR" altLang="en-US" sz="1600" dirty="0" smtClean="0"/>
              <a:t>사용되었음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53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6DD2F5DC-9C10-4C58-885F-6C759DD772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기획의도</a:t>
            </a:r>
            <a:endParaRPr 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13A46F48-40E6-4F4F-8C6A-BE07849CB0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Inspired </a:t>
            </a:r>
            <a:r>
              <a:rPr lang="en-US" dirty="0"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by Microsoft</a:t>
            </a:r>
            <a:endParaRPr 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A79C4DE-2AA8-4A77-B245-4272D10F447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428750"/>
            <a:ext cx="469900" cy="331788"/>
          </a:xfrm>
        </p:spPr>
        <p:txBody>
          <a:bodyPr/>
          <a:lstStyle/>
          <a:p>
            <a:r>
              <a:rPr lang="en-US" sz="1100" dirty="0"/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412439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기획의도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47C67DE-4C45-465C-8321-3BDE5360C203}"/>
              </a:ext>
            </a:extLst>
          </p:cNvPr>
          <p:cNvSpPr txBox="1">
            <a:spLocks/>
          </p:cNvSpPr>
          <p:nvPr/>
        </p:nvSpPr>
        <p:spPr>
          <a:xfrm>
            <a:off x="580887" y="1793697"/>
            <a:ext cx="4568533" cy="301723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Html 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Css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Javascript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CCE5372-E9D3-4F6A-8168-91DB4E98C99A}"/>
              </a:ext>
            </a:extLst>
          </p:cNvPr>
          <p:cNvCxnSpPr>
            <a:cxnSpLocks/>
          </p:cNvCxnSpPr>
          <p:nvPr/>
        </p:nvCxnSpPr>
        <p:spPr>
          <a:xfrm>
            <a:off x="580887" y="2308432"/>
            <a:ext cx="1913956" cy="0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0577" y="2521444"/>
            <a:ext cx="4346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수업내용 정리 및 보관할 페이지가 필요함  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0577" y="3132493"/>
            <a:ext cx="4413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배운 내용을 전부 활용하는 사이트의 필요성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577" y="3743542"/>
            <a:ext cx="5028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자바스크립트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코딩능력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향상에 도움이 되는 페이지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7916" y="4354591"/>
            <a:ext cx="578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구글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애드센스를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통해 광고수익을 얻을 만한 홈페이지 제작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0577" y="4965641"/>
            <a:ext cx="4413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추후 새로운 기능을 추가하기 쉬운 홈페이지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8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아이디어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30" name="텍스트 개체 틀 18">
            <a:extLst>
              <a:ext uri="{FF2B5EF4-FFF2-40B4-BE49-F238E27FC236}">
                <a16:creationId xmlns:a16="http://schemas.microsoft.com/office/drawing/2014/main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6050847" y="2128162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한 화면에서 </a:t>
            </a:r>
            <a:r>
              <a:rPr lang="ko-KR" altLang="en-US" sz="1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동작해야함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" name="원형: 비어 있음 31">
            <a:extLst>
              <a:ext uri="{FF2B5EF4-FFF2-40B4-BE49-F238E27FC236}">
                <a16:creationId xmlns:a16="http://schemas.microsoft.com/office/drawing/2014/main" id="{678B5649-1C08-494B-8F95-E3CDD47E5A77}"/>
              </a:ext>
            </a:extLst>
          </p:cNvPr>
          <p:cNvSpPr/>
          <p:nvPr/>
        </p:nvSpPr>
        <p:spPr>
          <a:xfrm>
            <a:off x="3817655" y="3006928"/>
            <a:ext cx="1508690" cy="1508690"/>
          </a:xfrm>
          <a:prstGeom prst="donut">
            <a:avLst>
              <a:gd name="adj" fmla="val 30556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/>
          <a:p>
            <a:pPr algn="ctr" defTabSz="914400" latinLnBrk="1"/>
            <a:endParaRPr lang="en-US" altLang="ko-KR" sz="1050" spc="-45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alpha val="9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꺾인 연결선 13"/>
          <p:cNvCxnSpPr>
            <a:stCxn id="32" idx="1"/>
          </p:cNvCxnSpPr>
          <p:nvPr/>
        </p:nvCxnSpPr>
        <p:spPr>
          <a:xfrm rot="16200000" flipV="1">
            <a:off x="3098042" y="2287315"/>
            <a:ext cx="845358" cy="1035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2" idx="7"/>
          </p:cNvCxnSpPr>
          <p:nvPr/>
        </p:nvCxnSpPr>
        <p:spPr>
          <a:xfrm rot="5400000" flipH="1" flipV="1">
            <a:off x="5146505" y="2323530"/>
            <a:ext cx="863238" cy="945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811945" y="2146041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다양한 기능의 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홈페이지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3002843" y="3761273"/>
            <a:ext cx="814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개체 틀 18">
            <a:extLst>
              <a:ext uri="{FF2B5EF4-FFF2-40B4-BE49-F238E27FC236}">
                <a16:creationId xmlns:a16="http://schemas.microsoft.com/office/drawing/2014/main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798169" y="3524802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방문자에게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유용한 정보가 제공되는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홈페이지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326345" y="3761273"/>
            <a:ext cx="913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개체 틀 18">
            <a:extLst>
              <a:ext uri="{FF2B5EF4-FFF2-40B4-BE49-F238E27FC236}">
                <a16:creationId xmlns:a16="http://schemas.microsoft.com/office/drawing/2014/main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6208889" y="3524802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확장성이 뛰어나며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다양한 기능을 </a:t>
            </a:r>
            <a:r>
              <a:rPr lang="ko-KR" altLang="en-US" sz="1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포함해야함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0" name="꺾인 연결선 39"/>
          <p:cNvCxnSpPr>
            <a:stCxn id="32" idx="3"/>
          </p:cNvCxnSpPr>
          <p:nvPr/>
        </p:nvCxnSpPr>
        <p:spPr>
          <a:xfrm rot="5400000">
            <a:off x="3286104" y="4180749"/>
            <a:ext cx="638569" cy="866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18">
            <a:extLst>
              <a:ext uri="{FF2B5EF4-FFF2-40B4-BE49-F238E27FC236}">
                <a16:creationId xmlns:a16="http://schemas.microsoft.com/office/drawing/2014/main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961474" y="4667092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재미요소가 있고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페이지에서 오래 구경할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요소가 있어야함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3" name="꺾인 연결선 42"/>
          <p:cNvCxnSpPr>
            <a:stCxn id="32" idx="5"/>
          </p:cNvCxnSpPr>
          <p:nvPr/>
        </p:nvCxnSpPr>
        <p:spPr>
          <a:xfrm rot="16200000" flipH="1">
            <a:off x="5219328" y="4180749"/>
            <a:ext cx="638569" cy="866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개체 틀 18">
            <a:extLst>
              <a:ext uri="{FF2B5EF4-FFF2-40B4-BE49-F238E27FC236}">
                <a16:creationId xmlns:a16="http://schemas.microsoft.com/office/drawing/2014/main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5971823" y="4750197"/>
            <a:ext cx="2917833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홈페이지에 오래 머물수록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광고 등을 통해 수익을 노릴 수 있음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572000" y="4515618"/>
            <a:ext cx="0" cy="98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텍스트 개체 틀 18">
            <a:extLst>
              <a:ext uri="{FF2B5EF4-FFF2-40B4-BE49-F238E27FC236}">
                <a16:creationId xmlns:a16="http://schemas.microsoft.com/office/drawing/2014/main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3235146" y="5671260"/>
            <a:ext cx="2652889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윈도우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OS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처럼 작동하는 홈페이지를 제작해보자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!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0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6DD2F5DC-9C10-4C58-885F-6C759DD772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9822" y="3563115"/>
            <a:ext cx="5223733" cy="2070039"/>
          </a:xfrm>
        </p:spPr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필요한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기능</a:t>
            </a:r>
            <a:endParaRPr 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13A46F48-40E6-4F4F-8C6A-BE07849CB0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91674" y="1850532"/>
            <a:ext cx="3218430" cy="259896"/>
          </a:xfrm>
        </p:spPr>
        <p:txBody>
          <a:bodyPr/>
          <a:lstStyle/>
          <a:p>
            <a:r>
              <a:rPr 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Insipred</a:t>
            </a:r>
            <a:r>
              <a:rPr lang="en-US" dirty="0">
                <a:latin typeface="돋움" panose="020B0600000101010101" pitchFamily="50" charset="-127"/>
                <a:ea typeface="돋움" panose="020B0600000101010101" pitchFamily="50" charset="-127"/>
              </a:rPr>
              <a:t> by Microsoft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A79C4DE-2AA8-4A77-B245-4272D10F447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428750"/>
            <a:ext cx="469900" cy="331788"/>
          </a:xfrm>
        </p:spPr>
        <p:txBody>
          <a:bodyPr/>
          <a:lstStyle/>
          <a:p>
            <a:r>
              <a:rPr lang="en-US" sz="1100" dirty="0"/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15979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필요한 기능 정리</a:t>
            </a:r>
            <a:endParaRPr 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47C67DE-4C45-465C-8321-3BDE5360C203}"/>
              </a:ext>
            </a:extLst>
          </p:cNvPr>
          <p:cNvSpPr txBox="1">
            <a:spLocks/>
          </p:cNvSpPr>
          <p:nvPr/>
        </p:nvSpPr>
        <p:spPr>
          <a:xfrm>
            <a:off x="624937" y="1756073"/>
            <a:ext cx="8021034" cy="301723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구현 목표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: windows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os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기능을 유사하게 구현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CCE5372-E9D3-4F6A-8168-91DB4E98C99A}"/>
              </a:ext>
            </a:extLst>
          </p:cNvPr>
          <p:cNvCxnSpPr>
            <a:cxnSpLocks/>
          </p:cNvCxnSpPr>
          <p:nvPr/>
        </p:nvCxnSpPr>
        <p:spPr>
          <a:xfrm>
            <a:off x="580887" y="2308432"/>
            <a:ext cx="1913956" cy="0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4009" y="2521444"/>
            <a:ext cx="2634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윈도우 창 움직이는 기능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4009" y="3093468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Drag and Drop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기능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4009" y="3665492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파일 삭제 및 추가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4009" y="4237516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작업표시줄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4009" y="4809540"/>
            <a:ext cx="2565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폴더별로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문서 관리기능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4009" y="5381564"/>
            <a:ext cx="2085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게임이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가능해야함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4009" y="5953587"/>
            <a:ext cx="3385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그림판에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그림그리기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가능해야함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96744" y="2521444"/>
            <a:ext cx="2565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최소화 최대화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종료버튼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96744" y="3093468"/>
            <a:ext cx="3865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개인포트폴리오 보여줄 공간이 필요함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2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980" y="4710553"/>
            <a:ext cx="43210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윈도우 부팅화면을 사이트 </a:t>
            </a:r>
            <a:r>
              <a:rPr lang="ko-KR" altLang="en-US" sz="1400" dirty="0" err="1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접속시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표시하여 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윈도우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95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를 부팅하는 느낌이 나도록 표시함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 부팅화면에서 로그인 기능을 도입 예정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42" y="1632788"/>
            <a:ext cx="3484524" cy="2844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5"/>
          <a:stretch/>
        </p:blipFill>
        <p:spPr>
          <a:xfrm>
            <a:off x="5008075" y="1715693"/>
            <a:ext cx="3616499" cy="267898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08075" y="4710553"/>
            <a:ext cx="376579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메인 페이지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윈도우 화면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기본적인 앱들을 화면에 표시함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11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4952</TotalTime>
  <Words>522</Words>
  <Application>Microsoft Office PowerPoint</Application>
  <PresentationFormat>화면 슬라이드 쇼(4:3)</PresentationFormat>
  <Paragraphs>207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HY견고딕</vt:lpstr>
      <vt:lpstr>나눔스퀘어</vt:lpstr>
      <vt:lpstr>나눔스퀘어 ExtraBold</vt:lpstr>
      <vt:lpstr>돋움</vt:lpstr>
      <vt:lpstr>Arial</vt:lpstr>
      <vt:lpstr>맑은 고딕</vt:lpstr>
      <vt:lpstr>Office 테마</vt:lpstr>
      <vt:lpstr>WINDOWS1900  개인프로젝트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Adstorepost.com</dc:creator>
  <cp:lastModifiedBy>user</cp:lastModifiedBy>
  <cp:revision>669</cp:revision>
  <dcterms:created xsi:type="dcterms:W3CDTF">2016-11-18T22:13:00Z</dcterms:created>
  <dcterms:modified xsi:type="dcterms:W3CDTF">2023-12-29T01:57:04Z</dcterms:modified>
</cp:coreProperties>
</file>