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3" r:id="rId3"/>
    <p:sldId id="260" r:id="rId4"/>
    <p:sldId id="299" r:id="rId5"/>
    <p:sldId id="300" r:id="rId6"/>
    <p:sldId id="262" r:id="rId7"/>
    <p:sldId id="291" r:id="rId8"/>
    <p:sldId id="271" r:id="rId9"/>
    <p:sldId id="276" r:id="rId10"/>
    <p:sldId id="264" r:id="rId11"/>
    <p:sldId id="293" r:id="rId12"/>
    <p:sldId id="298" r:id="rId13"/>
    <p:sldId id="278" r:id="rId14"/>
    <p:sldId id="279" r:id="rId15"/>
    <p:sldId id="296" r:id="rId16"/>
    <p:sldId id="294" r:id="rId17"/>
    <p:sldId id="281" r:id="rId18"/>
    <p:sldId id="313" r:id="rId19"/>
    <p:sldId id="312" r:id="rId20"/>
    <p:sldId id="315" r:id="rId21"/>
    <p:sldId id="277" r:id="rId22"/>
    <p:sldId id="311" r:id="rId23"/>
    <p:sldId id="301" r:id="rId24"/>
    <p:sldId id="302" r:id="rId25"/>
    <p:sldId id="309" r:id="rId26"/>
    <p:sldId id="307" r:id="rId27"/>
    <p:sldId id="303" r:id="rId28"/>
    <p:sldId id="306" r:id="rId29"/>
    <p:sldId id="310" r:id="rId30"/>
    <p:sldId id="305" r:id="rId31"/>
    <p:sldId id="308" r:id="rId32"/>
    <p:sldId id="304" r:id="rId33"/>
    <p:sldId id="266" r:id="rId34"/>
    <p:sldId id="282" r:id="rId35"/>
    <p:sldId id="265" r:id="rId36"/>
    <p:sldId id="284" r:id="rId37"/>
    <p:sldId id="316" r:id="rId38"/>
    <p:sldId id="292" r:id="rId39"/>
    <p:sldId id="297" r:id="rId40"/>
    <p:sldId id="263" r:id="rId41"/>
    <p:sldId id="288" r:id="rId42"/>
    <p:sldId id="295" r:id="rId43"/>
    <p:sldId id="27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50A"/>
    <a:srgbClr val="43855C"/>
    <a:srgbClr val="7ECE14"/>
    <a:srgbClr val="493939"/>
    <a:srgbClr val="D2D79F"/>
    <a:srgbClr val="90B77E"/>
    <a:srgbClr val="2C7B0C"/>
    <a:srgbClr val="6BA254"/>
    <a:srgbClr val="7FB26A"/>
    <a:srgbClr val="F4F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51056-14A1-4397-BD34-A93CEC3396F9}" v="365" dt="2022-10-03T04:25:08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민정" userId="ef9aae50dbbcdf68" providerId="LiveId" clId="{0F951056-14A1-4397-BD34-A93CEC3396F9}"/>
    <pc:docChg chg="undo custSel addSld delSld modSld sldOrd">
      <pc:chgData name="강 민정" userId="ef9aae50dbbcdf68" providerId="LiveId" clId="{0F951056-14A1-4397-BD34-A93CEC3396F9}" dt="2022-10-03T04:44:43.748" v="2287" actId="1076"/>
      <pc:docMkLst>
        <pc:docMk/>
      </pc:docMkLst>
      <pc:sldChg chg="addSp delSp modSp mod setBg">
        <pc:chgData name="강 민정" userId="ef9aae50dbbcdf68" providerId="LiveId" clId="{0F951056-14A1-4397-BD34-A93CEC3396F9}" dt="2022-10-03T04:29:49.543" v="2278" actId="20577"/>
        <pc:sldMkLst>
          <pc:docMk/>
          <pc:sldMk cId="1334199614" sldId="256"/>
        </pc:sldMkLst>
        <pc:spChg chg="mod">
          <ac:chgData name="강 민정" userId="ef9aae50dbbcdf68" providerId="LiveId" clId="{0F951056-14A1-4397-BD34-A93CEC3396F9}" dt="2022-10-03T04:29:49.543" v="2278" actId="20577"/>
          <ac:spMkLst>
            <pc:docMk/>
            <pc:sldMk cId="1334199614" sldId="256"/>
            <ac:spMk id="18" creationId="{CCF8704C-95CC-BA3C-9B40-C0953C103FAB}"/>
          </ac:spMkLst>
        </pc:spChg>
        <pc:picChg chg="add mod">
          <ac:chgData name="강 민정" userId="ef9aae50dbbcdf68" providerId="LiveId" clId="{0F951056-14A1-4397-BD34-A93CEC3396F9}" dt="2022-10-03T03:13:09.311" v="526"/>
          <ac:picMkLst>
            <pc:docMk/>
            <pc:sldMk cId="1334199614" sldId="256"/>
            <ac:picMk id="2" creationId="{D250F8CA-087C-5EFC-36B4-C1B23A423E53}"/>
          </ac:picMkLst>
        </pc:picChg>
        <pc:picChg chg="del">
          <ac:chgData name="강 민정" userId="ef9aae50dbbcdf68" providerId="LiveId" clId="{0F951056-14A1-4397-BD34-A93CEC3396F9}" dt="2022-10-03T03:49:17.804" v="838" actId="478"/>
          <ac:picMkLst>
            <pc:docMk/>
            <pc:sldMk cId="1334199614" sldId="256"/>
            <ac:picMk id="5" creationId="{6FB40473-8993-DE9B-DBA1-778BEC06241E}"/>
          </ac:picMkLst>
        </pc:picChg>
      </pc:sldChg>
      <pc:sldChg chg="addSp modSp del mod">
        <pc:chgData name="강 민정" userId="ef9aae50dbbcdf68" providerId="LiveId" clId="{0F951056-14A1-4397-BD34-A93CEC3396F9}" dt="2022-10-03T03:18:03.900" v="544" actId="47"/>
        <pc:sldMkLst>
          <pc:docMk/>
          <pc:sldMk cId="4257072871" sldId="257"/>
        </pc:sldMkLst>
        <pc:spChg chg="add mod">
          <ac:chgData name="강 민정" userId="ef9aae50dbbcdf68" providerId="LiveId" clId="{0F951056-14A1-4397-BD34-A93CEC3396F9}" dt="2022-10-03T02:55:15.794" v="249" actId="1076"/>
          <ac:spMkLst>
            <pc:docMk/>
            <pc:sldMk cId="4257072871" sldId="257"/>
            <ac:spMk id="2" creationId="{1BDF9348-2AB7-C84E-1E09-38B16362F6B6}"/>
          </ac:spMkLst>
        </pc:spChg>
        <pc:spChg chg="mod">
          <ac:chgData name="강 민정" userId="ef9aae50dbbcdf68" providerId="LiveId" clId="{0F951056-14A1-4397-BD34-A93CEC3396F9}" dt="2022-09-30T12:32:46.403" v="7" actId="1076"/>
          <ac:spMkLst>
            <pc:docMk/>
            <pc:sldMk cId="4257072871" sldId="257"/>
            <ac:spMk id="13" creationId="{D6A77E68-932C-A13C-B469-2D0AF032E95C}"/>
          </ac:spMkLst>
        </pc:spChg>
      </pc:sldChg>
      <pc:sldChg chg="addSp delSp modSp new del mod setBg">
        <pc:chgData name="강 민정" userId="ef9aae50dbbcdf68" providerId="LiveId" clId="{0F951056-14A1-4397-BD34-A93CEC3396F9}" dt="2022-10-03T04:12:11.984" v="1600" actId="47"/>
        <pc:sldMkLst>
          <pc:docMk/>
          <pc:sldMk cId="4279967370" sldId="258"/>
        </pc:sldMkLst>
        <pc:spChg chg="del">
          <ac:chgData name="강 민정" userId="ef9aae50dbbcdf68" providerId="LiveId" clId="{0F951056-14A1-4397-BD34-A93CEC3396F9}" dt="2022-10-03T03:03:11.610" v="251" actId="478"/>
          <ac:spMkLst>
            <pc:docMk/>
            <pc:sldMk cId="4279967370" sldId="258"/>
            <ac:spMk id="2" creationId="{46CD1B5C-60A0-4E80-3E20-1745F429D541}"/>
          </ac:spMkLst>
        </pc:spChg>
        <pc:spChg chg="del">
          <ac:chgData name="강 민정" userId="ef9aae50dbbcdf68" providerId="LiveId" clId="{0F951056-14A1-4397-BD34-A93CEC3396F9}" dt="2022-10-03T03:03:13.162" v="252" actId="478"/>
          <ac:spMkLst>
            <pc:docMk/>
            <pc:sldMk cId="4279967370" sldId="258"/>
            <ac:spMk id="3" creationId="{3ED9734C-6938-B787-AC4B-A4E534B8DBAE}"/>
          </ac:spMkLst>
        </pc:spChg>
        <pc:spChg chg="mod">
          <ac:chgData name="강 민정" userId="ef9aae50dbbcdf68" providerId="LiveId" clId="{0F951056-14A1-4397-BD34-A93CEC3396F9}" dt="2022-10-03T03:14:01.145" v="531" actId="692"/>
          <ac:spMkLst>
            <pc:docMk/>
            <pc:sldMk cId="4279967370" sldId="258"/>
            <ac:spMk id="5" creationId="{261CAC38-BFE6-3839-C6B0-71C52A1C2693}"/>
          </ac:spMkLst>
        </pc:spChg>
        <pc:spChg chg="mod">
          <ac:chgData name="강 민정" userId="ef9aae50dbbcdf68" providerId="LiveId" clId="{0F951056-14A1-4397-BD34-A93CEC3396F9}" dt="2022-10-03T03:14:01.145" v="531" actId="692"/>
          <ac:spMkLst>
            <pc:docMk/>
            <pc:sldMk cId="4279967370" sldId="258"/>
            <ac:spMk id="8" creationId="{F1A03294-ACD8-B9DC-2B0D-F231BD00F9C3}"/>
          </ac:spMkLst>
        </pc:spChg>
        <pc:spChg chg="mod">
          <ac:chgData name="강 민정" userId="ef9aae50dbbcdf68" providerId="LiveId" clId="{0F951056-14A1-4397-BD34-A93CEC3396F9}" dt="2022-10-03T03:14:01.145" v="531" actId="692"/>
          <ac:spMkLst>
            <pc:docMk/>
            <pc:sldMk cId="4279967370" sldId="258"/>
            <ac:spMk id="10" creationId="{993A9EED-D678-95AF-E826-ABBBD29348B5}"/>
          </ac:spMkLst>
        </pc:spChg>
        <pc:spChg chg="mod">
          <ac:chgData name="강 민정" userId="ef9aae50dbbcdf68" providerId="LiveId" clId="{0F951056-14A1-4397-BD34-A93CEC3396F9}" dt="2022-10-03T03:14:01.145" v="531" actId="692"/>
          <ac:spMkLst>
            <pc:docMk/>
            <pc:sldMk cId="4279967370" sldId="258"/>
            <ac:spMk id="12" creationId="{E811947A-DD8A-C403-5B54-7125B67B8C36}"/>
          </ac:spMkLst>
        </pc:spChg>
        <pc:spChg chg="mod">
          <ac:chgData name="강 민정" userId="ef9aae50dbbcdf68" providerId="LiveId" clId="{0F951056-14A1-4397-BD34-A93CEC3396F9}" dt="2022-10-03T03:15:28.545" v="535" actId="692"/>
          <ac:spMkLst>
            <pc:docMk/>
            <pc:sldMk cId="4279967370" sldId="258"/>
            <ac:spMk id="16" creationId="{B612A627-8446-85C3-0AA8-880CEAFF9857}"/>
          </ac:spMkLst>
        </pc:spChg>
        <pc:spChg chg="mod">
          <ac:chgData name="강 민정" userId="ef9aae50dbbcdf68" providerId="LiveId" clId="{0F951056-14A1-4397-BD34-A93CEC3396F9}" dt="2022-10-03T03:15:28.545" v="535" actId="692"/>
          <ac:spMkLst>
            <pc:docMk/>
            <pc:sldMk cId="4279967370" sldId="258"/>
            <ac:spMk id="18" creationId="{21AD74E6-3290-1837-5CCA-B6AA044C5724}"/>
          </ac:spMkLst>
        </pc:spChg>
        <pc:spChg chg="mod">
          <ac:chgData name="강 민정" userId="ef9aae50dbbcdf68" providerId="LiveId" clId="{0F951056-14A1-4397-BD34-A93CEC3396F9}" dt="2022-10-03T03:15:28.545" v="535" actId="692"/>
          <ac:spMkLst>
            <pc:docMk/>
            <pc:sldMk cId="4279967370" sldId="258"/>
            <ac:spMk id="22" creationId="{D688BD09-9353-919E-6BA9-31E6401A025F}"/>
          </ac:spMkLst>
        </pc:spChg>
        <pc:spChg chg="mod">
          <ac:chgData name="강 민정" userId="ef9aae50dbbcdf68" providerId="LiveId" clId="{0F951056-14A1-4397-BD34-A93CEC3396F9}" dt="2022-10-03T03:15:28.545" v="535" actId="692"/>
          <ac:spMkLst>
            <pc:docMk/>
            <pc:sldMk cId="4279967370" sldId="258"/>
            <ac:spMk id="24" creationId="{32CAF314-19F7-5169-B438-4783866DB255}"/>
          </ac:spMkLst>
        </pc:spChg>
        <pc:spChg chg="mod">
          <ac:chgData name="강 민정" userId="ef9aae50dbbcdf68" providerId="LiveId" clId="{0F951056-14A1-4397-BD34-A93CEC3396F9}" dt="2022-10-03T03:21:18.217" v="567" actId="1036"/>
          <ac:spMkLst>
            <pc:docMk/>
            <pc:sldMk cId="4279967370" sldId="258"/>
            <ac:spMk id="27" creationId="{BBDD439D-3A0C-B2F9-F18F-17B72D4148E4}"/>
          </ac:spMkLst>
        </pc:spChg>
        <pc:spChg chg="mod">
          <ac:chgData name="강 민정" userId="ef9aae50dbbcdf68" providerId="LiveId" clId="{0F951056-14A1-4397-BD34-A93CEC3396F9}" dt="2022-10-03T03:21:18.217" v="567" actId="1036"/>
          <ac:spMkLst>
            <pc:docMk/>
            <pc:sldMk cId="4279967370" sldId="258"/>
            <ac:spMk id="30" creationId="{0AC40400-5509-EBFC-4629-DE03B32B9BAA}"/>
          </ac:spMkLst>
        </pc:spChg>
        <pc:spChg chg="mod">
          <ac:chgData name="강 민정" userId="ef9aae50dbbcdf68" providerId="LiveId" clId="{0F951056-14A1-4397-BD34-A93CEC3396F9}" dt="2022-10-03T03:21:18.217" v="567" actId="1036"/>
          <ac:spMkLst>
            <pc:docMk/>
            <pc:sldMk cId="4279967370" sldId="258"/>
            <ac:spMk id="33" creationId="{385A3385-64AC-7A22-E2FC-BB0D10120CC2}"/>
          </ac:spMkLst>
        </pc:spChg>
        <pc:spChg chg="mod">
          <ac:chgData name="강 민정" userId="ef9aae50dbbcdf68" providerId="LiveId" clId="{0F951056-14A1-4397-BD34-A93CEC3396F9}" dt="2022-10-03T03:21:18.217" v="567" actId="1036"/>
          <ac:spMkLst>
            <pc:docMk/>
            <pc:sldMk cId="4279967370" sldId="258"/>
            <ac:spMk id="35" creationId="{C932B36A-AE11-20F1-3711-62A8F2D6597D}"/>
          </ac:spMkLst>
        </pc:spChg>
        <pc:spChg chg="mod">
          <ac:chgData name="강 민정" userId="ef9aae50dbbcdf68" providerId="LiveId" clId="{0F951056-14A1-4397-BD34-A93CEC3396F9}" dt="2022-10-03T03:03:54.881" v="255"/>
          <ac:spMkLst>
            <pc:docMk/>
            <pc:sldMk cId="4279967370" sldId="258"/>
            <ac:spMk id="38" creationId="{E978B4FB-F253-B042-BAF7-530AAC39D4FE}"/>
          </ac:spMkLst>
        </pc:spChg>
        <pc:spChg chg="mod">
          <ac:chgData name="강 민정" userId="ef9aae50dbbcdf68" providerId="LiveId" clId="{0F951056-14A1-4397-BD34-A93CEC3396F9}" dt="2022-10-03T03:03:54.881" v="255"/>
          <ac:spMkLst>
            <pc:docMk/>
            <pc:sldMk cId="4279967370" sldId="258"/>
            <ac:spMk id="41" creationId="{09AD4549-844A-F583-1D8D-3BBA5E22E0CE}"/>
          </ac:spMkLst>
        </pc:spChg>
        <pc:spChg chg="mod">
          <ac:chgData name="강 민정" userId="ef9aae50dbbcdf68" providerId="LiveId" clId="{0F951056-14A1-4397-BD34-A93CEC3396F9}" dt="2022-10-03T03:03:54.881" v="255"/>
          <ac:spMkLst>
            <pc:docMk/>
            <pc:sldMk cId="4279967370" sldId="258"/>
            <ac:spMk id="43" creationId="{8368F5E0-CABC-A04B-E0C5-A8E5EA0BB4D4}"/>
          </ac:spMkLst>
        </pc:spChg>
        <pc:spChg chg="mod">
          <ac:chgData name="강 민정" userId="ef9aae50dbbcdf68" providerId="LiveId" clId="{0F951056-14A1-4397-BD34-A93CEC3396F9}" dt="2022-10-03T03:03:54.881" v="255"/>
          <ac:spMkLst>
            <pc:docMk/>
            <pc:sldMk cId="4279967370" sldId="258"/>
            <ac:spMk id="45" creationId="{0FF41213-77FA-2034-FED0-56F94AC8D967}"/>
          </ac:spMkLst>
        </pc:spChg>
        <pc:spChg chg="mod">
          <ac:chgData name="강 민정" userId="ef9aae50dbbcdf68" providerId="LiveId" clId="{0F951056-14A1-4397-BD34-A93CEC3396F9}" dt="2022-10-03T03:15:00.712" v="534" actId="692"/>
          <ac:spMkLst>
            <pc:docMk/>
            <pc:sldMk cId="4279967370" sldId="258"/>
            <ac:spMk id="49" creationId="{15B11D2A-93D9-A70A-896F-C079D15D73A1}"/>
          </ac:spMkLst>
        </pc:spChg>
        <pc:spChg chg="mod">
          <ac:chgData name="강 민정" userId="ef9aae50dbbcdf68" providerId="LiveId" clId="{0F951056-14A1-4397-BD34-A93CEC3396F9}" dt="2022-10-03T03:15:00.712" v="534" actId="692"/>
          <ac:spMkLst>
            <pc:docMk/>
            <pc:sldMk cId="4279967370" sldId="258"/>
            <ac:spMk id="51" creationId="{C5FB0823-3FE0-8CFE-D625-CF0168792470}"/>
          </ac:spMkLst>
        </pc:spChg>
        <pc:spChg chg="add del mod">
          <ac:chgData name="강 민정" userId="ef9aae50dbbcdf68" providerId="LiveId" clId="{0F951056-14A1-4397-BD34-A93CEC3396F9}" dt="2022-10-03T03:07:24.697" v="346" actId="478"/>
          <ac:spMkLst>
            <pc:docMk/>
            <pc:sldMk cId="4279967370" sldId="258"/>
            <ac:spMk id="55" creationId="{916BA3D9-F8B4-9455-B61C-5FB0886128A6}"/>
          </ac:spMkLst>
        </pc:spChg>
        <pc:spChg chg="add del mod">
          <ac:chgData name="강 민정" userId="ef9aae50dbbcdf68" providerId="LiveId" clId="{0F951056-14A1-4397-BD34-A93CEC3396F9}" dt="2022-10-03T03:10:00.623" v="509" actId="478"/>
          <ac:spMkLst>
            <pc:docMk/>
            <pc:sldMk cId="4279967370" sldId="258"/>
            <ac:spMk id="57" creationId="{5B339964-6E8A-CB61-9B0B-F344F12BAE9E}"/>
          </ac:spMkLst>
        </pc:spChg>
        <pc:spChg chg="add mod">
          <ac:chgData name="강 민정" userId="ef9aae50dbbcdf68" providerId="LiveId" clId="{0F951056-14A1-4397-BD34-A93CEC3396F9}" dt="2022-10-03T03:26:43.890" v="591" actId="14100"/>
          <ac:spMkLst>
            <pc:docMk/>
            <pc:sldMk cId="4279967370" sldId="258"/>
            <ac:spMk id="58" creationId="{35513CBC-F420-9D41-540D-5BE2BD620B04}"/>
          </ac:spMkLst>
        </pc:spChg>
        <pc:spChg chg="add mod">
          <ac:chgData name="강 민정" userId="ef9aae50dbbcdf68" providerId="LiveId" clId="{0F951056-14A1-4397-BD34-A93CEC3396F9}" dt="2022-10-03T03:26:43.890" v="591" actId="14100"/>
          <ac:spMkLst>
            <pc:docMk/>
            <pc:sldMk cId="4279967370" sldId="258"/>
            <ac:spMk id="59" creationId="{2FF9696A-65C6-071B-6560-EC7FC42347D8}"/>
          </ac:spMkLst>
        </pc:spChg>
        <pc:spChg chg="add mod">
          <ac:chgData name="강 민정" userId="ef9aae50dbbcdf68" providerId="LiveId" clId="{0F951056-14A1-4397-BD34-A93CEC3396F9}" dt="2022-10-03T03:26:43.890" v="591" actId="14100"/>
          <ac:spMkLst>
            <pc:docMk/>
            <pc:sldMk cId="4279967370" sldId="258"/>
            <ac:spMk id="60" creationId="{F4DA3A7A-2782-C1D1-AB6A-EDA19A039E75}"/>
          </ac:spMkLst>
        </pc:spChg>
        <pc:spChg chg="add mod">
          <ac:chgData name="강 민정" userId="ef9aae50dbbcdf68" providerId="LiveId" clId="{0F951056-14A1-4397-BD34-A93CEC3396F9}" dt="2022-10-03T03:26:43.890" v="591" actId="14100"/>
          <ac:spMkLst>
            <pc:docMk/>
            <pc:sldMk cId="4279967370" sldId="258"/>
            <ac:spMk id="61" creationId="{6DEA9DC8-BAB1-0E15-3408-5F0F6468E5F7}"/>
          </ac:spMkLst>
        </pc:spChg>
        <pc:spChg chg="add mod">
          <ac:chgData name="강 민정" userId="ef9aae50dbbcdf68" providerId="LiveId" clId="{0F951056-14A1-4397-BD34-A93CEC3396F9}" dt="2022-10-03T03:26:43.890" v="591" actId="14100"/>
          <ac:spMkLst>
            <pc:docMk/>
            <pc:sldMk cId="4279967370" sldId="258"/>
            <ac:spMk id="62" creationId="{D72BF7FB-E214-DABD-8142-4B679E719858}"/>
          </ac:spMkLst>
        </pc:spChg>
        <pc:spChg chg="add mod">
          <ac:chgData name="강 민정" userId="ef9aae50dbbcdf68" providerId="LiveId" clId="{0F951056-14A1-4397-BD34-A93CEC3396F9}" dt="2022-10-03T03:26:43.890" v="591" actId="14100"/>
          <ac:spMkLst>
            <pc:docMk/>
            <pc:sldMk cId="4279967370" sldId="258"/>
            <ac:spMk id="63" creationId="{53A04C36-B115-0286-A590-3FA373EB2C55}"/>
          </ac:spMkLst>
        </pc:spChg>
        <pc:spChg chg="add mod">
          <ac:chgData name="강 민정" userId="ef9aae50dbbcdf68" providerId="LiveId" clId="{0F951056-14A1-4397-BD34-A93CEC3396F9}" dt="2022-10-03T03:37:53.509" v="659" actId="1076"/>
          <ac:spMkLst>
            <pc:docMk/>
            <pc:sldMk cId="4279967370" sldId="258"/>
            <ac:spMk id="92" creationId="{2BC4D5CD-B9D6-4239-1B78-4F20062607BB}"/>
          </ac:spMkLst>
        </pc:spChg>
        <pc:spChg chg="add mod">
          <ac:chgData name="강 민정" userId="ef9aae50dbbcdf68" providerId="LiveId" clId="{0F951056-14A1-4397-BD34-A93CEC3396F9}" dt="2022-10-03T03:52:46.767" v="991" actId="1076"/>
          <ac:spMkLst>
            <pc:docMk/>
            <pc:sldMk cId="4279967370" sldId="258"/>
            <ac:spMk id="95" creationId="{A860A88A-A145-A792-7415-C9B5C09904DB}"/>
          </ac:spMkLst>
        </pc:spChg>
        <pc:spChg chg="add del">
          <ac:chgData name="강 민정" userId="ef9aae50dbbcdf68" providerId="LiveId" clId="{0F951056-14A1-4397-BD34-A93CEC3396F9}" dt="2022-10-03T03:43:44.267" v="755" actId="22"/>
          <ac:spMkLst>
            <pc:docMk/>
            <pc:sldMk cId="4279967370" sldId="258"/>
            <ac:spMk id="97" creationId="{54F923FA-8769-6ED8-E2B2-9F45D1C136F4}"/>
          </ac:spMkLst>
        </pc:spChg>
        <pc:spChg chg="add mod">
          <ac:chgData name="강 민정" userId="ef9aae50dbbcdf68" providerId="LiveId" clId="{0F951056-14A1-4397-BD34-A93CEC3396F9}" dt="2022-10-03T03:52:35.263" v="990" actId="1076"/>
          <ac:spMkLst>
            <pc:docMk/>
            <pc:sldMk cId="4279967370" sldId="258"/>
            <ac:spMk id="98" creationId="{43EF9E08-A0EE-C897-6AE4-05D6440B0F95}"/>
          </ac:spMkLst>
        </pc:spChg>
        <pc:grpChg chg="add mod">
          <ac:chgData name="강 민정" userId="ef9aae50dbbcdf68" providerId="LiveId" clId="{0F951056-14A1-4397-BD34-A93CEC3396F9}" dt="2022-10-03T03:05:38.893" v="328" actId="164"/>
          <ac:grpSpMkLst>
            <pc:docMk/>
            <pc:sldMk cId="4279967370" sldId="258"/>
            <ac:grpSpMk id="4" creationId="{4730A92F-FD0C-AC17-53BE-99C6F5126228}"/>
          </ac:grpSpMkLst>
        </pc:grpChg>
        <pc:grpChg chg="add mod">
          <ac:chgData name="강 민정" userId="ef9aae50dbbcdf68" providerId="LiveId" clId="{0F951056-14A1-4397-BD34-A93CEC3396F9}" dt="2022-10-03T03:05:38.893" v="328" actId="164"/>
          <ac:grpSpMkLst>
            <pc:docMk/>
            <pc:sldMk cId="4279967370" sldId="258"/>
            <ac:grpSpMk id="14" creationId="{D39173F5-B8F0-BD7D-A7B3-D5DCDB5DE4AF}"/>
          </ac:grpSpMkLst>
        </pc:grpChg>
        <pc:grpChg chg="add mod">
          <ac:chgData name="강 민정" userId="ef9aae50dbbcdf68" providerId="LiveId" clId="{0F951056-14A1-4397-BD34-A93CEC3396F9}" dt="2022-10-03T03:05:38.893" v="328" actId="164"/>
          <ac:grpSpMkLst>
            <pc:docMk/>
            <pc:sldMk cId="4279967370" sldId="258"/>
            <ac:grpSpMk id="20" creationId="{B5835867-C986-78C0-7F6A-68625844F7D7}"/>
          </ac:grpSpMkLst>
        </pc:grpChg>
        <pc:grpChg chg="add mod">
          <ac:chgData name="강 민정" userId="ef9aae50dbbcdf68" providerId="LiveId" clId="{0F951056-14A1-4397-BD34-A93CEC3396F9}" dt="2022-10-03T03:04:59.599" v="266" actId="164"/>
          <ac:grpSpMkLst>
            <pc:docMk/>
            <pc:sldMk cId="4279967370" sldId="258"/>
            <ac:grpSpMk id="26" creationId="{055DF48D-D516-4B78-8DA7-85DC0BDB62E6}"/>
          </ac:grpSpMkLst>
        </pc:grpChg>
        <pc:grpChg chg="add mod">
          <ac:chgData name="강 민정" userId="ef9aae50dbbcdf68" providerId="LiveId" clId="{0F951056-14A1-4397-BD34-A93CEC3396F9}" dt="2022-10-03T03:04:59.599" v="266" actId="164"/>
          <ac:grpSpMkLst>
            <pc:docMk/>
            <pc:sldMk cId="4279967370" sldId="258"/>
            <ac:grpSpMk id="32" creationId="{258ED523-2CB7-F6E7-880E-FB0CDFC13279}"/>
          </ac:grpSpMkLst>
        </pc:grpChg>
        <pc:grpChg chg="add del mod">
          <ac:chgData name="강 민정" userId="ef9aae50dbbcdf68" providerId="LiveId" clId="{0F951056-14A1-4397-BD34-A93CEC3396F9}" dt="2022-10-03T03:03:56.690" v="256" actId="478"/>
          <ac:grpSpMkLst>
            <pc:docMk/>
            <pc:sldMk cId="4279967370" sldId="258"/>
            <ac:grpSpMk id="37" creationId="{F8B04056-E8FA-F677-BBAD-5D4948914599}"/>
          </ac:grpSpMkLst>
        </pc:grpChg>
        <pc:grpChg chg="add mod">
          <ac:chgData name="강 민정" userId="ef9aae50dbbcdf68" providerId="LiveId" clId="{0F951056-14A1-4397-BD34-A93CEC3396F9}" dt="2022-10-03T03:05:38.893" v="328" actId="164"/>
          <ac:grpSpMkLst>
            <pc:docMk/>
            <pc:sldMk cId="4279967370" sldId="258"/>
            <ac:grpSpMk id="47" creationId="{ECCF43E1-64D5-8AA6-4439-75AF610B0ABC}"/>
          </ac:grpSpMkLst>
        </pc:grpChg>
        <pc:grpChg chg="add mod">
          <ac:chgData name="강 민정" userId="ef9aae50dbbcdf68" providerId="LiveId" clId="{0F951056-14A1-4397-BD34-A93CEC3396F9}" dt="2022-10-03T03:05:38.893" v="328" actId="164"/>
          <ac:grpSpMkLst>
            <pc:docMk/>
            <pc:sldMk cId="4279967370" sldId="258"/>
            <ac:grpSpMk id="53" creationId="{865D7CD3-AC83-4ABE-FF30-51CCBD42CFC0}"/>
          </ac:grpSpMkLst>
        </pc:grpChg>
        <pc:grpChg chg="add mod ord">
          <ac:chgData name="강 민정" userId="ef9aae50dbbcdf68" providerId="LiveId" clId="{0F951056-14A1-4397-BD34-A93CEC3396F9}" dt="2022-10-03T03:18:50.751" v="546" actId="164"/>
          <ac:grpSpMkLst>
            <pc:docMk/>
            <pc:sldMk cId="4279967370" sldId="258"/>
            <ac:grpSpMk id="54" creationId="{89E89BBA-C65B-CD84-A2B7-B7E5C4B8FFE4}"/>
          </ac:grpSpMkLst>
        </pc:grpChg>
        <pc:grpChg chg="add mod">
          <ac:chgData name="강 민정" userId="ef9aae50dbbcdf68" providerId="LiveId" clId="{0F951056-14A1-4397-BD34-A93CEC3396F9}" dt="2022-10-03T03:24:38.615" v="588" actId="1076"/>
          <ac:grpSpMkLst>
            <pc:docMk/>
            <pc:sldMk cId="4279967370" sldId="258"/>
            <ac:grpSpMk id="86" creationId="{2D4D5F14-AE8C-4781-03B3-FF9FA5AD65A1}"/>
          </ac:grpSpMkLst>
        </pc:grpChg>
        <pc:picChg chg="add del mod">
          <ac:chgData name="강 민정" userId="ef9aae50dbbcdf68" providerId="LiveId" clId="{0F951056-14A1-4397-BD34-A93CEC3396F9}" dt="2022-10-03T03:49:15.127" v="837" actId="478"/>
          <ac:picMkLst>
            <pc:docMk/>
            <pc:sldMk cId="4279967370" sldId="258"/>
            <ac:picMk id="56" creationId="{FB52C768-F984-7032-42BF-AEC217510385}"/>
          </ac:picMkLst>
        </pc:picChg>
        <pc:picChg chg="add mod">
          <ac:chgData name="강 민정" userId="ef9aae50dbbcdf68" providerId="LiveId" clId="{0F951056-14A1-4397-BD34-A93CEC3396F9}" dt="2022-10-03T03:13:01.002" v="525" actId="1076"/>
          <ac:picMkLst>
            <pc:docMk/>
            <pc:sldMk cId="4279967370" sldId="258"/>
            <ac:picMk id="65" creationId="{5EAF740A-A367-BC90-A9FC-100BD2D00EF8}"/>
          </ac:picMkLst>
        </pc:picChg>
        <pc:picChg chg="del">
          <ac:chgData name="강 민정" userId="ef9aae50dbbcdf68" providerId="LiveId" clId="{0F951056-14A1-4397-BD34-A93CEC3396F9}" dt="2022-10-03T03:32:43.026" v="619" actId="478"/>
          <ac:picMkLst>
            <pc:docMk/>
            <pc:sldMk cId="4279967370" sldId="258"/>
            <ac:picMk id="93" creationId="{0BB1FCF5-6170-3D37-0305-33C54FAC13E0}"/>
          </ac:picMkLst>
        </pc:picChg>
        <pc:cxnChg chg="mod">
          <ac:chgData name="강 민정" userId="ef9aae50dbbcdf68" providerId="LiveId" clId="{0F951056-14A1-4397-BD34-A93CEC3396F9}" dt="2022-10-03T03:14:01.145" v="531" actId="692"/>
          <ac:cxnSpMkLst>
            <pc:docMk/>
            <pc:sldMk cId="4279967370" sldId="258"/>
            <ac:cxnSpMk id="6" creationId="{92788B5F-2819-BE3D-FA5B-F9D69091C647}"/>
          </ac:cxnSpMkLst>
        </pc:cxnChg>
        <pc:cxnChg chg="mod">
          <ac:chgData name="강 민정" userId="ef9aae50dbbcdf68" providerId="LiveId" clId="{0F951056-14A1-4397-BD34-A93CEC3396F9}" dt="2022-10-03T03:14:01.145" v="531" actId="692"/>
          <ac:cxnSpMkLst>
            <pc:docMk/>
            <pc:sldMk cId="4279967370" sldId="258"/>
            <ac:cxnSpMk id="7" creationId="{B4046383-C791-DB22-8A12-23B91E1312F9}"/>
          </ac:cxnSpMkLst>
        </pc:cxnChg>
        <pc:cxnChg chg="mod">
          <ac:chgData name="강 민정" userId="ef9aae50dbbcdf68" providerId="LiveId" clId="{0F951056-14A1-4397-BD34-A93CEC3396F9}" dt="2022-10-03T03:14:01.145" v="531" actId="692"/>
          <ac:cxnSpMkLst>
            <pc:docMk/>
            <pc:sldMk cId="4279967370" sldId="258"/>
            <ac:cxnSpMk id="9" creationId="{F54A41F7-2916-F129-F019-BA824354BF12}"/>
          </ac:cxnSpMkLst>
        </pc:cxnChg>
        <pc:cxnChg chg="mod">
          <ac:chgData name="강 민정" userId="ef9aae50dbbcdf68" providerId="LiveId" clId="{0F951056-14A1-4397-BD34-A93CEC3396F9}" dt="2022-10-03T03:14:01.145" v="531" actId="692"/>
          <ac:cxnSpMkLst>
            <pc:docMk/>
            <pc:sldMk cId="4279967370" sldId="258"/>
            <ac:cxnSpMk id="11" creationId="{C98A1E47-2655-AB04-0B0C-7A711EB6B155}"/>
          </ac:cxnSpMkLst>
        </pc:cxnChg>
        <pc:cxnChg chg="mod">
          <ac:chgData name="강 민정" userId="ef9aae50dbbcdf68" providerId="LiveId" clId="{0F951056-14A1-4397-BD34-A93CEC3396F9}" dt="2022-10-03T03:14:01.145" v="531" actId="692"/>
          <ac:cxnSpMkLst>
            <pc:docMk/>
            <pc:sldMk cId="4279967370" sldId="258"/>
            <ac:cxnSpMk id="13" creationId="{BE84AF19-81CC-B8C3-7292-E5FA0A39953F}"/>
          </ac:cxnSpMkLst>
        </pc:cxnChg>
        <pc:cxnChg chg="mod">
          <ac:chgData name="강 민정" userId="ef9aae50dbbcdf68" providerId="LiveId" clId="{0F951056-14A1-4397-BD34-A93CEC3396F9}" dt="2022-10-03T03:15:56.098" v="537" actId="692"/>
          <ac:cxnSpMkLst>
            <pc:docMk/>
            <pc:sldMk cId="4279967370" sldId="258"/>
            <ac:cxnSpMk id="15" creationId="{FFFABEAB-62E1-0764-455B-EB7FF8DF39AD}"/>
          </ac:cxnSpMkLst>
        </pc:cxnChg>
        <pc:cxnChg chg="mod">
          <ac:chgData name="강 민정" userId="ef9aae50dbbcdf68" providerId="LiveId" clId="{0F951056-14A1-4397-BD34-A93CEC3396F9}" dt="2022-10-03T03:15:56.098" v="537" actId="692"/>
          <ac:cxnSpMkLst>
            <pc:docMk/>
            <pc:sldMk cId="4279967370" sldId="258"/>
            <ac:cxnSpMk id="17" creationId="{EF150419-53B8-3352-6763-88BA6A6FD765}"/>
          </ac:cxnSpMkLst>
        </pc:cxnChg>
        <pc:cxnChg chg="mod">
          <ac:chgData name="강 민정" userId="ef9aae50dbbcdf68" providerId="LiveId" clId="{0F951056-14A1-4397-BD34-A93CEC3396F9}" dt="2022-10-03T03:15:56.098" v="537" actId="692"/>
          <ac:cxnSpMkLst>
            <pc:docMk/>
            <pc:sldMk cId="4279967370" sldId="258"/>
            <ac:cxnSpMk id="19" creationId="{648ED4FD-464C-9835-111D-FF3467B30B89}"/>
          </ac:cxnSpMkLst>
        </pc:cxnChg>
        <pc:cxnChg chg="mod">
          <ac:chgData name="강 민정" userId="ef9aae50dbbcdf68" providerId="LiveId" clId="{0F951056-14A1-4397-BD34-A93CEC3396F9}" dt="2022-10-03T03:16:18.003" v="538" actId="692"/>
          <ac:cxnSpMkLst>
            <pc:docMk/>
            <pc:sldMk cId="4279967370" sldId="258"/>
            <ac:cxnSpMk id="21" creationId="{4B34EA5B-5CE4-F6AF-400F-BA02CDAEEB25}"/>
          </ac:cxnSpMkLst>
        </pc:cxnChg>
        <pc:cxnChg chg="mod">
          <ac:chgData name="강 민정" userId="ef9aae50dbbcdf68" providerId="LiveId" clId="{0F951056-14A1-4397-BD34-A93CEC3396F9}" dt="2022-10-03T03:16:18.003" v="538" actId="692"/>
          <ac:cxnSpMkLst>
            <pc:docMk/>
            <pc:sldMk cId="4279967370" sldId="258"/>
            <ac:cxnSpMk id="23" creationId="{5AD13D29-FCF6-8343-B46D-74351B6C6E9D}"/>
          </ac:cxnSpMkLst>
        </pc:cxnChg>
        <pc:cxnChg chg="mod">
          <ac:chgData name="강 민정" userId="ef9aae50dbbcdf68" providerId="LiveId" clId="{0F951056-14A1-4397-BD34-A93CEC3396F9}" dt="2022-10-03T03:16:18.003" v="538" actId="692"/>
          <ac:cxnSpMkLst>
            <pc:docMk/>
            <pc:sldMk cId="4279967370" sldId="258"/>
            <ac:cxnSpMk id="25" creationId="{3CEE6D11-1B8B-7A34-658F-590304ADE18B}"/>
          </ac:cxnSpMkLst>
        </pc:cxnChg>
        <pc:cxnChg chg="mod">
          <ac:chgData name="강 민정" userId="ef9aae50dbbcdf68" providerId="LiveId" clId="{0F951056-14A1-4397-BD34-A93CEC3396F9}" dt="2022-10-03T03:21:18.217" v="567" actId="1036"/>
          <ac:cxnSpMkLst>
            <pc:docMk/>
            <pc:sldMk cId="4279967370" sldId="258"/>
            <ac:cxnSpMk id="28" creationId="{71EFF7CA-1961-648E-D980-201DBF14B838}"/>
          </ac:cxnSpMkLst>
        </pc:cxnChg>
        <pc:cxnChg chg="mod">
          <ac:chgData name="강 민정" userId="ef9aae50dbbcdf68" providerId="LiveId" clId="{0F951056-14A1-4397-BD34-A93CEC3396F9}" dt="2022-10-03T03:21:18.217" v="567" actId="1036"/>
          <ac:cxnSpMkLst>
            <pc:docMk/>
            <pc:sldMk cId="4279967370" sldId="258"/>
            <ac:cxnSpMk id="29" creationId="{27419B0A-E68C-1489-B1FC-7E3AA405350A}"/>
          </ac:cxnSpMkLst>
        </pc:cxnChg>
        <pc:cxnChg chg="mod">
          <ac:chgData name="강 민정" userId="ef9aae50dbbcdf68" providerId="LiveId" clId="{0F951056-14A1-4397-BD34-A93CEC3396F9}" dt="2022-10-03T03:21:18.217" v="567" actId="1036"/>
          <ac:cxnSpMkLst>
            <pc:docMk/>
            <pc:sldMk cId="4279967370" sldId="258"/>
            <ac:cxnSpMk id="31" creationId="{7DB1E48C-3BD7-58DA-9EAE-127C982F9D48}"/>
          </ac:cxnSpMkLst>
        </pc:cxnChg>
        <pc:cxnChg chg="mod">
          <ac:chgData name="강 민정" userId="ef9aae50dbbcdf68" providerId="LiveId" clId="{0F951056-14A1-4397-BD34-A93CEC3396F9}" dt="2022-10-03T03:21:18.217" v="567" actId="1036"/>
          <ac:cxnSpMkLst>
            <pc:docMk/>
            <pc:sldMk cId="4279967370" sldId="258"/>
            <ac:cxnSpMk id="34" creationId="{DC85C337-BD53-A85C-29AE-273C40DCE4B6}"/>
          </ac:cxnSpMkLst>
        </pc:cxnChg>
        <pc:cxnChg chg="mod">
          <ac:chgData name="강 민정" userId="ef9aae50dbbcdf68" providerId="LiveId" clId="{0F951056-14A1-4397-BD34-A93CEC3396F9}" dt="2022-10-03T03:21:18.217" v="567" actId="1036"/>
          <ac:cxnSpMkLst>
            <pc:docMk/>
            <pc:sldMk cId="4279967370" sldId="258"/>
            <ac:cxnSpMk id="36" creationId="{3E02B0CE-61D9-F3A3-45FF-AB74152D1844}"/>
          </ac:cxnSpMkLst>
        </pc:cxnChg>
        <pc:cxnChg chg="mod">
          <ac:chgData name="강 민정" userId="ef9aae50dbbcdf68" providerId="LiveId" clId="{0F951056-14A1-4397-BD34-A93CEC3396F9}" dt="2022-10-03T03:03:54.881" v="255"/>
          <ac:cxnSpMkLst>
            <pc:docMk/>
            <pc:sldMk cId="4279967370" sldId="258"/>
            <ac:cxnSpMk id="39" creationId="{29A58749-DDBF-353F-04FA-F011AF7D9EA2}"/>
          </ac:cxnSpMkLst>
        </pc:cxnChg>
        <pc:cxnChg chg="mod">
          <ac:chgData name="강 민정" userId="ef9aae50dbbcdf68" providerId="LiveId" clId="{0F951056-14A1-4397-BD34-A93CEC3396F9}" dt="2022-10-03T03:03:56.690" v="256" actId="478"/>
          <ac:cxnSpMkLst>
            <pc:docMk/>
            <pc:sldMk cId="4279967370" sldId="258"/>
            <ac:cxnSpMk id="40" creationId="{32121997-34EF-70E8-4468-02DA9B0EE953}"/>
          </ac:cxnSpMkLst>
        </pc:cxnChg>
        <pc:cxnChg chg="mod">
          <ac:chgData name="강 민정" userId="ef9aae50dbbcdf68" providerId="LiveId" clId="{0F951056-14A1-4397-BD34-A93CEC3396F9}" dt="2022-10-03T03:03:56.690" v="256" actId="478"/>
          <ac:cxnSpMkLst>
            <pc:docMk/>
            <pc:sldMk cId="4279967370" sldId="258"/>
            <ac:cxnSpMk id="42" creationId="{77C7F21C-C55F-B1BE-B459-9687E8BEE660}"/>
          </ac:cxnSpMkLst>
        </pc:cxnChg>
        <pc:cxnChg chg="mod">
          <ac:chgData name="강 민정" userId="ef9aae50dbbcdf68" providerId="LiveId" clId="{0F951056-14A1-4397-BD34-A93CEC3396F9}" dt="2022-10-03T03:03:56.690" v="256" actId="478"/>
          <ac:cxnSpMkLst>
            <pc:docMk/>
            <pc:sldMk cId="4279967370" sldId="258"/>
            <ac:cxnSpMk id="44" creationId="{59421EFA-4574-3D9E-7D5A-C3B35BC24032}"/>
          </ac:cxnSpMkLst>
        </pc:cxnChg>
        <pc:cxnChg chg="mod">
          <ac:chgData name="강 민정" userId="ef9aae50dbbcdf68" providerId="LiveId" clId="{0F951056-14A1-4397-BD34-A93CEC3396F9}" dt="2022-10-03T03:03:54.881" v="255"/>
          <ac:cxnSpMkLst>
            <pc:docMk/>
            <pc:sldMk cId="4279967370" sldId="258"/>
            <ac:cxnSpMk id="46" creationId="{34B2B3F5-DDE6-DBF9-3075-3FEC6A71D47B}"/>
          </ac:cxnSpMkLst>
        </pc:cxnChg>
        <pc:cxnChg chg="mod">
          <ac:chgData name="강 민정" userId="ef9aae50dbbcdf68" providerId="LiveId" clId="{0F951056-14A1-4397-BD34-A93CEC3396F9}" dt="2022-10-03T03:16:29.411" v="539" actId="692"/>
          <ac:cxnSpMkLst>
            <pc:docMk/>
            <pc:sldMk cId="4279967370" sldId="258"/>
            <ac:cxnSpMk id="48" creationId="{E8D0076C-A68C-DB82-BF32-60B662135E76}"/>
          </ac:cxnSpMkLst>
        </pc:cxnChg>
        <pc:cxnChg chg="mod">
          <ac:chgData name="강 민정" userId="ef9aae50dbbcdf68" providerId="LiveId" clId="{0F951056-14A1-4397-BD34-A93CEC3396F9}" dt="2022-10-03T03:16:29.411" v="539" actId="692"/>
          <ac:cxnSpMkLst>
            <pc:docMk/>
            <pc:sldMk cId="4279967370" sldId="258"/>
            <ac:cxnSpMk id="50" creationId="{97208AE4-DEEF-E38F-38CB-307F39E3DC1F}"/>
          </ac:cxnSpMkLst>
        </pc:cxnChg>
        <pc:cxnChg chg="mod">
          <ac:chgData name="강 민정" userId="ef9aae50dbbcdf68" providerId="LiveId" clId="{0F951056-14A1-4397-BD34-A93CEC3396F9}" dt="2022-10-03T03:16:29.411" v="539" actId="692"/>
          <ac:cxnSpMkLst>
            <pc:docMk/>
            <pc:sldMk cId="4279967370" sldId="258"/>
            <ac:cxnSpMk id="52" creationId="{1F0F6445-1E63-6BF6-0706-93C1DEBD2879}"/>
          </ac:cxnSpMkLst>
        </pc:cxnChg>
        <pc:cxnChg chg="add mod">
          <ac:chgData name="강 민정" userId="ef9aae50dbbcdf68" providerId="LiveId" clId="{0F951056-14A1-4397-BD34-A93CEC3396F9}" dt="2022-10-03T03:37:37.867" v="658" actId="1076"/>
          <ac:cxnSpMkLst>
            <pc:docMk/>
            <pc:sldMk cId="4279967370" sldId="258"/>
            <ac:cxnSpMk id="88" creationId="{E28A95B9-0464-78D7-6C8E-48668B469123}"/>
          </ac:cxnSpMkLst>
        </pc:cxnChg>
      </pc:sldChg>
      <pc:sldChg chg="delSp modSp add del mod setBg">
        <pc:chgData name="강 민정" userId="ef9aae50dbbcdf68" providerId="LiveId" clId="{0F951056-14A1-4397-BD34-A93CEC3396F9}" dt="2022-10-03T03:38:15.295" v="660" actId="47"/>
        <pc:sldMkLst>
          <pc:docMk/>
          <pc:sldMk cId="996182650" sldId="259"/>
        </pc:sldMkLst>
        <pc:grpChg chg="del">
          <ac:chgData name="강 민정" userId="ef9aae50dbbcdf68" providerId="LiveId" clId="{0F951056-14A1-4397-BD34-A93CEC3396F9}" dt="2022-10-03T03:31:41.127" v="608" actId="478"/>
          <ac:grpSpMkLst>
            <pc:docMk/>
            <pc:sldMk cId="996182650" sldId="259"/>
            <ac:grpSpMk id="86" creationId="{2D4D5F14-AE8C-4781-03B3-FF9FA5AD65A1}"/>
          </ac:grpSpMkLst>
        </pc:grp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7" creationId="{B4046383-C791-DB22-8A12-23B91E1312F9}"/>
          </ac:cxnSpMkLst>
        </pc:cxn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9" creationId="{F54A41F7-2916-F129-F019-BA824354BF12}"/>
          </ac:cxnSpMkLst>
        </pc:cxn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11" creationId="{C98A1E47-2655-AB04-0B0C-7A711EB6B155}"/>
          </ac:cxnSpMkLst>
        </pc:cxn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21" creationId="{4B34EA5B-5CE4-F6AF-400F-BA02CDAEEB25}"/>
          </ac:cxnSpMkLst>
        </pc:cxn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23" creationId="{5AD13D29-FCF6-8343-B46D-74351B6C6E9D}"/>
          </ac:cxnSpMkLst>
        </pc:cxn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29" creationId="{27419B0A-E68C-1489-B1FC-7E3AA405350A}"/>
          </ac:cxnSpMkLst>
        </pc:cxn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36" creationId="{3E02B0CE-61D9-F3A3-45FF-AB74152D1844}"/>
          </ac:cxnSpMkLst>
        </pc:cxn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48" creationId="{E8D0076C-A68C-DB82-BF32-60B662135E76}"/>
          </ac:cxnSpMkLst>
        </pc:cxnChg>
        <pc:cxnChg chg="mod">
          <ac:chgData name="강 민정" userId="ef9aae50dbbcdf68" providerId="LiveId" clId="{0F951056-14A1-4397-BD34-A93CEC3396F9}" dt="2022-10-03T03:31:41.127" v="608" actId="478"/>
          <ac:cxnSpMkLst>
            <pc:docMk/>
            <pc:sldMk cId="996182650" sldId="259"/>
            <ac:cxnSpMk id="50" creationId="{97208AE4-DEEF-E38F-38CB-307F39E3DC1F}"/>
          </ac:cxnSpMkLst>
        </pc:cxnChg>
      </pc:sldChg>
      <pc:sldChg chg="delSp modSp mod">
        <pc:chgData name="강 민정" userId="ef9aae50dbbcdf68" providerId="LiveId" clId="{0F951056-14A1-4397-BD34-A93CEC3396F9}" dt="2022-10-03T04:25:45.061" v="2254" actId="1076"/>
        <pc:sldMkLst>
          <pc:docMk/>
          <pc:sldMk cId="1039626936" sldId="260"/>
        </pc:sldMkLst>
        <pc:spChg chg="mod">
          <ac:chgData name="강 민정" userId="ef9aae50dbbcdf68" providerId="LiveId" clId="{0F951056-14A1-4397-BD34-A93CEC3396F9}" dt="2022-10-03T04:25:45.061" v="2254" actId="1076"/>
          <ac:spMkLst>
            <pc:docMk/>
            <pc:sldMk cId="1039626936" sldId="260"/>
            <ac:spMk id="18" creationId="{CCF8704C-95CC-BA3C-9B40-C0953C103FAB}"/>
          </ac:spMkLst>
        </pc:spChg>
        <pc:spChg chg="del">
          <ac:chgData name="강 민정" userId="ef9aae50dbbcdf68" providerId="LiveId" clId="{0F951056-14A1-4397-BD34-A93CEC3396F9}" dt="2022-10-03T03:32:54.158" v="620" actId="478"/>
          <ac:spMkLst>
            <pc:docMk/>
            <pc:sldMk cId="1039626936" sldId="260"/>
            <ac:spMk id="21" creationId="{7D606E5C-1448-B930-2E04-B7489D00CA12}"/>
          </ac:spMkLst>
        </pc:spChg>
        <pc:picChg chg="del">
          <ac:chgData name="강 민정" userId="ef9aae50dbbcdf68" providerId="LiveId" clId="{0F951056-14A1-4397-BD34-A93CEC3396F9}" dt="2022-10-03T03:49:09.062" v="836" actId="478"/>
          <ac:picMkLst>
            <pc:docMk/>
            <pc:sldMk cId="1039626936" sldId="260"/>
            <ac:picMk id="5" creationId="{6FB40473-8993-DE9B-DBA1-778BEC06241E}"/>
          </ac:picMkLst>
        </pc:picChg>
        <pc:cxnChg chg="mod">
          <ac:chgData name="강 민정" userId="ef9aae50dbbcdf68" providerId="LiveId" clId="{0F951056-14A1-4397-BD34-A93CEC3396F9}" dt="2022-10-03T03:34:06.015" v="623" actId="14100"/>
          <ac:cxnSpMkLst>
            <pc:docMk/>
            <pc:sldMk cId="1039626936" sldId="260"/>
            <ac:cxnSpMk id="10" creationId="{0B5052AB-2898-558C-0B07-99E84FF8443E}"/>
          </ac:cxnSpMkLst>
        </pc:cxnChg>
      </pc:sldChg>
      <pc:sldChg chg="add del setBg">
        <pc:chgData name="강 민정" userId="ef9aae50dbbcdf68" providerId="LiveId" clId="{0F951056-14A1-4397-BD34-A93CEC3396F9}" dt="2022-10-03T03:32:28.875" v="617" actId="47"/>
        <pc:sldMkLst>
          <pc:docMk/>
          <pc:sldMk cId="2082024822" sldId="260"/>
        </pc:sldMkLst>
      </pc:sldChg>
      <pc:sldChg chg="addSp delSp modSp add mod setBg">
        <pc:chgData name="강 민정" userId="ef9aae50dbbcdf68" providerId="LiveId" clId="{0F951056-14A1-4397-BD34-A93CEC3396F9}" dt="2022-10-03T04:14:56.529" v="1781" actId="1076"/>
        <pc:sldMkLst>
          <pc:docMk/>
          <pc:sldMk cId="1359909536" sldId="261"/>
        </pc:sldMkLst>
        <pc:spChg chg="add mod">
          <ac:chgData name="강 민정" userId="ef9aae50dbbcdf68" providerId="LiveId" clId="{0F951056-14A1-4397-BD34-A93CEC3396F9}" dt="2022-10-03T04:14:56.529" v="1781" actId="1076"/>
          <ac:spMkLst>
            <pc:docMk/>
            <pc:sldMk cId="1359909536" sldId="261"/>
            <ac:spMk id="2" creationId="{42474C4B-96B2-1886-16AD-1A004A7F3D25}"/>
          </ac:spMkLst>
        </pc:spChg>
        <pc:spChg chg="mod">
          <ac:chgData name="강 민정" userId="ef9aae50dbbcdf68" providerId="LiveId" clId="{0F951056-14A1-4397-BD34-A93CEC3396F9}" dt="2022-10-03T04:14:54.835" v="1780" actId="113"/>
          <ac:spMkLst>
            <pc:docMk/>
            <pc:sldMk cId="1359909536" sldId="261"/>
            <ac:spMk id="92" creationId="{2BC4D5CD-B9D6-4239-1B78-4F20062607BB}"/>
          </ac:spMkLst>
        </pc:spChg>
        <pc:grpChg chg="del">
          <ac:chgData name="강 민정" userId="ef9aae50dbbcdf68" providerId="LiveId" clId="{0F951056-14A1-4397-BD34-A93CEC3396F9}" dt="2022-10-03T03:39:55.926" v="667" actId="478"/>
          <ac:grpSpMkLst>
            <pc:docMk/>
            <pc:sldMk cId="1359909536" sldId="261"/>
            <ac:grpSpMk id="86" creationId="{2D4D5F14-AE8C-4781-03B3-FF9FA5AD65A1}"/>
          </ac:grpSpMkLst>
        </pc:grpChg>
        <pc:picChg chg="del">
          <ac:chgData name="강 민정" userId="ef9aae50dbbcdf68" providerId="LiveId" clId="{0F951056-14A1-4397-BD34-A93CEC3396F9}" dt="2022-10-03T03:49:21.863" v="839" actId="478"/>
          <ac:picMkLst>
            <pc:docMk/>
            <pc:sldMk cId="1359909536" sldId="261"/>
            <ac:picMk id="56" creationId="{FB52C768-F984-7032-42BF-AEC217510385}"/>
          </ac:picMkLst>
        </pc:pic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7" creationId="{B4046383-C791-DB22-8A12-23B91E1312F9}"/>
          </ac:cxnSpMkLst>
        </pc:cxn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9" creationId="{F54A41F7-2916-F129-F019-BA824354BF12}"/>
          </ac:cxnSpMkLst>
        </pc:cxn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11" creationId="{C98A1E47-2655-AB04-0B0C-7A711EB6B155}"/>
          </ac:cxnSpMkLst>
        </pc:cxn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21" creationId="{4B34EA5B-5CE4-F6AF-400F-BA02CDAEEB25}"/>
          </ac:cxnSpMkLst>
        </pc:cxn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23" creationId="{5AD13D29-FCF6-8343-B46D-74351B6C6E9D}"/>
          </ac:cxnSpMkLst>
        </pc:cxn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29" creationId="{27419B0A-E68C-1489-B1FC-7E3AA405350A}"/>
          </ac:cxnSpMkLst>
        </pc:cxn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36" creationId="{3E02B0CE-61D9-F3A3-45FF-AB74152D1844}"/>
          </ac:cxnSpMkLst>
        </pc:cxn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48" creationId="{E8D0076C-A68C-DB82-BF32-60B662135E76}"/>
          </ac:cxnSpMkLst>
        </pc:cxnChg>
        <pc:cxnChg chg="mod">
          <ac:chgData name="강 민정" userId="ef9aae50dbbcdf68" providerId="LiveId" clId="{0F951056-14A1-4397-BD34-A93CEC3396F9}" dt="2022-10-03T03:39:55.926" v="667" actId="478"/>
          <ac:cxnSpMkLst>
            <pc:docMk/>
            <pc:sldMk cId="1359909536" sldId="261"/>
            <ac:cxnSpMk id="50" creationId="{97208AE4-DEEF-E38F-38CB-307F39E3DC1F}"/>
          </ac:cxnSpMkLst>
        </pc:cxnChg>
        <pc:cxnChg chg="mod">
          <ac:chgData name="강 민정" userId="ef9aae50dbbcdf68" providerId="LiveId" clId="{0F951056-14A1-4397-BD34-A93CEC3396F9}" dt="2022-10-03T03:40:08.213" v="668" actId="1076"/>
          <ac:cxnSpMkLst>
            <pc:docMk/>
            <pc:sldMk cId="1359909536" sldId="261"/>
            <ac:cxnSpMk id="88" creationId="{E28A95B9-0464-78D7-6C8E-48668B469123}"/>
          </ac:cxnSpMkLst>
        </pc:cxnChg>
      </pc:sldChg>
      <pc:sldChg chg="add del setBg">
        <pc:chgData name="강 민정" userId="ef9aae50dbbcdf68" providerId="LiveId" clId="{0F951056-14A1-4397-BD34-A93CEC3396F9}" dt="2022-10-03T03:32:13.092" v="611" actId="47"/>
        <pc:sldMkLst>
          <pc:docMk/>
          <pc:sldMk cId="2752310503" sldId="261"/>
        </pc:sldMkLst>
      </pc:sldChg>
      <pc:sldChg chg="add del setBg">
        <pc:chgData name="강 민정" userId="ef9aae50dbbcdf68" providerId="LiveId" clId="{0F951056-14A1-4397-BD34-A93CEC3396F9}" dt="2022-10-03T03:32:29.877" v="618" actId="47"/>
        <pc:sldMkLst>
          <pc:docMk/>
          <pc:sldMk cId="4088719716" sldId="261"/>
        </pc:sldMkLst>
      </pc:sldChg>
      <pc:sldChg chg="add del setBg">
        <pc:chgData name="강 민정" userId="ef9aae50dbbcdf68" providerId="LiveId" clId="{0F951056-14A1-4397-BD34-A93CEC3396F9}" dt="2022-10-03T03:44:21.123" v="761" actId="47"/>
        <pc:sldMkLst>
          <pc:docMk/>
          <pc:sldMk cId="291069341" sldId="262"/>
        </pc:sldMkLst>
      </pc:sldChg>
      <pc:sldChg chg="add del setBg">
        <pc:chgData name="강 민정" userId="ef9aae50dbbcdf68" providerId="LiveId" clId="{0F951056-14A1-4397-BD34-A93CEC3396F9}" dt="2022-10-03T03:42:58.429" v="744" actId="47"/>
        <pc:sldMkLst>
          <pc:docMk/>
          <pc:sldMk cId="365448367" sldId="262"/>
        </pc:sldMkLst>
      </pc:sldChg>
      <pc:sldChg chg="add del setBg">
        <pc:chgData name="강 민정" userId="ef9aae50dbbcdf68" providerId="LiveId" clId="{0F951056-14A1-4397-BD34-A93CEC3396F9}" dt="2022-10-03T03:44:29.533" v="763"/>
        <pc:sldMkLst>
          <pc:docMk/>
          <pc:sldMk cId="2325654176" sldId="262"/>
        </pc:sldMkLst>
      </pc:sldChg>
      <pc:sldChg chg="add del setBg">
        <pc:chgData name="강 민정" userId="ef9aae50dbbcdf68" providerId="LiveId" clId="{0F951056-14A1-4397-BD34-A93CEC3396F9}" dt="2022-10-03T03:32:28.205" v="616" actId="47"/>
        <pc:sldMkLst>
          <pc:docMk/>
          <pc:sldMk cId="3428954379" sldId="262"/>
        </pc:sldMkLst>
      </pc:sldChg>
      <pc:sldChg chg="delSp modSp add mod ord">
        <pc:chgData name="강 민정" userId="ef9aae50dbbcdf68" providerId="LiveId" clId="{0F951056-14A1-4397-BD34-A93CEC3396F9}" dt="2022-10-03T04:13:24.218" v="1671" actId="255"/>
        <pc:sldMkLst>
          <pc:docMk/>
          <pc:sldMk cId="3560043361" sldId="262"/>
        </pc:sldMkLst>
        <pc:spChg chg="mod">
          <ac:chgData name="강 민정" userId="ef9aae50dbbcdf68" providerId="LiveId" clId="{0F951056-14A1-4397-BD34-A93CEC3396F9}" dt="2022-10-03T04:13:24.218" v="1671" actId="255"/>
          <ac:spMkLst>
            <pc:docMk/>
            <pc:sldMk cId="3560043361" sldId="262"/>
            <ac:spMk id="18" creationId="{CCF8704C-95CC-BA3C-9B40-C0953C103FAB}"/>
          </ac:spMkLst>
        </pc:spChg>
        <pc:picChg chg="del">
          <ac:chgData name="강 민정" userId="ef9aae50dbbcdf68" providerId="LiveId" clId="{0F951056-14A1-4397-BD34-A93CEC3396F9}" dt="2022-10-03T03:49:24.030" v="840" actId="478"/>
          <ac:picMkLst>
            <pc:docMk/>
            <pc:sldMk cId="3560043361" sldId="262"/>
            <ac:picMk id="5" creationId="{6FB40473-8993-DE9B-DBA1-778BEC06241E}"/>
          </ac:picMkLst>
        </pc:picChg>
      </pc:sldChg>
      <pc:sldChg chg="delSp modSp add mod ord">
        <pc:chgData name="강 민정" userId="ef9aae50dbbcdf68" providerId="LiveId" clId="{0F951056-14A1-4397-BD34-A93CEC3396F9}" dt="2022-10-03T04:14:30.495" v="1763"/>
        <pc:sldMkLst>
          <pc:docMk/>
          <pc:sldMk cId="2773377195" sldId="263"/>
        </pc:sldMkLst>
        <pc:spChg chg="mod">
          <ac:chgData name="강 민정" userId="ef9aae50dbbcdf68" providerId="LiveId" clId="{0F951056-14A1-4397-BD34-A93CEC3396F9}" dt="2022-10-03T04:14:30.495" v="1763"/>
          <ac:spMkLst>
            <pc:docMk/>
            <pc:sldMk cId="2773377195" sldId="263"/>
            <ac:spMk id="18" creationId="{CCF8704C-95CC-BA3C-9B40-C0953C103FAB}"/>
          </ac:spMkLst>
        </pc:spChg>
        <pc:picChg chg="del">
          <ac:chgData name="강 민정" userId="ef9aae50dbbcdf68" providerId="LiveId" clId="{0F951056-14A1-4397-BD34-A93CEC3396F9}" dt="2022-10-03T03:49:44.090" v="849" actId="478"/>
          <ac:picMkLst>
            <pc:docMk/>
            <pc:sldMk cId="2773377195" sldId="263"/>
            <ac:picMk id="5" creationId="{6FB40473-8993-DE9B-DBA1-778BEC06241E}"/>
          </ac:picMkLst>
        </pc:picChg>
      </pc:sldChg>
      <pc:sldChg chg="delSp modSp add mod ord">
        <pc:chgData name="강 민정" userId="ef9aae50dbbcdf68" providerId="LiveId" clId="{0F951056-14A1-4397-BD34-A93CEC3396F9}" dt="2022-10-03T04:13:46.814" v="1704" actId="255"/>
        <pc:sldMkLst>
          <pc:docMk/>
          <pc:sldMk cId="1363953524" sldId="264"/>
        </pc:sldMkLst>
        <pc:spChg chg="mod">
          <ac:chgData name="강 민정" userId="ef9aae50dbbcdf68" providerId="LiveId" clId="{0F951056-14A1-4397-BD34-A93CEC3396F9}" dt="2022-10-03T04:13:46.814" v="1704" actId="255"/>
          <ac:spMkLst>
            <pc:docMk/>
            <pc:sldMk cId="1363953524" sldId="264"/>
            <ac:spMk id="18" creationId="{CCF8704C-95CC-BA3C-9B40-C0953C103FAB}"/>
          </ac:spMkLst>
        </pc:spChg>
        <pc:picChg chg="del">
          <ac:chgData name="강 민정" userId="ef9aae50dbbcdf68" providerId="LiveId" clId="{0F951056-14A1-4397-BD34-A93CEC3396F9}" dt="2022-10-03T03:49:29.181" v="842" actId="478"/>
          <ac:picMkLst>
            <pc:docMk/>
            <pc:sldMk cId="1363953524" sldId="264"/>
            <ac:picMk id="5" creationId="{6FB40473-8993-DE9B-DBA1-778BEC06241E}"/>
          </ac:picMkLst>
        </pc:picChg>
      </pc:sldChg>
      <pc:sldChg chg="delSp modSp add mod ord">
        <pc:chgData name="강 민정" userId="ef9aae50dbbcdf68" providerId="LiveId" clId="{0F951056-14A1-4397-BD34-A93CEC3396F9}" dt="2022-10-03T04:14:22.477" v="1739"/>
        <pc:sldMkLst>
          <pc:docMk/>
          <pc:sldMk cId="2009086264" sldId="265"/>
        </pc:sldMkLst>
        <pc:spChg chg="mod">
          <ac:chgData name="강 민정" userId="ef9aae50dbbcdf68" providerId="LiveId" clId="{0F951056-14A1-4397-BD34-A93CEC3396F9}" dt="2022-10-03T04:14:22.477" v="1739"/>
          <ac:spMkLst>
            <pc:docMk/>
            <pc:sldMk cId="2009086264" sldId="265"/>
            <ac:spMk id="18" creationId="{CCF8704C-95CC-BA3C-9B40-C0953C103FAB}"/>
          </ac:spMkLst>
        </pc:spChg>
        <pc:picChg chg="del">
          <ac:chgData name="강 민정" userId="ef9aae50dbbcdf68" providerId="LiveId" clId="{0F951056-14A1-4397-BD34-A93CEC3396F9}" dt="2022-10-03T03:49:38.818" v="847" actId="478"/>
          <ac:picMkLst>
            <pc:docMk/>
            <pc:sldMk cId="2009086264" sldId="265"/>
            <ac:picMk id="5" creationId="{6FB40473-8993-DE9B-DBA1-778BEC06241E}"/>
          </ac:picMkLst>
        </pc:picChg>
      </pc:sldChg>
      <pc:sldChg chg="delSp modSp add del mod ord">
        <pc:chgData name="강 민정" userId="ef9aae50dbbcdf68" providerId="LiveId" clId="{0F951056-14A1-4397-BD34-A93CEC3396F9}" dt="2022-10-03T04:16:43.378" v="1871" actId="47"/>
        <pc:sldMkLst>
          <pc:docMk/>
          <pc:sldMk cId="3398574874" sldId="266"/>
        </pc:sldMkLst>
        <pc:spChg chg="mod">
          <ac:chgData name="강 민정" userId="ef9aae50dbbcdf68" providerId="LiveId" clId="{0F951056-14A1-4397-BD34-A93CEC3396F9}" dt="2022-10-03T04:14:08.172" v="1727" actId="255"/>
          <ac:spMkLst>
            <pc:docMk/>
            <pc:sldMk cId="3398574874" sldId="266"/>
            <ac:spMk id="18" creationId="{CCF8704C-95CC-BA3C-9B40-C0953C103FAB}"/>
          </ac:spMkLst>
        </pc:spChg>
        <pc:picChg chg="del mod">
          <ac:chgData name="강 민정" userId="ef9aae50dbbcdf68" providerId="LiveId" clId="{0F951056-14A1-4397-BD34-A93CEC3396F9}" dt="2022-10-03T03:49:33.445" v="845" actId="478"/>
          <ac:picMkLst>
            <pc:docMk/>
            <pc:sldMk cId="3398574874" sldId="266"/>
            <ac:picMk id="5" creationId="{6FB40473-8993-DE9B-DBA1-778BEC06241E}"/>
          </ac:picMkLst>
        </pc:picChg>
      </pc:sldChg>
      <pc:sldChg chg="add del">
        <pc:chgData name="강 민정" userId="ef9aae50dbbcdf68" providerId="LiveId" clId="{0F951056-14A1-4397-BD34-A93CEC3396F9}" dt="2022-10-03T04:20:01.425" v="2060" actId="47"/>
        <pc:sldMkLst>
          <pc:docMk/>
          <pc:sldMk cId="952104420" sldId="267"/>
        </pc:sldMkLst>
      </pc:sldChg>
      <pc:sldChg chg="delSp add del mod">
        <pc:chgData name="강 민정" userId="ef9aae50dbbcdf68" providerId="LiveId" clId="{0F951056-14A1-4397-BD34-A93CEC3396F9}" dt="2022-10-03T04:18:42.461" v="2017" actId="47"/>
        <pc:sldMkLst>
          <pc:docMk/>
          <pc:sldMk cId="2596100983" sldId="268"/>
        </pc:sldMkLst>
        <pc:picChg chg="del">
          <ac:chgData name="강 민정" userId="ef9aae50dbbcdf68" providerId="LiveId" clId="{0F951056-14A1-4397-BD34-A93CEC3396F9}" dt="2022-10-03T03:49:41.609" v="848" actId="478"/>
          <ac:picMkLst>
            <pc:docMk/>
            <pc:sldMk cId="2596100983" sldId="268"/>
            <ac:picMk id="56" creationId="{FB52C768-F984-7032-42BF-AEC217510385}"/>
          </ac:picMkLst>
        </pc:picChg>
      </pc:sldChg>
      <pc:sldChg chg="delSp add del mod">
        <pc:chgData name="강 민정" userId="ef9aae50dbbcdf68" providerId="LiveId" clId="{0F951056-14A1-4397-BD34-A93CEC3396F9}" dt="2022-10-03T04:18:18.506" v="1975" actId="47"/>
        <pc:sldMkLst>
          <pc:docMk/>
          <pc:sldMk cId="1429837539" sldId="269"/>
        </pc:sldMkLst>
        <pc:picChg chg="del">
          <ac:chgData name="강 민정" userId="ef9aae50dbbcdf68" providerId="LiveId" clId="{0F951056-14A1-4397-BD34-A93CEC3396F9}" dt="2022-10-03T03:49:36.724" v="846" actId="478"/>
          <ac:picMkLst>
            <pc:docMk/>
            <pc:sldMk cId="1429837539" sldId="269"/>
            <ac:picMk id="56" creationId="{FB52C768-F984-7032-42BF-AEC217510385}"/>
          </ac:picMkLst>
        </pc:picChg>
      </pc:sldChg>
      <pc:sldChg chg="delSp add del mod">
        <pc:chgData name="강 민정" userId="ef9aae50dbbcdf68" providerId="LiveId" clId="{0F951056-14A1-4397-BD34-A93CEC3396F9}" dt="2022-10-03T04:16:48.968" v="1872" actId="47"/>
        <pc:sldMkLst>
          <pc:docMk/>
          <pc:sldMk cId="3408246870" sldId="270"/>
        </pc:sldMkLst>
        <pc:picChg chg="del">
          <ac:chgData name="강 민정" userId="ef9aae50dbbcdf68" providerId="LiveId" clId="{0F951056-14A1-4397-BD34-A93CEC3396F9}" dt="2022-10-03T03:49:31.279" v="843" actId="478"/>
          <ac:picMkLst>
            <pc:docMk/>
            <pc:sldMk cId="3408246870" sldId="270"/>
            <ac:picMk id="56" creationId="{FB52C768-F984-7032-42BF-AEC217510385}"/>
          </ac:picMkLst>
        </pc:picChg>
      </pc:sldChg>
      <pc:sldChg chg="addSp delSp modSp add mod">
        <pc:chgData name="강 민정" userId="ef9aae50dbbcdf68" providerId="LiveId" clId="{0F951056-14A1-4397-BD34-A93CEC3396F9}" dt="2022-10-03T04:15:58.349" v="1816" actId="113"/>
        <pc:sldMkLst>
          <pc:docMk/>
          <pc:sldMk cId="3063542089" sldId="271"/>
        </pc:sldMkLst>
        <pc:spChg chg="add del mod">
          <ac:chgData name="강 민정" userId="ef9aae50dbbcdf68" providerId="LiveId" clId="{0F951056-14A1-4397-BD34-A93CEC3396F9}" dt="2022-10-03T04:15:36.607" v="1796" actId="478"/>
          <ac:spMkLst>
            <pc:docMk/>
            <pc:sldMk cId="3063542089" sldId="271"/>
            <ac:spMk id="3" creationId="{B2362C23-B28E-A69D-41BE-ED5D9DD252A6}"/>
          </ac:spMkLst>
        </pc:spChg>
        <pc:spChg chg="mod">
          <ac:chgData name="강 민정" userId="ef9aae50dbbcdf68" providerId="LiveId" clId="{0F951056-14A1-4397-BD34-A93CEC3396F9}" dt="2022-10-03T04:15:58.349" v="1816" actId="113"/>
          <ac:spMkLst>
            <pc:docMk/>
            <pc:sldMk cId="3063542089" sldId="271"/>
            <ac:spMk id="92" creationId="{2BC4D5CD-B9D6-4239-1B78-4F20062607BB}"/>
          </ac:spMkLst>
        </pc:spChg>
        <pc:picChg chg="del">
          <ac:chgData name="강 민정" userId="ef9aae50dbbcdf68" providerId="LiveId" clId="{0F951056-14A1-4397-BD34-A93CEC3396F9}" dt="2022-10-03T03:49:26.119" v="841" actId="478"/>
          <ac:picMkLst>
            <pc:docMk/>
            <pc:sldMk cId="3063542089" sldId="271"/>
            <ac:picMk id="56" creationId="{FB52C768-F984-7032-42BF-AEC217510385}"/>
          </ac:picMkLst>
        </pc:picChg>
      </pc:sldChg>
      <pc:sldChg chg="delSp modSp add mod ord">
        <pc:chgData name="강 민정" userId="ef9aae50dbbcdf68" providerId="LiveId" clId="{0F951056-14A1-4397-BD34-A93CEC3396F9}" dt="2022-10-03T04:43:04.424" v="2280" actId="113"/>
        <pc:sldMkLst>
          <pc:docMk/>
          <pc:sldMk cId="1863490940" sldId="272"/>
        </pc:sldMkLst>
        <pc:spChg chg="del mod">
          <ac:chgData name="강 민정" userId="ef9aae50dbbcdf68" providerId="LiveId" clId="{0F951056-14A1-4397-BD34-A93CEC3396F9}" dt="2022-10-03T03:48:05.634" v="834" actId="478"/>
          <ac:spMkLst>
            <pc:docMk/>
            <pc:sldMk cId="1863490940" sldId="272"/>
            <ac:spMk id="6" creationId="{E6F3A88C-AF58-9DDC-6311-F0B3AB3A9895}"/>
          </ac:spMkLst>
        </pc:spChg>
        <pc:spChg chg="mod">
          <ac:chgData name="강 민정" userId="ef9aae50dbbcdf68" providerId="LiveId" clId="{0F951056-14A1-4397-BD34-A93CEC3396F9}" dt="2022-10-03T04:43:04.424" v="2280" actId="113"/>
          <ac:spMkLst>
            <pc:docMk/>
            <pc:sldMk cId="1863490940" sldId="272"/>
            <ac:spMk id="18" creationId="{CCF8704C-95CC-BA3C-9B40-C0953C103FAB}"/>
          </ac:spMkLst>
        </pc:spChg>
        <pc:picChg chg="del">
          <ac:chgData name="강 민정" userId="ef9aae50dbbcdf68" providerId="LiveId" clId="{0F951056-14A1-4397-BD34-A93CEC3396F9}" dt="2022-10-03T03:49:48.300" v="850" actId="478"/>
          <ac:picMkLst>
            <pc:docMk/>
            <pc:sldMk cId="1863490940" sldId="272"/>
            <ac:picMk id="5" creationId="{6FB40473-8993-DE9B-DBA1-778BEC06241E}"/>
          </ac:picMkLst>
        </pc:picChg>
        <pc:cxnChg chg="mod">
          <ac:chgData name="강 민정" userId="ef9aae50dbbcdf68" providerId="LiveId" clId="{0F951056-14A1-4397-BD34-A93CEC3396F9}" dt="2022-10-03T03:48:13.878" v="835" actId="1076"/>
          <ac:cxnSpMkLst>
            <pc:docMk/>
            <pc:sldMk cId="1863490940" sldId="272"/>
            <ac:cxnSpMk id="10" creationId="{0B5052AB-2898-558C-0B07-99E84FF8443E}"/>
          </ac:cxnSpMkLst>
        </pc:cxnChg>
      </pc:sldChg>
      <pc:sldChg chg="addSp delSp modSp add mod setBg">
        <pc:chgData name="강 민정" userId="ef9aae50dbbcdf68" providerId="LiveId" clId="{0F951056-14A1-4397-BD34-A93CEC3396F9}" dt="2022-10-03T04:44:43.748" v="2287" actId="1076"/>
        <pc:sldMkLst>
          <pc:docMk/>
          <pc:sldMk cId="3239921083" sldId="273"/>
        </pc:sldMkLst>
        <pc:spChg chg="add del mod ord">
          <ac:chgData name="강 민정" userId="ef9aae50dbbcdf68" providerId="LiveId" clId="{0F951056-14A1-4397-BD34-A93CEC3396F9}" dt="2022-10-03T04:10:04.474" v="1560" actId="478"/>
          <ac:spMkLst>
            <pc:docMk/>
            <pc:sldMk cId="3239921083" sldId="273"/>
            <ac:spMk id="3" creationId="{9161D864-ACB5-320B-D8A4-14542675E704}"/>
          </ac:spMkLst>
        </pc:spChg>
        <pc:spChg chg="add mod">
          <ac:chgData name="강 민정" userId="ef9aae50dbbcdf68" providerId="LiveId" clId="{0F951056-14A1-4397-BD34-A93CEC3396F9}" dt="2022-10-03T04:44:43.748" v="2287" actId="1076"/>
          <ac:spMkLst>
            <pc:docMk/>
            <pc:sldMk cId="3239921083" sldId="273"/>
            <ac:spMk id="38" creationId="{E7027A55-8A80-5917-61B8-F12A95F12212}"/>
          </ac:spMkLst>
        </pc:spChg>
        <pc:spChg chg="add mod">
          <ac:chgData name="강 민정" userId="ef9aae50dbbcdf68" providerId="LiveId" clId="{0F951056-14A1-4397-BD34-A93CEC3396F9}" dt="2022-10-03T04:44:00.205" v="2283" actId="1076"/>
          <ac:spMkLst>
            <pc:docMk/>
            <pc:sldMk cId="3239921083" sldId="273"/>
            <ac:spMk id="39" creationId="{9447446F-F885-E536-68A7-E5461343B6A5}"/>
          </ac:spMkLst>
        </pc:spChg>
        <pc:spChg chg="add mod">
          <ac:chgData name="강 민정" userId="ef9aae50dbbcdf68" providerId="LiveId" clId="{0F951056-14A1-4397-BD34-A93CEC3396F9}" dt="2022-10-03T04:08:03.580" v="1545" actId="2711"/>
          <ac:spMkLst>
            <pc:docMk/>
            <pc:sldMk cId="3239921083" sldId="273"/>
            <ac:spMk id="40" creationId="{382DAF66-5E99-B478-21ED-E30814BF0C6E}"/>
          </ac:spMkLst>
        </pc:spChg>
        <pc:spChg chg="add mod">
          <ac:chgData name="강 민정" userId="ef9aae50dbbcdf68" providerId="LiveId" clId="{0F951056-14A1-4397-BD34-A93CEC3396F9}" dt="2022-10-03T04:44:42.276" v="2286" actId="1076"/>
          <ac:spMkLst>
            <pc:docMk/>
            <pc:sldMk cId="3239921083" sldId="273"/>
            <ac:spMk id="41" creationId="{96C287EE-314A-93C2-B9CC-FC75FF57FD51}"/>
          </ac:spMkLst>
        </pc:spChg>
        <pc:spChg chg="add mod">
          <ac:chgData name="강 민정" userId="ef9aae50dbbcdf68" providerId="LiveId" clId="{0F951056-14A1-4397-BD34-A93CEC3396F9}" dt="2022-10-03T04:08:03.580" v="1545" actId="2711"/>
          <ac:spMkLst>
            <pc:docMk/>
            <pc:sldMk cId="3239921083" sldId="273"/>
            <ac:spMk id="42" creationId="{5AC1A694-AA0F-23F7-21B6-7E8C7415D539}"/>
          </ac:spMkLst>
        </pc:spChg>
        <pc:spChg chg="add mod">
          <ac:chgData name="강 민정" userId="ef9aae50dbbcdf68" providerId="LiveId" clId="{0F951056-14A1-4397-BD34-A93CEC3396F9}" dt="2022-10-03T04:44:33.128" v="2285" actId="1076"/>
          <ac:spMkLst>
            <pc:docMk/>
            <pc:sldMk cId="3239921083" sldId="273"/>
            <ac:spMk id="43" creationId="{2CD74EFF-3F16-DFA4-654C-BDAC54175167}"/>
          </ac:spMkLst>
        </pc:spChg>
        <pc:spChg chg="add mod">
          <ac:chgData name="강 민정" userId="ef9aae50dbbcdf68" providerId="LiveId" clId="{0F951056-14A1-4397-BD34-A93CEC3396F9}" dt="2022-10-03T04:44:12.555" v="2284" actId="1076"/>
          <ac:spMkLst>
            <pc:docMk/>
            <pc:sldMk cId="3239921083" sldId="273"/>
            <ac:spMk id="44" creationId="{EE42D8BE-2326-124D-2236-750100E334DC}"/>
          </ac:spMkLst>
        </pc:spChg>
        <pc:spChg chg="add mod">
          <ac:chgData name="강 민정" userId="ef9aae50dbbcdf68" providerId="LiveId" clId="{0F951056-14A1-4397-BD34-A93CEC3396F9}" dt="2022-10-03T04:11:49.639" v="1598" actId="2085"/>
          <ac:spMkLst>
            <pc:docMk/>
            <pc:sldMk cId="3239921083" sldId="273"/>
            <ac:spMk id="45" creationId="{3D95046B-4BF9-163D-E845-5F6973287B95}"/>
          </ac:spMkLst>
        </pc:spChg>
        <pc:spChg chg="add del mod">
          <ac:chgData name="강 민정" userId="ef9aae50dbbcdf68" providerId="LiveId" clId="{0F951056-14A1-4397-BD34-A93CEC3396F9}" dt="2022-10-03T04:10:17.457" v="1562" actId="478"/>
          <ac:spMkLst>
            <pc:docMk/>
            <pc:sldMk cId="3239921083" sldId="273"/>
            <ac:spMk id="46" creationId="{B9A6549B-795D-7685-794F-3CB68E883EA6}"/>
          </ac:spMkLst>
        </pc:spChg>
        <pc:spChg chg="add mod">
          <ac:chgData name="강 민정" userId="ef9aae50dbbcdf68" providerId="LiveId" clId="{0F951056-14A1-4397-BD34-A93CEC3396F9}" dt="2022-10-03T04:11:28.678" v="1596" actId="1076"/>
          <ac:spMkLst>
            <pc:docMk/>
            <pc:sldMk cId="3239921083" sldId="273"/>
            <ac:spMk id="55" creationId="{42A0523A-99DC-8139-48C0-EE7B61F18B98}"/>
          </ac:spMkLst>
        </pc:spChg>
        <pc:spChg chg="add mod">
          <ac:chgData name="강 민정" userId="ef9aae50dbbcdf68" providerId="LiveId" clId="{0F951056-14A1-4397-BD34-A93CEC3396F9}" dt="2022-10-03T04:43:20.615" v="2281" actId="1076"/>
          <ac:spMkLst>
            <pc:docMk/>
            <pc:sldMk cId="3239921083" sldId="273"/>
            <ac:spMk id="56" creationId="{3CCE76B6-8859-84BD-D17C-DA886084D59C}"/>
          </ac:spMkLst>
        </pc:spChg>
        <pc:spChg chg="add mod">
          <ac:chgData name="강 민정" userId="ef9aae50dbbcdf68" providerId="LiveId" clId="{0F951056-14A1-4397-BD34-A93CEC3396F9}" dt="2022-10-03T04:43:33.063" v="2282" actId="1076"/>
          <ac:spMkLst>
            <pc:docMk/>
            <pc:sldMk cId="3239921083" sldId="273"/>
            <ac:spMk id="57" creationId="{697E8412-E6DC-0910-256F-25803464F9FF}"/>
          </ac:spMkLst>
        </pc:spChg>
        <pc:spChg chg="del mod">
          <ac:chgData name="강 민정" userId="ef9aae50dbbcdf68" providerId="LiveId" clId="{0F951056-14A1-4397-BD34-A93CEC3396F9}" dt="2022-10-03T03:56:04.567" v="1000" actId="478"/>
          <ac:spMkLst>
            <pc:docMk/>
            <pc:sldMk cId="3239921083" sldId="273"/>
            <ac:spMk id="92" creationId="{2BC4D5CD-B9D6-4239-1B78-4F20062607BB}"/>
          </ac:spMkLst>
        </pc:spChg>
        <pc:spChg chg="del">
          <ac:chgData name="강 민정" userId="ef9aae50dbbcdf68" providerId="LiveId" clId="{0F951056-14A1-4397-BD34-A93CEC3396F9}" dt="2022-10-03T03:54:55.340" v="993" actId="478"/>
          <ac:spMkLst>
            <pc:docMk/>
            <pc:sldMk cId="3239921083" sldId="273"/>
            <ac:spMk id="95" creationId="{A860A88A-A145-A792-7415-C9B5C09904DB}"/>
          </ac:spMkLst>
        </pc:spChg>
        <pc:spChg chg="del">
          <ac:chgData name="강 민정" userId="ef9aae50dbbcdf68" providerId="LiveId" clId="{0F951056-14A1-4397-BD34-A93CEC3396F9}" dt="2022-10-03T03:54:55.340" v="993" actId="478"/>
          <ac:spMkLst>
            <pc:docMk/>
            <pc:sldMk cId="3239921083" sldId="273"/>
            <ac:spMk id="98" creationId="{43EF9E08-A0EE-C897-6AE4-05D6440B0F95}"/>
          </ac:spMkLst>
        </pc:spChg>
        <pc:grpChg chg="del">
          <ac:chgData name="강 민정" userId="ef9aae50dbbcdf68" providerId="LiveId" clId="{0F951056-14A1-4397-BD34-A93CEC3396F9}" dt="2022-10-03T03:54:56.854" v="994" actId="478"/>
          <ac:grpSpMkLst>
            <pc:docMk/>
            <pc:sldMk cId="3239921083" sldId="273"/>
            <ac:grpSpMk id="86" creationId="{2D4D5F14-AE8C-4781-03B3-FF9FA5AD65A1}"/>
          </ac:grpSpMkLst>
        </pc:grp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7" creationId="{B4046383-C791-DB22-8A12-23B91E1312F9}"/>
          </ac:cxnSpMkLst>
        </pc:cxn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9" creationId="{F54A41F7-2916-F129-F019-BA824354BF12}"/>
          </ac:cxnSpMkLst>
        </pc:cxn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11" creationId="{C98A1E47-2655-AB04-0B0C-7A711EB6B155}"/>
          </ac:cxnSpMkLst>
        </pc:cxn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21" creationId="{4B34EA5B-5CE4-F6AF-400F-BA02CDAEEB25}"/>
          </ac:cxnSpMkLst>
        </pc:cxn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23" creationId="{5AD13D29-FCF6-8343-B46D-74351B6C6E9D}"/>
          </ac:cxnSpMkLst>
        </pc:cxn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29" creationId="{27419B0A-E68C-1489-B1FC-7E3AA405350A}"/>
          </ac:cxnSpMkLst>
        </pc:cxn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36" creationId="{3E02B0CE-61D9-F3A3-45FF-AB74152D1844}"/>
          </ac:cxnSpMkLst>
        </pc:cxn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48" creationId="{E8D0076C-A68C-DB82-BF32-60B662135E76}"/>
          </ac:cxnSpMkLst>
        </pc:cxnChg>
        <pc:cxnChg chg="mod">
          <ac:chgData name="강 민정" userId="ef9aae50dbbcdf68" providerId="LiveId" clId="{0F951056-14A1-4397-BD34-A93CEC3396F9}" dt="2022-10-03T03:54:56.854" v="994" actId="478"/>
          <ac:cxnSpMkLst>
            <pc:docMk/>
            <pc:sldMk cId="3239921083" sldId="273"/>
            <ac:cxnSpMk id="50" creationId="{97208AE4-DEEF-E38F-38CB-307F39E3DC1F}"/>
          </ac:cxnSpMkLst>
        </pc:cxnChg>
        <pc:cxnChg chg="del mod">
          <ac:chgData name="강 민정" userId="ef9aae50dbbcdf68" providerId="LiveId" clId="{0F951056-14A1-4397-BD34-A93CEC3396F9}" dt="2022-10-03T04:08:33.473" v="1549" actId="478"/>
          <ac:cxnSpMkLst>
            <pc:docMk/>
            <pc:sldMk cId="3239921083" sldId="273"/>
            <ac:cxnSpMk id="88" creationId="{E28A95B9-0464-78D7-6C8E-48668B469123}"/>
          </ac:cxnSpMkLst>
        </pc:cxnChg>
      </pc:sldChg>
      <pc:sldChg chg="modSp add mod">
        <pc:chgData name="강 민정" userId="ef9aae50dbbcdf68" providerId="LiveId" clId="{0F951056-14A1-4397-BD34-A93CEC3396F9}" dt="2022-10-03T04:15:12.777" v="1794"/>
        <pc:sldMkLst>
          <pc:docMk/>
          <pc:sldMk cId="3596804819" sldId="274"/>
        </pc:sldMkLst>
        <pc:spChg chg="mod">
          <ac:chgData name="강 민정" userId="ef9aae50dbbcdf68" providerId="LiveId" clId="{0F951056-14A1-4397-BD34-A93CEC3396F9}" dt="2022-10-03T04:15:12.777" v="1794"/>
          <ac:spMkLst>
            <pc:docMk/>
            <pc:sldMk cId="3596804819" sldId="274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6:32.240" v="1866" actId="14100"/>
        <pc:sldMkLst>
          <pc:docMk/>
          <pc:sldMk cId="3816813630" sldId="275"/>
        </pc:sldMkLst>
        <pc:spChg chg="mod">
          <ac:chgData name="강 민정" userId="ef9aae50dbbcdf68" providerId="LiveId" clId="{0F951056-14A1-4397-BD34-A93CEC3396F9}" dt="2022-10-03T04:16:32.240" v="1866" actId="14100"/>
          <ac:spMkLst>
            <pc:docMk/>
            <pc:sldMk cId="3816813630" sldId="275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6:14.611" v="1827"/>
        <pc:sldMkLst>
          <pc:docMk/>
          <pc:sldMk cId="1480692462" sldId="276"/>
        </pc:sldMkLst>
        <pc:spChg chg="mod">
          <ac:chgData name="강 민정" userId="ef9aae50dbbcdf68" providerId="LiveId" clId="{0F951056-14A1-4397-BD34-A93CEC3396F9}" dt="2022-10-03T04:16:14.611" v="1827"/>
          <ac:spMkLst>
            <pc:docMk/>
            <pc:sldMk cId="1480692462" sldId="276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7:19.369" v="1891" actId="2711"/>
        <pc:sldMkLst>
          <pc:docMk/>
          <pc:sldMk cId="1001735515" sldId="277"/>
        </pc:sldMkLst>
        <pc:spChg chg="mod">
          <ac:chgData name="강 민정" userId="ef9aae50dbbcdf68" providerId="LiveId" clId="{0F951056-14A1-4397-BD34-A93CEC3396F9}" dt="2022-10-03T04:17:19.369" v="1891" actId="2711"/>
          <ac:spMkLst>
            <pc:docMk/>
            <pc:sldMk cId="1001735515" sldId="277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7:39.779" v="1916"/>
        <pc:sldMkLst>
          <pc:docMk/>
          <pc:sldMk cId="1125022906" sldId="278"/>
        </pc:sldMkLst>
        <pc:spChg chg="mod">
          <ac:chgData name="강 민정" userId="ef9aae50dbbcdf68" providerId="LiveId" clId="{0F951056-14A1-4397-BD34-A93CEC3396F9}" dt="2022-10-03T04:17:39.779" v="1916"/>
          <ac:spMkLst>
            <pc:docMk/>
            <pc:sldMk cId="1125022906" sldId="278"/>
            <ac:spMk id="92" creationId="{2BC4D5CD-B9D6-4239-1B78-4F20062607BB}"/>
          </ac:spMkLst>
        </pc:spChg>
      </pc:sldChg>
      <pc:sldChg chg="add del">
        <pc:chgData name="강 민정" userId="ef9aae50dbbcdf68" providerId="LiveId" clId="{0F951056-14A1-4397-BD34-A93CEC3396F9}" dt="2022-10-03T04:16:39.859" v="1869" actId="47"/>
        <pc:sldMkLst>
          <pc:docMk/>
          <pc:sldMk cId="3557088376" sldId="278"/>
        </pc:sldMkLst>
      </pc:sldChg>
      <pc:sldChg chg="modSp add mod">
        <pc:chgData name="강 민정" userId="ef9aae50dbbcdf68" providerId="LiveId" clId="{0F951056-14A1-4397-BD34-A93CEC3396F9}" dt="2022-10-03T04:17:49.748" v="1932"/>
        <pc:sldMkLst>
          <pc:docMk/>
          <pc:sldMk cId="669452689" sldId="279"/>
        </pc:sldMkLst>
        <pc:spChg chg="mod">
          <ac:chgData name="강 민정" userId="ef9aae50dbbcdf68" providerId="LiveId" clId="{0F951056-14A1-4397-BD34-A93CEC3396F9}" dt="2022-10-03T04:17:49.748" v="1932"/>
          <ac:spMkLst>
            <pc:docMk/>
            <pc:sldMk cId="669452689" sldId="279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7:59.481" v="1952"/>
        <pc:sldMkLst>
          <pc:docMk/>
          <pc:sldMk cId="1158249766" sldId="280"/>
        </pc:sldMkLst>
        <pc:spChg chg="mod">
          <ac:chgData name="강 민정" userId="ef9aae50dbbcdf68" providerId="LiveId" clId="{0F951056-14A1-4397-BD34-A93CEC3396F9}" dt="2022-10-03T04:17:59.481" v="1952"/>
          <ac:spMkLst>
            <pc:docMk/>
            <pc:sldMk cId="1158249766" sldId="280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8:07.565" v="1972"/>
        <pc:sldMkLst>
          <pc:docMk/>
          <pc:sldMk cId="210105716" sldId="281"/>
        </pc:sldMkLst>
        <pc:spChg chg="mod">
          <ac:chgData name="강 민정" userId="ef9aae50dbbcdf68" providerId="LiveId" clId="{0F951056-14A1-4397-BD34-A93CEC3396F9}" dt="2022-10-03T04:18:07.565" v="1972"/>
          <ac:spMkLst>
            <pc:docMk/>
            <pc:sldMk cId="210105716" sldId="281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8:28.901" v="1987"/>
        <pc:sldMkLst>
          <pc:docMk/>
          <pc:sldMk cId="3242310317" sldId="282"/>
        </pc:sldMkLst>
        <pc:spChg chg="mod">
          <ac:chgData name="강 민정" userId="ef9aae50dbbcdf68" providerId="LiveId" clId="{0F951056-14A1-4397-BD34-A93CEC3396F9}" dt="2022-10-03T04:18:28.901" v="1987"/>
          <ac:spMkLst>
            <pc:docMk/>
            <pc:sldMk cId="3242310317" sldId="282"/>
            <ac:spMk id="92" creationId="{2BC4D5CD-B9D6-4239-1B78-4F20062607BB}"/>
          </ac:spMkLst>
        </pc:spChg>
      </pc:sldChg>
      <pc:sldChg chg="add del">
        <pc:chgData name="강 민정" userId="ef9aae50dbbcdf68" providerId="LiveId" clId="{0F951056-14A1-4397-BD34-A93CEC3396F9}" dt="2022-10-03T04:18:08.374" v="1973" actId="47"/>
        <pc:sldMkLst>
          <pc:docMk/>
          <pc:sldMk cId="3383749189" sldId="282"/>
        </pc:sldMkLst>
      </pc:sldChg>
      <pc:sldChg chg="modSp add mod">
        <pc:chgData name="강 민정" userId="ef9aae50dbbcdf68" providerId="LiveId" clId="{0F951056-14A1-4397-BD34-A93CEC3396F9}" dt="2022-10-03T04:18:38.674" v="2016"/>
        <pc:sldMkLst>
          <pc:docMk/>
          <pc:sldMk cId="4238148126" sldId="283"/>
        </pc:sldMkLst>
        <pc:spChg chg="mod">
          <ac:chgData name="강 민정" userId="ef9aae50dbbcdf68" providerId="LiveId" clId="{0F951056-14A1-4397-BD34-A93CEC3396F9}" dt="2022-10-03T04:18:38.674" v="2016"/>
          <ac:spMkLst>
            <pc:docMk/>
            <pc:sldMk cId="4238148126" sldId="283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8:54.390" v="2027" actId="20577"/>
        <pc:sldMkLst>
          <pc:docMk/>
          <pc:sldMk cId="3064911534" sldId="284"/>
        </pc:sldMkLst>
        <pc:spChg chg="mod">
          <ac:chgData name="강 민정" userId="ef9aae50dbbcdf68" providerId="LiveId" clId="{0F951056-14A1-4397-BD34-A93CEC3396F9}" dt="2022-10-03T04:18:54.390" v="2027" actId="20577"/>
          <ac:spMkLst>
            <pc:docMk/>
            <pc:sldMk cId="3064911534" sldId="284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9:46.520" v="2058" actId="20577"/>
        <pc:sldMkLst>
          <pc:docMk/>
          <pc:sldMk cId="4076202323" sldId="285"/>
        </pc:sldMkLst>
        <pc:spChg chg="mod">
          <ac:chgData name="강 민정" userId="ef9aae50dbbcdf68" providerId="LiveId" clId="{0F951056-14A1-4397-BD34-A93CEC3396F9}" dt="2022-10-03T04:19:46.520" v="2058" actId="20577"/>
          <ac:spMkLst>
            <pc:docMk/>
            <pc:sldMk cId="4076202323" sldId="285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19:42.800" v="2056" actId="20577"/>
        <pc:sldMkLst>
          <pc:docMk/>
          <pc:sldMk cId="2732205053" sldId="286"/>
        </pc:sldMkLst>
        <pc:spChg chg="mod">
          <ac:chgData name="강 민정" userId="ef9aae50dbbcdf68" providerId="LiveId" clId="{0F951056-14A1-4397-BD34-A93CEC3396F9}" dt="2022-10-03T04:19:42.800" v="2056" actId="20577"/>
          <ac:spMkLst>
            <pc:docMk/>
            <pc:sldMk cId="2732205053" sldId="286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20:11.248" v="2074"/>
        <pc:sldMkLst>
          <pc:docMk/>
          <pc:sldMk cId="1259812557" sldId="287"/>
        </pc:sldMkLst>
        <pc:spChg chg="mod">
          <ac:chgData name="강 민정" userId="ef9aae50dbbcdf68" providerId="LiveId" clId="{0F951056-14A1-4397-BD34-A93CEC3396F9}" dt="2022-10-03T04:20:11.248" v="2074"/>
          <ac:spMkLst>
            <pc:docMk/>
            <pc:sldMk cId="1259812557" sldId="287"/>
            <ac:spMk id="92" creationId="{2BC4D5CD-B9D6-4239-1B78-4F20062607BB}"/>
          </ac:spMkLst>
        </pc:spChg>
      </pc:sldChg>
      <pc:sldChg chg="modSp add mod">
        <pc:chgData name="강 민정" userId="ef9aae50dbbcdf68" providerId="LiveId" clId="{0F951056-14A1-4397-BD34-A93CEC3396F9}" dt="2022-10-03T04:20:21.932" v="2100"/>
        <pc:sldMkLst>
          <pc:docMk/>
          <pc:sldMk cId="3796685654" sldId="288"/>
        </pc:sldMkLst>
        <pc:spChg chg="mod">
          <ac:chgData name="강 민정" userId="ef9aae50dbbcdf68" providerId="LiveId" clId="{0F951056-14A1-4397-BD34-A93CEC3396F9}" dt="2022-10-03T04:20:21.932" v="2100"/>
          <ac:spMkLst>
            <pc:docMk/>
            <pc:sldMk cId="3796685654" sldId="288"/>
            <ac:spMk id="92" creationId="{2BC4D5CD-B9D6-4239-1B78-4F20062607BB}"/>
          </ac:spMkLst>
        </pc:spChg>
      </pc:sldChg>
      <pc:sldChg chg="modSp add mod ord">
        <pc:chgData name="강 민정" userId="ef9aae50dbbcdf68" providerId="LiveId" clId="{0F951056-14A1-4397-BD34-A93CEC3396F9}" dt="2022-10-03T04:20:48.495" v="2122"/>
        <pc:sldMkLst>
          <pc:docMk/>
          <pc:sldMk cId="2896283951" sldId="289"/>
        </pc:sldMkLst>
        <pc:spChg chg="mod">
          <ac:chgData name="강 민정" userId="ef9aae50dbbcdf68" providerId="LiveId" clId="{0F951056-14A1-4397-BD34-A93CEC3396F9}" dt="2022-10-03T04:20:48.495" v="2122"/>
          <ac:spMkLst>
            <pc:docMk/>
            <pc:sldMk cId="2896283951" sldId="289"/>
            <ac:spMk id="92" creationId="{2BC4D5CD-B9D6-4239-1B78-4F20062607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66AB8-FBBA-4F6C-8632-D1292938DB90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C619-7FFB-4691-840C-8D8DEE9F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2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C619-7FFB-4691-840C-8D8DEE9FBC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8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C619-7FFB-4691-840C-8D8DEE9FBC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0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C619-7FFB-4691-840C-8D8DEE9FBC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5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390EA-4CE8-88FF-DC93-502A7434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0004F5-58F4-208E-FBF6-0350DEC6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0CB6C-11A3-3107-BC90-612A6460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67B40-5F57-FDEA-42CB-13E90916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CB7B6-6F6E-F792-5E4A-6F187C30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02AD-5DBC-D304-38BF-09CDEE49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A1155-D6B9-C7DD-CB78-B8953671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55BF2-14CE-42F7-4034-77E49B9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9F286-9E4E-EF93-C65B-66B73551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BC8FE-3A89-AA54-C57D-9329904C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8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DD9CBB-D5BF-CBBE-9043-B4C04176C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20CF4-A41A-9C97-6D8B-A09181A9E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29994-E22A-D19D-BAD8-45412A45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B6209-C5C1-A774-CED6-FCF3E463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27052-7FED-45F9-EEBF-FC5F9C93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3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F9B5-6787-8AC8-0FA5-250E200F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5540F-4979-8577-DC26-1D0B5841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F3056-B4BA-41CF-6EF8-2ECDED81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43905-B25B-D2DB-B9D5-88ABE3D4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8776E-DEAB-75C0-3210-42DB9AF5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2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464C1-214F-682A-C305-585A20BE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D0342-6286-99F9-D395-654BDB1C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39480-51F4-3393-E07A-47505032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FD337-7582-680A-BF22-A7E86B9D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147DA-FB06-084B-2FC3-F4C20A8E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2B182-12DC-FF10-6C80-33CCB560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3EA61-031D-F42C-0384-2701068A2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51A9C-7453-91CF-F8B9-29A4D291F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F3F93-9931-50EA-E540-B26D5C27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2DC7F-807D-61EE-E1D2-55C3515E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52D4A-93A0-69F4-877A-72047EEC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7559-8E9A-FC51-CAB0-ADAEB640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88314-0005-122A-15AE-E03C881B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AFEF7-7384-AFB3-43FB-4C3F55F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8A0764-0B97-EDD0-EEA8-C1ACD05DA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1202E1-8F02-80AC-774E-E9924AF93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57C77-8844-750C-096E-D3DAAD3B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809972-A7F2-7FD3-E7DA-F2A16C31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3F410-4B46-C85F-F2E4-B46D9B0F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F253-4948-29E9-4BC7-4A72997B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96B07-8F2A-9C3C-580F-9B4E4ECD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8C6A29-B807-9608-144B-FB055C61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4B64C-F406-27C4-4001-CA2E6B59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5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327C56-3360-4D53-3EA7-B713C77C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FA3D9C-3E2B-AD34-6B3F-4C984560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BE697-0FF9-A629-9ACB-27B20CCE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929E-D05A-F36B-2F2E-48A16A96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C2E08-3236-678B-CF33-163D5FC2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1031A-0FC7-40CE-DB5F-0DBF01AE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A8D4A-B22C-E5AC-3F68-553FF84D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504E9-A550-ACAD-748D-879A8880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20FEF-CCAC-CE14-3FF3-299430F9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9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E4C29-3078-8A45-BA68-C82E955D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CCE90D-9524-1E6E-C8DC-C573340E6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D871D-9244-3142-4AC6-B3B80BB72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79F0B-3891-09F6-3CEF-7A79F620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655D3-8664-39F2-B17A-3B0461A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12FE9-AAE9-6AB6-E9AB-FDE584CD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0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329D3D-0982-E0F0-8641-120A8AF9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4151D-6B5D-9479-E0EC-569F2102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31913-3C2D-EEC4-DA84-5F0EA6C17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2B13-CB0C-46C9-83C9-8A37E31202A2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DB7DC-9810-82F1-9235-8DB39725D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7BA19-979E-4D0A-390E-DEE893E59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83492-38ED-4AB6-B747-3D288FF81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0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A88C-AF58-9DDC-6311-F0B3AB3A9895}"/>
              </a:ext>
            </a:extLst>
          </p:cNvPr>
          <p:cNvSpPr/>
          <p:nvPr/>
        </p:nvSpPr>
        <p:spPr>
          <a:xfrm>
            <a:off x="1055689" y="1634701"/>
            <a:ext cx="10080394" cy="4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5052AB-2898-558C-0B07-99E84FF8443E}"/>
              </a:ext>
            </a:extLst>
          </p:cNvPr>
          <p:cNvCxnSpPr>
            <a:cxnSpLocks/>
          </p:cNvCxnSpPr>
          <p:nvPr/>
        </p:nvCxnSpPr>
        <p:spPr>
          <a:xfrm>
            <a:off x="1340585" y="2984537"/>
            <a:ext cx="10851415" cy="0"/>
          </a:xfrm>
          <a:prstGeom prst="line">
            <a:avLst/>
          </a:prstGeom>
          <a:ln w="698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704C-95CC-BA3C-9B40-C0953C103FAB}"/>
              </a:ext>
            </a:extLst>
          </p:cNvPr>
          <p:cNvSpPr txBox="1"/>
          <p:nvPr/>
        </p:nvSpPr>
        <p:spPr>
          <a:xfrm>
            <a:off x="1350745" y="802179"/>
            <a:ext cx="106685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 BIG CONTEST</a:t>
            </a:r>
          </a:p>
          <a:p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퓨처스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 부문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06E5C-1448-B930-2E04-B7489D00CA12}"/>
              </a:ext>
            </a:extLst>
          </p:cNvPr>
          <p:cNvSpPr txBox="1"/>
          <p:nvPr/>
        </p:nvSpPr>
        <p:spPr>
          <a:xfrm flipH="1">
            <a:off x="8653111" y="3082918"/>
            <a:ext cx="345547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>
                <a:solidFill>
                  <a:schemeClr val="bg1"/>
                </a:solidFill>
              </a:rPr>
              <a:t>김공강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>
                <a:solidFill>
                  <a:schemeClr val="bg1"/>
                </a:solidFill>
              </a:rPr>
              <a:t>/ </a:t>
            </a:r>
            <a:r>
              <a:rPr lang="ko-KR" altLang="en-US" sz="1500" dirty="0">
                <a:solidFill>
                  <a:schemeClr val="bg1"/>
                </a:solidFill>
              </a:rPr>
              <a:t>김주환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김용하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</a:rPr>
              <a:t>공지원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강민정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50F8CA-087C-5EFC-36B4-C1B23A4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A88C-AF58-9DDC-6311-F0B3AB3A9895}"/>
              </a:ext>
            </a:extLst>
          </p:cNvPr>
          <p:cNvSpPr/>
          <p:nvPr/>
        </p:nvSpPr>
        <p:spPr>
          <a:xfrm>
            <a:off x="1055689" y="1634701"/>
            <a:ext cx="10080394" cy="4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5052AB-2898-558C-0B07-99E84FF8443E}"/>
              </a:ext>
            </a:extLst>
          </p:cNvPr>
          <p:cNvCxnSpPr>
            <a:cxnSpLocks/>
          </p:cNvCxnSpPr>
          <p:nvPr/>
        </p:nvCxnSpPr>
        <p:spPr>
          <a:xfrm>
            <a:off x="6096000" y="5371602"/>
            <a:ext cx="6096000" cy="0"/>
          </a:xfrm>
          <a:prstGeom prst="line">
            <a:avLst/>
          </a:prstGeom>
          <a:ln w="698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704C-95CC-BA3C-9B40-C0953C103FAB}"/>
              </a:ext>
            </a:extLst>
          </p:cNvPr>
          <p:cNvSpPr txBox="1"/>
          <p:nvPr/>
        </p:nvSpPr>
        <p:spPr>
          <a:xfrm>
            <a:off x="6095886" y="2955100"/>
            <a:ext cx="5040197" cy="20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</a:t>
            </a: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 및 분석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50F8CA-087C-5EFC-36B4-C1B23A4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통계 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0794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연속형 변수 대부분이 극단적으로 왼쪽으로 치우친 분포를 보임</a:t>
            </a:r>
            <a:endParaRPr lang="en-US" altLang="ko-KR" sz="2300" dirty="0"/>
          </a:p>
          <a:p>
            <a:r>
              <a:rPr lang="ko-KR" altLang="en-US" sz="2300" dirty="0"/>
              <a:t>이상치가 처리하기 힘들 정도로 너무 많음</a:t>
            </a:r>
            <a:endParaRPr lang="en-US" altLang="ko-KR" sz="23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E4874B-E6CA-E5C5-ED53-CAE74A371401}"/>
              </a:ext>
            </a:extLst>
          </p:cNvPr>
          <p:cNvSpPr/>
          <p:nvPr/>
        </p:nvSpPr>
        <p:spPr>
          <a:xfrm>
            <a:off x="667656" y="2088487"/>
            <a:ext cx="3348484" cy="469629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774CEF-4D47-CC9C-5A61-AC148F5EB750}"/>
              </a:ext>
            </a:extLst>
          </p:cNvPr>
          <p:cNvSpPr/>
          <p:nvPr/>
        </p:nvSpPr>
        <p:spPr>
          <a:xfrm>
            <a:off x="1303258" y="1779151"/>
            <a:ext cx="2077277" cy="46694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ea typeface="맑은 고딕" panose="020B0503020000020004" pitchFamily="50" charset="-127"/>
              </a:rPr>
              <a:t>왜도</a:t>
            </a:r>
            <a:r>
              <a:rPr lang="ko-KR" altLang="en-US" b="1" dirty="0"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ea typeface="맑은 고딕" panose="020B0503020000020004" pitchFamily="50" charset="-127"/>
              </a:rPr>
              <a:t>(Skewness)</a:t>
            </a:r>
            <a:endParaRPr lang="ko-KR" altLang="en-US" b="1" dirty="0"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89A7293-1CF8-990A-9D4C-3DBAF745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49" y="2854119"/>
            <a:ext cx="2591162" cy="34961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A3A572-5181-45D4-74DF-AAFEA2BCBB41}"/>
              </a:ext>
            </a:extLst>
          </p:cNvPr>
          <p:cNvSpPr txBox="1"/>
          <p:nvPr/>
        </p:nvSpPr>
        <p:spPr>
          <a:xfrm>
            <a:off x="415307" y="2325779"/>
            <a:ext cx="38531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자료가 대칭적으로 </a:t>
            </a:r>
            <a:endParaRPr lang="en-US" altLang="ko-KR" sz="17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분포가 되어 있는지에 대한 측도</a:t>
            </a:r>
            <a:endParaRPr lang="en-US" altLang="ko-KR" sz="1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4A668-FF60-1085-F960-A598EC347B79}"/>
              </a:ext>
            </a:extLst>
          </p:cNvPr>
          <p:cNvSpPr txBox="1"/>
          <p:nvPr/>
        </p:nvSpPr>
        <p:spPr>
          <a:xfrm>
            <a:off x="1136948" y="6341305"/>
            <a:ext cx="231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+-2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8EC28F-CCD1-2B34-0AF6-2F1B6D832742}"/>
              </a:ext>
            </a:extLst>
          </p:cNvPr>
          <p:cNvSpPr/>
          <p:nvPr/>
        </p:nvSpPr>
        <p:spPr>
          <a:xfrm>
            <a:off x="4281676" y="1779151"/>
            <a:ext cx="7371004" cy="49293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90BAF9B-EE68-F2F6-96B4-AF4BCE5A1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809" y="2143984"/>
            <a:ext cx="2880000" cy="20385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BD98F0-4E71-6F45-234D-B94181160012}"/>
              </a:ext>
            </a:extLst>
          </p:cNvPr>
          <p:cNvSpPr txBox="1"/>
          <p:nvPr/>
        </p:nvSpPr>
        <p:spPr>
          <a:xfrm>
            <a:off x="6879986" y="1833798"/>
            <a:ext cx="212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Yearly_income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7B6B8-C8D7-7E02-4AEE-6CDF70BBB996}"/>
              </a:ext>
            </a:extLst>
          </p:cNvPr>
          <p:cNvSpPr txBox="1"/>
          <p:nvPr/>
        </p:nvSpPr>
        <p:spPr>
          <a:xfrm>
            <a:off x="5071111" y="2900018"/>
            <a:ext cx="231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왜도</a:t>
            </a:r>
            <a:r>
              <a:rPr lang="ko-KR" altLang="en-US" sz="20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43.94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A78B1E5-81AB-BCC2-98F5-DAF0C8FFB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488" y="2190239"/>
            <a:ext cx="2880000" cy="18196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9EAC70D-7E43-E044-85E8-4038EB350E30}"/>
              </a:ext>
            </a:extLst>
          </p:cNvPr>
          <p:cNvSpPr txBox="1"/>
          <p:nvPr/>
        </p:nvSpPr>
        <p:spPr>
          <a:xfrm>
            <a:off x="6688802" y="4290860"/>
            <a:ext cx="231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desired_amount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4AB534B-D929-7CA6-FC00-CBD968740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216" y="4688626"/>
            <a:ext cx="2880000" cy="20201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EB565F-1032-9057-8D3D-54F48A8AA174}"/>
              </a:ext>
            </a:extLst>
          </p:cNvPr>
          <p:cNvSpPr txBox="1"/>
          <p:nvPr/>
        </p:nvSpPr>
        <p:spPr>
          <a:xfrm>
            <a:off x="5047449" y="5528292"/>
            <a:ext cx="231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왜도</a:t>
            </a:r>
            <a:r>
              <a:rPr lang="ko-KR" altLang="en-US" sz="20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29.75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96A9FD6-93C2-E933-222C-67C656003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3488" y="4798894"/>
            <a:ext cx="2880000" cy="17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9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통계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0794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연속형 변수 대부분이 극단적으로 왼쪽으로 치우친 분포를 보임</a:t>
            </a:r>
            <a:endParaRPr lang="en-US" altLang="ko-KR" sz="2300" dirty="0"/>
          </a:p>
          <a:p>
            <a:r>
              <a:rPr lang="ko-KR" altLang="en-US" sz="2300" dirty="0"/>
              <a:t>이상치가 너무 많아 이를 모두 처리하기 어려움</a:t>
            </a:r>
            <a:endParaRPr lang="en-US" altLang="ko-KR" sz="23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E4874B-E6CA-E5C5-ED53-CAE74A371401}"/>
              </a:ext>
            </a:extLst>
          </p:cNvPr>
          <p:cNvSpPr/>
          <p:nvPr/>
        </p:nvSpPr>
        <p:spPr>
          <a:xfrm>
            <a:off x="667656" y="2088487"/>
            <a:ext cx="3348484" cy="469629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774CEF-4D47-CC9C-5A61-AC148F5EB750}"/>
              </a:ext>
            </a:extLst>
          </p:cNvPr>
          <p:cNvSpPr/>
          <p:nvPr/>
        </p:nvSpPr>
        <p:spPr>
          <a:xfrm>
            <a:off x="1303258" y="1779151"/>
            <a:ext cx="2077277" cy="466942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ea typeface="맑은 고딕" panose="020B0503020000020004" pitchFamily="50" charset="-127"/>
              </a:rPr>
              <a:t>왜도</a:t>
            </a:r>
            <a:r>
              <a:rPr lang="ko-KR" altLang="en-US" b="1" dirty="0"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ea typeface="맑은 고딕" panose="020B0503020000020004" pitchFamily="50" charset="-127"/>
              </a:rPr>
              <a:t>(Skewness)</a:t>
            </a:r>
            <a:endParaRPr lang="ko-KR" altLang="en-US" b="1" dirty="0"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89A7293-1CF8-990A-9D4C-3DBAF745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9" y="2854119"/>
            <a:ext cx="2591162" cy="34961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A3A572-5181-45D4-74DF-AAFEA2BCBB41}"/>
              </a:ext>
            </a:extLst>
          </p:cNvPr>
          <p:cNvSpPr txBox="1"/>
          <p:nvPr/>
        </p:nvSpPr>
        <p:spPr>
          <a:xfrm>
            <a:off x="415307" y="2325779"/>
            <a:ext cx="38531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자료가 대칭적으로 </a:t>
            </a:r>
            <a:endParaRPr lang="en-US" altLang="ko-KR" sz="17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분포가 되어 있는지에 대한 측도</a:t>
            </a:r>
            <a:endParaRPr lang="en-US" altLang="ko-KR" sz="1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4A668-FF60-1085-F960-A598EC347B79}"/>
              </a:ext>
            </a:extLst>
          </p:cNvPr>
          <p:cNvSpPr txBox="1"/>
          <p:nvPr/>
        </p:nvSpPr>
        <p:spPr>
          <a:xfrm>
            <a:off x="1136948" y="6341305"/>
            <a:ext cx="231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+-2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8EC28F-CCD1-2B34-0AF6-2F1B6D832742}"/>
              </a:ext>
            </a:extLst>
          </p:cNvPr>
          <p:cNvSpPr/>
          <p:nvPr/>
        </p:nvSpPr>
        <p:spPr>
          <a:xfrm>
            <a:off x="4281676" y="1779151"/>
            <a:ext cx="7371004" cy="49293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90BAF9B-EE68-F2F6-96B4-AF4BCE5A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09" y="2143984"/>
            <a:ext cx="2880000" cy="20385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BD98F0-4E71-6F45-234D-B94181160012}"/>
              </a:ext>
            </a:extLst>
          </p:cNvPr>
          <p:cNvSpPr txBox="1"/>
          <p:nvPr/>
        </p:nvSpPr>
        <p:spPr>
          <a:xfrm>
            <a:off x="6879986" y="1833798"/>
            <a:ext cx="212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Yearly_income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7B6B8-C8D7-7E02-4AEE-6CDF70BBB996}"/>
              </a:ext>
            </a:extLst>
          </p:cNvPr>
          <p:cNvSpPr txBox="1"/>
          <p:nvPr/>
        </p:nvSpPr>
        <p:spPr>
          <a:xfrm>
            <a:off x="5071111" y="2900018"/>
            <a:ext cx="231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왜도</a:t>
            </a:r>
            <a:r>
              <a:rPr lang="ko-KR" altLang="en-US" sz="20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43.94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A78B1E5-81AB-BCC2-98F5-DAF0C8FFB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488" y="2190239"/>
            <a:ext cx="2880000" cy="18196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9EAC70D-7E43-E044-85E8-4038EB350E30}"/>
              </a:ext>
            </a:extLst>
          </p:cNvPr>
          <p:cNvSpPr txBox="1"/>
          <p:nvPr/>
        </p:nvSpPr>
        <p:spPr>
          <a:xfrm>
            <a:off x="6688802" y="4290860"/>
            <a:ext cx="231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desired_amount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4AB534B-D929-7CA6-FC00-CBD968740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216" y="4688626"/>
            <a:ext cx="2880000" cy="20201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EB565F-1032-9057-8D3D-54F48A8AA174}"/>
              </a:ext>
            </a:extLst>
          </p:cNvPr>
          <p:cNvSpPr txBox="1"/>
          <p:nvPr/>
        </p:nvSpPr>
        <p:spPr>
          <a:xfrm>
            <a:off x="5047449" y="5528292"/>
            <a:ext cx="231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왜도</a:t>
            </a:r>
            <a:r>
              <a:rPr lang="ko-KR" altLang="en-US" sz="20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29.75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96A9FD6-93C2-E933-222C-67C656003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3488" y="4798894"/>
            <a:ext cx="2880000" cy="17424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A6383E-7AC8-53FD-8BD4-F595EB70D78E}"/>
              </a:ext>
            </a:extLst>
          </p:cNvPr>
          <p:cNvSpPr/>
          <p:nvPr/>
        </p:nvSpPr>
        <p:spPr>
          <a:xfrm>
            <a:off x="-38306" y="-164857"/>
            <a:ext cx="12488272" cy="733124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39F096D9-B0DB-A638-48E4-CEDBE96A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4497"/>
              </p:ext>
            </p:extLst>
          </p:nvPr>
        </p:nvGraphicFramePr>
        <p:xfrm>
          <a:off x="1136947" y="2638596"/>
          <a:ext cx="10831128" cy="172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188">
                  <a:extLst>
                    <a:ext uri="{9D8B030D-6E8A-4147-A177-3AD203B41FA5}">
                      <a16:colId xmlns:a16="http://schemas.microsoft.com/office/drawing/2014/main" val="609361028"/>
                    </a:ext>
                  </a:extLst>
                </a:gridCol>
                <a:gridCol w="1805188">
                  <a:extLst>
                    <a:ext uri="{9D8B030D-6E8A-4147-A177-3AD203B41FA5}">
                      <a16:colId xmlns:a16="http://schemas.microsoft.com/office/drawing/2014/main" val="1716799585"/>
                    </a:ext>
                  </a:extLst>
                </a:gridCol>
                <a:gridCol w="1805188">
                  <a:extLst>
                    <a:ext uri="{9D8B030D-6E8A-4147-A177-3AD203B41FA5}">
                      <a16:colId xmlns:a16="http://schemas.microsoft.com/office/drawing/2014/main" val="1365010367"/>
                    </a:ext>
                  </a:extLst>
                </a:gridCol>
                <a:gridCol w="1805188">
                  <a:extLst>
                    <a:ext uri="{9D8B030D-6E8A-4147-A177-3AD203B41FA5}">
                      <a16:colId xmlns:a16="http://schemas.microsoft.com/office/drawing/2014/main" val="2821810935"/>
                    </a:ext>
                  </a:extLst>
                </a:gridCol>
                <a:gridCol w="1805188">
                  <a:extLst>
                    <a:ext uri="{9D8B030D-6E8A-4147-A177-3AD203B41FA5}">
                      <a16:colId xmlns:a16="http://schemas.microsoft.com/office/drawing/2014/main" val="1094438620"/>
                    </a:ext>
                  </a:extLst>
                </a:gridCol>
                <a:gridCol w="1805188">
                  <a:extLst>
                    <a:ext uri="{9D8B030D-6E8A-4147-A177-3AD203B41FA5}">
                      <a16:colId xmlns:a16="http://schemas.microsoft.com/office/drawing/2014/main" val="2075723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Loan_limit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Loan_rate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Credit_</a:t>
                      </a:r>
                    </a:p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Yearly_</a:t>
                      </a:r>
                    </a:p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income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Desired_</a:t>
                      </a:r>
                    </a:p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Existing_</a:t>
                      </a:r>
                    </a:p>
                    <a:p>
                      <a:pPr algn="ctr" latinLnBrk="1"/>
                      <a:r>
                        <a:rPr lang="en-US" altLang="ko-KR" sz="2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loan_amt</a:t>
                      </a:r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35829"/>
                  </a:ext>
                </a:extLst>
              </a:tr>
              <a:tr h="87089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  <a:latin typeface="+mn-lt"/>
                        </a:rPr>
                        <a:t>141</a:t>
                      </a:r>
                      <a:endParaRPr lang="ko-KR" altLang="en-US" sz="25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500" b="1" dirty="0">
                          <a:solidFill>
                            <a:schemeClr val="bg1"/>
                          </a:solidFill>
                          <a:latin typeface="+mn-lt"/>
                        </a:rPr>
                        <a:t>-0.18</a:t>
                      </a:r>
                      <a:endParaRPr lang="ko-KR" altLang="en-US" sz="2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</a:rPr>
                        <a:t>-1.026</a:t>
                      </a:r>
                      <a:endParaRPr lang="ko-KR" altLang="en-US" sz="2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  <a:latin typeface="+mn-lt"/>
                        </a:rPr>
                        <a:t>43.94</a:t>
                      </a:r>
                      <a:endParaRPr lang="ko-KR" altLang="en-US" sz="25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  <a:latin typeface="+mn-lt"/>
                        </a:rPr>
                        <a:t>29.75</a:t>
                      </a:r>
                      <a:endParaRPr lang="ko-KR" altLang="en-US" sz="25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  <a:latin typeface="+mn-lt"/>
                        </a:rPr>
                        <a:t>4.08</a:t>
                      </a:r>
                      <a:endParaRPr lang="ko-KR" altLang="en-US" sz="25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9762"/>
                  </a:ext>
                </a:extLst>
              </a:tr>
            </a:tbl>
          </a:graphicData>
        </a:graphic>
      </p:graphicFrame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0E846D4A-E0A5-0715-4456-D96F2BD8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73040"/>
              </p:ext>
            </p:extLst>
          </p:nvPr>
        </p:nvGraphicFramePr>
        <p:xfrm>
          <a:off x="68372" y="2640236"/>
          <a:ext cx="1015052" cy="172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52">
                  <a:extLst>
                    <a:ext uri="{9D8B030D-6E8A-4147-A177-3AD203B41FA5}">
                      <a16:colId xmlns:a16="http://schemas.microsoft.com/office/drawing/2014/main" val="93100191"/>
                    </a:ext>
                  </a:extLst>
                </a:gridCol>
              </a:tblGrid>
              <a:tr h="822803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20357"/>
                  </a:ext>
                </a:extLst>
              </a:tr>
              <a:tr h="899894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5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왜도</a:t>
                      </a:r>
                      <a:endParaRPr lang="en-US" altLang="ko-KR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2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통계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06990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동일 </a:t>
            </a:r>
            <a:r>
              <a:rPr lang="en-US" altLang="ko-KR" sz="2300" dirty="0"/>
              <a:t>application</a:t>
            </a:r>
            <a:r>
              <a:rPr lang="ko-KR" altLang="en-US" sz="2300" dirty="0"/>
              <a:t>에서 대출 신청 여부를 판명해줄 변수 금리</a:t>
            </a:r>
            <a:r>
              <a:rPr lang="en-US" altLang="ko-KR" sz="2300" dirty="0"/>
              <a:t>, </a:t>
            </a:r>
            <a:r>
              <a:rPr lang="ko-KR" altLang="en-US" sz="2300" dirty="0"/>
              <a:t>대출한도 </a:t>
            </a:r>
            <a:r>
              <a:rPr lang="en-US" altLang="ko-KR" sz="2300" dirty="0"/>
              <a:t>2</a:t>
            </a:r>
            <a:r>
              <a:rPr lang="ko-KR" altLang="en-US" sz="2300" dirty="0"/>
              <a:t>개</a:t>
            </a:r>
            <a:endParaRPr lang="en-US" altLang="ko-KR" sz="2300" dirty="0"/>
          </a:p>
          <a:p>
            <a:r>
              <a:rPr lang="ko-KR" altLang="en-US" sz="2300" dirty="0"/>
              <a:t>은행명과 상품명도 암호화가 되어있어 예측 성능을 높이기에 무리가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B03FFE-03DC-FE34-4746-8AE63114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02" y="2262245"/>
            <a:ext cx="4105848" cy="3094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CBE3A-E829-92C1-5351-C4C40CD4F7AD}"/>
              </a:ext>
            </a:extLst>
          </p:cNvPr>
          <p:cNvSpPr txBox="1"/>
          <p:nvPr/>
        </p:nvSpPr>
        <p:spPr>
          <a:xfrm>
            <a:off x="3030281" y="4037732"/>
            <a:ext cx="211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5%</a:t>
            </a:r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192D0D0D-F1DD-6276-DF1E-4615DCB5CCC2}"/>
              </a:ext>
            </a:extLst>
          </p:cNvPr>
          <p:cNvSpPr/>
          <p:nvPr/>
        </p:nvSpPr>
        <p:spPr>
          <a:xfrm>
            <a:off x="5416054" y="3407811"/>
            <a:ext cx="814589" cy="814589"/>
          </a:xfrm>
          <a:prstGeom prst="mathPlus">
            <a:avLst/>
          </a:prstGeom>
          <a:solidFill>
            <a:schemeClr val="accent3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9F0E68-BA08-31A8-56D3-DAB8652D1109}"/>
              </a:ext>
            </a:extLst>
          </p:cNvPr>
          <p:cNvSpPr txBox="1"/>
          <p:nvPr/>
        </p:nvSpPr>
        <p:spPr>
          <a:xfrm>
            <a:off x="2029836" y="1811984"/>
            <a:ext cx="212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is_applied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분포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0AD5D-FEBD-5121-79E1-910241F34FC0}"/>
              </a:ext>
            </a:extLst>
          </p:cNvPr>
          <p:cNvSpPr txBox="1"/>
          <p:nvPr/>
        </p:nvSpPr>
        <p:spPr>
          <a:xfrm>
            <a:off x="6990123" y="1811984"/>
            <a:ext cx="4215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대출 신청 여부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A94536-616E-0FD1-0E7B-3960923D3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952" y="2224443"/>
            <a:ext cx="4896533" cy="31620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008D60-C5C9-B086-6949-8CB0068313BA}"/>
              </a:ext>
            </a:extLst>
          </p:cNvPr>
          <p:cNvSpPr/>
          <p:nvPr/>
        </p:nvSpPr>
        <p:spPr>
          <a:xfrm>
            <a:off x="336884" y="6020108"/>
            <a:ext cx="11518232" cy="654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동일 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신청 여부를 정확히 예측하기에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금리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대출한도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변수로는 부족함  </a:t>
            </a:r>
            <a:endParaRPr lang="en-US" altLang="ko-KR" sz="20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F525963-F2CE-C5D0-0668-60D047E06532}"/>
              </a:ext>
            </a:extLst>
          </p:cNvPr>
          <p:cNvSpPr/>
          <p:nvPr/>
        </p:nvSpPr>
        <p:spPr>
          <a:xfrm rot="10800000">
            <a:off x="818146" y="5532445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221B0A-C729-A594-5A8C-CA1C694B6521}"/>
              </a:ext>
            </a:extLst>
          </p:cNvPr>
          <p:cNvSpPr/>
          <p:nvPr/>
        </p:nvSpPr>
        <p:spPr>
          <a:xfrm>
            <a:off x="894731" y="1777392"/>
            <a:ext cx="10831126" cy="3755051"/>
          </a:xfrm>
          <a:prstGeom prst="roundRect">
            <a:avLst/>
          </a:prstGeom>
          <a:solidFill>
            <a:schemeClr val="bg2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02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상관 관계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종류에 따라 적절한 상관분석을 적용함</a:t>
            </a:r>
            <a:endParaRPr lang="en-US" altLang="ko-KR" sz="2300" dirty="0"/>
          </a:p>
          <a:p>
            <a:r>
              <a:rPr lang="ko-KR" altLang="en-US" sz="2300" dirty="0"/>
              <a:t>연속형 변수는 </a:t>
            </a:r>
            <a:r>
              <a:rPr lang="en-US" altLang="ko-KR" sz="2300" dirty="0"/>
              <a:t>Pearson </a:t>
            </a:r>
            <a:r>
              <a:rPr lang="ko-KR" altLang="en-US" sz="2300" dirty="0"/>
              <a:t>상관계수</a:t>
            </a:r>
            <a:r>
              <a:rPr lang="en-US" altLang="ko-KR" sz="2300" dirty="0"/>
              <a:t>, </a:t>
            </a:r>
            <a:r>
              <a:rPr lang="ko-KR" altLang="en-US" sz="2300" dirty="0"/>
              <a:t>범주형 변수는 </a:t>
            </a:r>
            <a:r>
              <a:rPr lang="en-US" altLang="ko-KR" sz="2300" dirty="0"/>
              <a:t>Cramer’s V</a:t>
            </a:r>
            <a:r>
              <a:rPr lang="ko-KR" altLang="en-US" sz="2300" dirty="0"/>
              <a:t>를 사용함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F70671-0C60-7797-FB26-B906BEB76EEC}"/>
              </a:ext>
            </a:extLst>
          </p:cNvPr>
          <p:cNvSpPr/>
          <p:nvPr/>
        </p:nvSpPr>
        <p:spPr>
          <a:xfrm>
            <a:off x="3653590" y="1843478"/>
            <a:ext cx="4884820" cy="440244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latin typeface="+mj-ea"/>
                <a:ea typeface="+mj-ea"/>
              </a:rPr>
              <a:t>데이터</a:t>
            </a:r>
            <a:r>
              <a:rPr lang="en-US" altLang="ko-KR" sz="2500" b="1" dirty="0">
                <a:latin typeface="+mj-ea"/>
                <a:ea typeface="+mj-ea"/>
              </a:rPr>
              <a:t> </a:t>
            </a:r>
            <a:r>
              <a:rPr lang="ko-KR" altLang="en-US" sz="2500" b="1" dirty="0">
                <a:latin typeface="+mj-ea"/>
                <a:ea typeface="+mj-ea"/>
              </a:rPr>
              <a:t>종류에 맞는 상관관계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B860E01-6840-04D3-1370-6C1EE4737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73547"/>
              </p:ext>
            </p:extLst>
          </p:nvPr>
        </p:nvGraphicFramePr>
        <p:xfrm>
          <a:off x="3569369" y="2584939"/>
          <a:ext cx="7942194" cy="258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615">
                  <a:extLst>
                    <a:ext uri="{9D8B030D-6E8A-4147-A177-3AD203B41FA5}">
                      <a16:colId xmlns:a16="http://schemas.microsoft.com/office/drawing/2014/main" val="609361028"/>
                    </a:ext>
                  </a:extLst>
                </a:gridCol>
                <a:gridCol w="4070579">
                  <a:extLst>
                    <a:ext uri="{9D8B030D-6E8A-4147-A177-3AD203B41FA5}">
                      <a16:colId xmlns:a16="http://schemas.microsoft.com/office/drawing/2014/main" val="2078137479"/>
                    </a:ext>
                  </a:extLst>
                </a:gridCol>
              </a:tblGrid>
              <a:tr h="474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Categorical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continuous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35829"/>
                  </a:ext>
                </a:extLst>
              </a:tr>
              <a:tr h="870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Lambda, </a:t>
                      </a:r>
                    </a:p>
                    <a:p>
                      <a:pPr algn="ctr" latinLnBrk="1"/>
                      <a:r>
                        <a:rPr lang="en-US" altLang="ko-KR" sz="2500" b="1" dirty="0">
                          <a:solidFill>
                            <a:srgbClr val="FF0000"/>
                          </a:solidFill>
                        </a:rPr>
                        <a:t>corrected Cramer’s V</a:t>
                      </a:r>
                      <a:endParaRPr lang="ko-KR" alt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Point Biserial, </a:t>
                      </a:r>
                    </a:p>
                    <a:p>
                      <a:pPr algn="ctr" latinLnBrk="1"/>
                      <a:r>
                        <a:rPr lang="en-US" altLang="ko-KR" sz="2500" b="1" dirty="0"/>
                        <a:t>Logistic Regression</a:t>
                      </a:r>
                      <a:endParaRPr lang="ko-KR" altLang="en-US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9762"/>
                  </a:ext>
                </a:extLst>
              </a:tr>
              <a:tr h="802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Point Biserial, </a:t>
                      </a:r>
                    </a:p>
                    <a:p>
                      <a:pPr algn="ctr" latinLnBrk="1"/>
                      <a:r>
                        <a:rPr lang="en-US" altLang="ko-KR" sz="2500" b="1" dirty="0"/>
                        <a:t>Logistic Regression</a:t>
                      </a:r>
                      <a:endParaRPr lang="ko-KR" altLang="en-US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/>
                        <a:t>Spearman, </a:t>
                      </a:r>
                    </a:p>
                    <a:p>
                      <a:pPr algn="ctr" latinLnBrk="1"/>
                      <a:r>
                        <a:rPr lang="en-US" altLang="ko-KR" sz="2500" b="1" dirty="0"/>
                        <a:t>Kendall,</a:t>
                      </a:r>
                    </a:p>
                    <a:p>
                      <a:pPr algn="ctr" latinLnBrk="1"/>
                      <a:r>
                        <a:rPr lang="en-US" altLang="ko-KR" sz="2500" b="1" dirty="0">
                          <a:solidFill>
                            <a:srgbClr val="FF0000"/>
                          </a:solidFill>
                        </a:rPr>
                        <a:t> Pearson</a:t>
                      </a:r>
                      <a:endParaRPr lang="ko-KR" alt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06944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35137ED9-57A1-7520-B7B9-2177561B4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05175"/>
              </p:ext>
            </p:extLst>
          </p:nvPr>
        </p:nvGraphicFramePr>
        <p:xfrm>
          <a:off x="818147" y="2576834"/>
          <a:ext cx="2751221" cy="260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21">
                  <a:extLst>
                    <a:ext uri="{9D8B030D-6E8A-4147-A177-3AD203B41FA5}">
                      <a16:colId xmlns:a16="http://schemas.microsoft.com/office/drawing/2014/main" val="93100191"/>
                    </a:ext>
                  </a:extLst>
                </a:gridCol>
              </a:tblGrid>
              <a:tr h="478660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20357"/>
                  </a:ext>
                </a:extLst>
              </a:tr>
              <a:tr h="92643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Categorical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25490"/>
                  </a:ext>
                </a:extLst>
              </a:tr>
              <a:tr h="1204653">
                <a:tc>
                  <a:txBody>
                    <a:bodyPr/>
                    <a:lstStyle/>
                    <a:p>
                      <a:pPr algn="ctr" latinLnBrk="1"/>
                      <a:endParaRPr lang="en-US" altLang="ko-KR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5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Continuous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654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BDAC258-5F5D-D99A-3E3D-CBD59A77A7CE}"/>
              </a:ext>
            </a:extLst>
          </p:cNvPr>
          <p:cNvSpPr/>
          <p:nvPr/>
        </p:nvSpPr>
        <p:spPr>
          <a:xfrm>
            <a:off x="336884" y="6020108"/>
            <a:ext cx="11518232" cy="654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종류에 맞는 상관관계를 적용해</a:t>
            </a:r>
            <a:r>
              <a:rPr lang="en-US" altLang="ko-KR" sz="24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변수 간의 </a:t>
            </a: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연관된 정도</a:t>
            </a:r>
            <a:r>
              <a:rPr lang="ko-KR" altLang="en-US" sz="24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파악하고자 함</a:t>
            </a:r>
            <a:endParaRPr lang="en-US" altLang="ko-KR" sz="24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35323EC-E046-55FE-2C3D-6F60EA8B2D9D}"/>
              </a:ext>
            </a:extLst>
          </p:cNvPr>
          <p:cNvSpPr/>
          <p:nvPr/>
        </p:nvSpPr>
        <p:spPr>
          <a:xfrm rot="10800000">
            <a:off x="818146" y="5418145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5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상관 관계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Y</a:t>
            </a:r>
            <a:r>
              <a:rPr lang="ko-KR" altLang="en-US" sz="2300" dirty="0"/>
              <a:t> 변수와의 연관성을 </a:t>
            </a:r>
            <a:r>
              <a:rPr lang="en-US" altLang="ko-KR" sz="2300" dirty="0"/>
              <a:t>Cramer’s V</a:t>
            </a:r>
            <a:r>
              <a:rPr lang="ko-KR" altLang="en-US" sz="2300" dirty="0"/>
              <a:t>를 통해 알아봄</a:t>
            </a:r>
            <a:endParaRPr lang="en-US" altLang="ko-KR" sz="2300" dirty="0"/>
          </a:p>
          <a:p>
            <a:r>
              <a:rPr lang="ko-KR" altLang="en-US" sz="2300" dirty="0"/>
              <a:t>상관계수가 </a:t>
            </a:r>
            <a:r>
              <a:rPr lang="en-US" altLang="ko-KR" sz="2300" dirty="0"/>
              <a:t>0.21</a:t>
            </a:r>
            <a:r>
              <a:rPr lang="ko-KR" altLang="en-US" sz="2300" dirty="0"/>
              <a:t>이 최대로</a:t>
            </a:r>
            <a:r>
              <a:rPr lang="en-US" altLang="ko-KR" sz="2300" dirty="0"/>
              <a:t>,</a:t>
            </a:r>
            <a:r>
              <a:rPr lang="ko-KR" altLang="en-US" sz="2300" dirty="0"/>
              <a:t> </a:t>
            </a:r>
            <a:r>
              <a:rPr lang="en-US" altLang="ko-KR" sz="2300" dirty="0"/>
              <a:t>Y</a:t>
            </a:r>
            <a:r>
              <a:rPr lang="ko-KR" altLang="en-US" sz="2300" dirty="0"/>
              <a:t>변수와의 유의미한 연관성을 가지는 </a:t>
            </a:r>
            <a:r>
              <a:rPr lang="en-US" altLang="ko-KR" sz="2300" dirty="0"/>
              <a:t>X</a:t>
            </a:r>
            <a:r>
              <a:rPr lang="ko-KR" altLang="en-US" sz="2300" dirty="0"/>
              <a:t>변수가 없음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F70671-0C60-7797-FB26-B906BEB76EEC}"/>
              </a:ext>
            </a:extLst>
          </p:cNvPr>
          <p:cNvSpPr/>
          <p:nvPr/>
        </p:nvSpPr>
        <p:spPr>
          <a:xfrm>
            <a:off x="3653590" y="1811394"/>
            <a:ext cx="4884820" cy="440244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latin typeface="+mj-ea"/>
                <a:ea typeface="+mj-ea"/>
              </a:rPr>
              <a:t>Y </a:t>
            </a:r>
            <a:r>
              <a:rPr lang="ko-KR" altLang="en-US" sz="2500" b="1" dirty="0">
                <a:latin typeface="+mj-ea"/>
                <a:ea typeface="+mj-ea"/>
              </a:rPr>
              <a:t>변수와의 상관성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31995C9-F8DA-9AF4-CE90-166C9A041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36119"/>
              </p:ext>
            </p:extLst>
          </p:nvPr>
        </p:nvGraphicFramePr>
        <p:xfrm>
          <a:off x="1746547" y="2525115"/>
          <a:ext cx="10015850" cy="15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170">
                  <a:extLst>
                    <a:ext uri="{9D8B030D-6E8A-4147-A177-3AD203B41FA5}">
                      <a16:colId xmlns:a16="http://schemas.microsoft.com/office/drawing/2014/main" val="609361028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1716799585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1365010367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2821810935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1094438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Income_type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Employment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_type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Houseown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_type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Purpose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35829"/>
                  </a:ext>
                </a:extLst>
              </a:tr>
              <a:tr h="870897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0.012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0.12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0.099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0.04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0.087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9762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06200221-AD41-3E70-3F34-888785A7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11487"/>
              </p:ext>
            </p:extLst>
          </p:nvPr>
        </p:nvGraphicFramePr>
        <p:xfrm>
          <a:off x="208548" y="2553520"/>
          <a:ext cx="1538000" cy="154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00">
                  <a:extLst>
                    <a:ext uri="{9D8B030D-6E8A-4147-A177-3AD203B41FA5}">
                      <a16:colId xmlns:a16="http://schemas.microsoft.com/office/drawing/2014/main" val="93100191"/>
                    </a:ext>
                  </a:extLst>
                </a:gridCol>
              </a:tblGrid>
              <a:tr h="631333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20357"/>
                  </a:ext>
                </a:extLst>
              </a:tr>
              <a:tr h="912198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Cramer’s V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2549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F64DDE-B7C4-2F68-B9F0-DA022F0EE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99289"/>
              </p:ext>
            </p:extLst>
          </p:nvPr>
        </p:nvGraphicFramePr>
        <p:xfrm>
          <a:off x="1746547" y="4284302"/>
          <a:ext cx="10015850" cy="2105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170">
                  <a:extLst>
                    <a:ext uri="{9D8B030D-6E8A-4147-A177-3AD203B41FA5}">
                      <a16:colId xmlns:a16="http://schemas.microsoft.com/office/drawing/2014/main" val="3401653975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3918133527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2709221702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3046024676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2416267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Personal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rehabilitation_yn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Personal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rehabilitation_complete_yn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Existing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loan_cnt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Bank_id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04826"/>
                  </a:ext>
                </a:extLst>
              </a:tr>
              <a:tr h="870897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0.017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0.0051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lt"/>
                        </a:rPr>
                        <a:t>0.088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0.16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n-lt"/>
                        </a:rPr>
                        <a:t>0.21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6873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106FB11F-943A-1E6A-94C7-F37D0E115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9704"/>
              </p:ext>
            </p:extLst>
          </p:nvPr>
        </p:nvGraphicFramePr>
        <p:xfrm>
          <a:off x="208547" y="4295148"/>
          <a:ext cx="1538000" cy="210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00">
                  <a:extLst>
                    <a:ext uri="{9D8B030D-6E8A-4147-A177-3AD203B41FA5}">
                      <a16:colId xmlns:a16="http://schemas.microsoft.com/office/drawing/2014/main" val="93100191"/>
                    </a:ext>
                  </a:extLst>
                </a:gridCol>
              </a:tblGrid>
              <a:tr h="1127816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20357"/>
                  </a:ext>
                </a:extLst>
              </a:tr>
              <a:tr h="97752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Cramer’s V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2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6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313DB62-ABAB-FD93-BA07-C5C85B2CAB37}"/>
              </a:ext>
            </a:extLst>
          </p:cNvPr>
          <p:cNvSpPr/>
          <p:nvPr/>
        </p:nvSpPr>
        <p:spPr>
          <a:xfrm>
            <a:off x="128337" y="1779151"/>
            <a:ext cx="11757471" cy="3578909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변수 활용 방안 고안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1016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고객이 자의적으로 기입한 고객 정보 데이터라 객관성 부족함</a:t>
            </a:r>
            <a:endParaRPr lang="en-US" altLang="ko-KR" sz="2300" dirty="0"/>
          </a:p>
          <a:p>
            <a:r>
              <a:rPr lang="ko-KR" altLang="en-US" sz="2300" dirty="0"/>
              <a:t>변수 자체에 의미를 두기보다는</a:t>
            </a:r>
            <a:r>
              <a:rPr lang="en-US" altLang="ko-KR" sz="2300" dirty="0"/>
              <a:t>, </a:t>
            </a:r>
            <a:r>
              <a:rPr lang="ko-KR" altLang="en-US" sz="2300" dirty="0"/>
              <a:t>변수를 활용해서 다른 정보를 찾고자 함</a:t>
            </a:r>
            <a:endParaRPr lang="en-US" altLang="ko-KR" sz="2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EFAD0C-9650-506F-7CE5-1331C818664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4" y="2303296"/>
            <a:ext cx="2160000" cy="28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B624ED-A07F-3695-529A-62781A38DC3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58145" y="2329171"/>
            <a:ext cx="2160000" cy="28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C87910-D77A-C5B5-F77E-8B61D8B40EFF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88419" y="2335805"/>
            <a:ext cx="2160000" cy="28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E09618-F701-076C-ED20-CCCD4C6D1D44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502523" y="2329171"/>
            <a:ext cx="216000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A61E74-3E21-0C85-9CCF-C5A4F6004A3E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662523" y="2329171"/>
            <a:ext cx="2160000" cy="28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724281-DE32-9851-8721-86E287EA35AD}"/>
              </a:ext>
            </a:extLst>
          </p:cNvPr>
          <p:cNvSpPr txBox="1"/>
          <p:nvPr/>
        </p:nvSpPr>
        <p:spPr>
          <a:xfrm>
            <a:off x="323714" y="1960389"/>
            <a:ext cx="212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Yearly_income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6038F-E9E6-2DE5-C904-9AC011D035EB}"/>
              </a:ext>
            </a:extLst>
          </p:cNvPr>
          <p:cNvSpPr txBox="1"/>
          <p:nvPr/>
        </p:nvSpPr>
        <p:spPr>
          <a:xfrm>
            <a:off x="2506271" y="1960389"/>
            <a:ext cx="212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income_type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BDF2C-119E-7966-7246-908799F83066}"/>
              </a:ext>
            </a:extLst>
          </p:cNvPr>
          <p:cNvSpPr txBox="1"/>
          <p:nvPr/>
        </p:nvSpPr>
        <p:spPr>
          <a:xfrm>
            <a:off x="4423343" y="1968365"/>
            <a:ext cx="301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company_enter_month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AD80D-301E-65CC-0491-645F23ABB27E}"/>
              </a:ext>
            </a:extLst>
          </p:cNvPr>
          <p:cNvSpPr txBox="1"/>
          <p:nvPr/>
        </p:nvSpPr>
        <p:spPr>
          <a:xfrm>
            <a:off x="7318693" y="1960389"/>
            <a:ext cx="249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employment_type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1ACEF-2F01-D3D6-E522-B10179B4576C}"/>
              </a:ext>
            </a:extLst>
          </p:cNvPr>
          <p:cNvSpPr txBox="1"/>
          <p:nvPr/>
        </p:nvSpPr>
        <p:spPr>
          <a:xfrm>
            <a:off x="9662523" y="1947785"/>
            <a:ext cx="2223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houseown_type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9F461A-B542-0876-9E14-836018F7B3B2}"/>
              </a:ext>
            </a:extLst>
          </p:cNvPr>
          <p:cNvSpPr/>
          <p:nvPr/>
        </p:nvSpPr>
        <p:spPr>
          <a:xfrm>
            <a:off x="336884" y="5862779"/>
            <a:ext cx="11518232" cy="811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고객의 정보를 나타내는 </a:t>
            </a:r>
            <a:r>
              <a:rPr lang="en-US" altLang="ko-KR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변수 중</a:t>
            </a:r>
            <a:r>
              <a:rPr lang="en-US" altLang="ko-KR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</a:t>
            </a:r>
            <a:r>
              <a:rPr lang="en-US" altLang="ko-KR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해당 변수의 값을 </a:t>
            </a:r>
            <a:r>
              <a:rPr lang="ko-KR" altLang="en-US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임의로 바꾼 횟수 </a:t>
            </a:r>
            <a:endParaRPr lang="en-US" altLang="ko-KR" sz="2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54E63E44-1DF8-B2D7-C380-9C850AF01D26}"/>
              </a:ext>
            </a:extLst>
          </p:cNvPr>
          <p:cNvSpPr/>
          <p:nvPr/>
        </p:nvSpPr>
        <p:spPr>
          <a:xfrm rot="10800000">
            <a:off x="818146" y="5418145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7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파생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888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대출에서 더 나은 조건을 위해 정보를 변경한 경우를 의미하는 </a:t>
            </a:r>
            <a:r>
              <a:rPr lang="en-US" altLang="ko-KR" sz="2300" dirty="0"/>
              <a:t>change </a:t>
            </a:r>
          </a:p>
          <a:p>
            <a:r>
              <a:rPr lang="en-US" altLang="ko-KR" sz="2300" dirty="0" err="1"/>
              <a:t>Insert_time</a:t>
            </a:r>
            <a:r>
              <a:rPr lang="ko-KR" altLang="en-US" sz="2300" dirty="0"/>
              <a:t>을 활용하여 날짜 변수 월</a:t>
            </a:r>
            <a:r>
              <a:rPr lang="en-US" altLang="ko-KR" sz="2300" dirty="0"/>
              <a:t>/</a:t>
            </a:r>
            <a:r>
              <a:rPr lang="ko-KR" altLang="en-US" sz="2300" dirty="0"/>
              <a:t>일</a:t>
            </a:r>
            <a:r>
              <a:rPr lang="en-US" altLang="ko-KR" sz="2300" dirty="0"/>
              <a:t>/</a:t>
            </a:r>
            <a:r>
              <a:rPr lang="ko-KR" altLang="en-US" sz="2300" dirty="0"/>
              <a:t>요일을 만들어 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8A631-0D56-DFD9-EE58-E93D9AD2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05" y="2251235"/>
            <a:ext cx="5010849" cy="32770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AB7822-3630-B8C0-86DC-06489CC9E6D0}"/>
              </a:ext>
            </a:extLst>
          </p:cNvPr>
          <p:cNvSpPr/>
          <p:nvPr/>
        </p:nvSpPr>
        <p:spPr>
          <a:xfrm>
            <a:off x="317386" y="6068234"/>
            <a:ext cx="6003204" cy="649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객관성이 부족한 고객 정보 변수에서</a:t>
            </a:r>
            <a:endParaRPr lang="en-US" altLang="ko-KR" sz="20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값을 바꿔서 신청서를 낸 횟수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AE4B01E-5CB9-7E02-3549-3F802196490A}"/>
              </a:ext>
            </a:extLst>
          </p:cNvPr>
          <p:cNvSpPr/>
          <p:nvPr/>
        </p:nvSpPr>
        <p:spPr>
          <a:xfrm rot="10800000">
            <a:off x="381553" y="5572654"/>
            <a:ext cx="5778615" cy="289547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EDFB0-CF7F-84EC-B0CC-DF52F7841DE9}"/>
              </a:ext>
            </a:extLst>
          </p:cNvPr>
          <p:cNvSpPr txBox="1"/>
          <p:nvPr/>
        </p:nvSpPr>
        <p:spPr>
          <a:xfrm>
            <a:off x="2457777" y="1729819"/>
            <a:ext cx="20213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&lt;change&gt;</a:t>
            </a:r>
            <a:endParaRPr lang="ko-KR" altLang="en-US" sz="2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D72A04-030C-99B1-2357-684BE4FF9301}"/>
              </a:ext>
            </a:extLst>
          </p:cNvPr>
          <p:cNvSpPr/>
          <p:nvPr/>
        </p:nvSpPr>
        <p:spPr>
          <a:xfrm>
            <a:off x="6436546" y="6065120"/>
            <a:ext cx="5659200" cy="649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Insert_time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생성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5CD968E-2744-5AEB-702E-2E46A06332AA}"/>
              </a:ext>
            </a:extLst>
          </p:cNvPr>
          <p:cNvSpPr/>
          <p:nvPr/>
        </p:nvSpPr>
        <p:spPr>
          <a:xfrm rot="10800000">
            <a:off x="6436546" y="5512991"/>
            <a:ext cx="5778615" cy="289547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E2EA-CB9B-D6C1-B77D-390A3E411892}"/>
              </a:ext>
            </a:extLst>
          </p:cNvPr>
          <p:cNvSpPr txBox="1"/>
          <p:nvPr/>
        </p:nvSpPr>
        <p:spPr>
          <a:xfrm>
            <a:off x="8512770" y="1749625"/>
            <a:ext cx="20213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변수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5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1334AD-AFB6-6CB4-106C-793964832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402" y="2238957"/>
            <a:ext cx="448690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파생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888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신용점수를 범주화 하여 </a:t>
            </a:r>
            <a:r>
              <a:rPr lang="ko-KR" altLang="en-US" sz="2300" dirty="0" err="1"/>
              <a:t>연속형일</a:t>
            </a:r>
            <a:r>
              <a:rPr lang="ko-KR" altLang="en-US" sz="2300" dirty="0"/>
              <a:t> 때 발견 못할 인사이트를 발견하고자 함</a:t>
            </a:r>
            <a:endParaRPr lang="en-US" altLang="ko-KR" sz="2300" dirty="0"/>
          </a:p>
          <a:p>
            <a:r>
              <a:rPr lang="ko-KR" altLang="en-US" sz="2300" dirty="0"/>
              <a:t>연 소득을 범주화 하여 </a:t>
            </a:r>
            <a:r>
              <a:rPr lang="ko-KR" altLang="en-US" sz="2300" dirty="0" err="1"/>
              <a:t>연속형일</a:t>
            </a:r>
            <a:r>
              <a:rPr lang="ko-KR" altLang="en-US" sz="2300" dirty="0"/>
              <a:t> 때 발견 못할 인사이트를 발견하고자 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AB7822-3630-B8C0-86DC-06489CC9E6D0}"/>
              </a:ext>
            </a:extLst>
          </p:cNvPr>
          <p:cNvSpPr/>
          <p:nvPr/>
        </p:nvSpPr>
        <p:spPr>
          <a:xfrm>
            <a:off x="317386" y="6068234"/>
            <a:ext cx="6003204" cy="649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올크레딧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신용점수 표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신용점수를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범주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줌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AE4B01E-5CB9-7E02-3549-3F802196490A}"/>
              </a:ext>
            </a:extLst>
          </p:cNvPr>
          <p:cNvSpPr/>
          <p:nvPr/>
        </p:nvSpPr>
        <p:spPr>
          <a:xfrm rot="10800000">
            <a:off x="381553" y="5572654"/>
            <a:ext cx="5778615" cy="289547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EDFB0-CF7F-84EC-B0CC-DF52F7841DE9}"/>
              </a:ext>
            </a:extLst>
          </p:cNvPr>
          <p:cNvSpPr txBox="1"/>
          <p:nvPr/>
        </p:nvSpPr>
        <p:spPr>
          <a:xfrm>
            <a:off x="1993077" y="1696693"/>
            <a:ext cx="2651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credit_scoreC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D72A04-030C-99B1-2357-684BE4FF9301}"/>
              </a:ext>
            </a:extLst>
          </p:cNvPr>
          <p:cNvSpPr/>
          <p:nvPr/>
        </p:nvSpPr>
        <p:spPr>
          <a:xfrm>
            <a:off x="6436546" y="6065120"/>
            <a:ext cx="5659200" cy="649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산출세액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 소득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범주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줌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5CD968E-2744-5AEB-702E-2E46A06332AA}"/>
              </a:ext>
            </a:extLst>
          </p:cNvPr>
          <p:cNvSpPr/>
          <p:nvPr/>
        </p:nvSpPr>
        <p:spPr>
          <a:xfrm rot="10800000">
            <a:off x="6436546" y="5512991"/>
            <a:ext cx="5778615" cy="289547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E2EA-CB9B-D6C1-B77D-390A3E411892}"/>
              </a:ext>
            </a:extLst>
          </p:cNvPr>
          <p:cNvSpPr txBox="1"/>
          <p:nvPr/>
        </p:nvSpPr>
        <p:spPr>
          <a:xfrm>
            <a:off x="7780423" y="1692923"/>
            <a:ext cx="29869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Yearly_incomeC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8BF48-F843-4F71-450F-C2B96128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46" y="2169978"/>
            <a:ext cx="3843484" cy="3343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DFD5F6-DAA3-822B-C6C0-21C6DD562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546" y="2231415"/>
            <a:ext cx="5265760" cy="32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9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파생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888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Log </a:t>
            </a:r>
            <a:r>
              <a:rPr lang="ko-KR" altLang="en-US" sz="2300" dirty="0"/>
              <a:t>데이터의 </a:t>
            </a:r>
            <a:r>
              <a:rPr lang="en-US" altLang="ko-KR" sz="2300" dirty="0"/>
              <a:t>event </a:t>
            </a:r>
            <a:r>
              <a:rPr lang="ko-KR" altLang="en-US" sz="2300" dirty="0"/>
              <a:t>변수를 활용해 파생변수 생성</a:t>
            </a:r>
            <a:endParaRPr lang="en-US" altLang="ko-KR" sz="2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CEF9D7-F269-60A9-0391-7E8C0882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91" y="2133419"/>
            <a:ext cx="6458851" cy="25911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1B9439-7FFF-28A0-69E6-5A33DAE07729}"/>
              </a:ext>
            </a:extLst>
          </p:cNvPr>
          <p:cNvSpPr/>
          <p:nvPr/>
        </p:nvSpPr>
        <p:spPr>
          <a:xfrm>
            <a:off x="703297" y="3657600"/>
            <a:ext cx="6346005" cy="1066978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E7920-5871-1CBE-D381-EFB23BB94D91}"/>
              </a:ext>
            </a:extLst>
          </p:cNvPr>
          <p:cNvSpPr txBox="1"/>
          <p:nvPr/>
        </p:nvSpPr>
        <p:spPr>
          <a:xfrm>
            <a:off x="6888732" y="2905747"/>
            <a:ext cx="5303268" cy="10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/>
              <a:t>Log </a:t>
            </a:r>
            <a:r>
              <a:rPr lang="ko-KR" altLang="en-US" dirty="0"/>
              <a:t>데이터의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event</a:t>
            </a:r>
            <a:r>
              <a:rPr lang="ko-KR" altLang="en-US" dirty="0"/>
              <a:t>는</a:t>
            </a:r>
            <a:endParaRPr lang="en-US" altLang="ko-KR" dirty="0"/>
          </a:p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dirty="0"/>
              <a:t>대출신청 여부에 영향을 끼친다고 판단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04118-4E16-1C87-73AE-37A894ED2483}"/>
              </a:ext>
            </a:extLst>
          </p:cNvPr>
          <p:cNvSpPr/>
          <p:nvPr/>
        </p:nvSpPr>
        <p:spPr>
          <a:xfrm>
            <a:off x="336884" y="5627769"/>
            <a:ext cx="11518232" cy="1046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고객이 대출을 신청한 날 기준으로 </a:t>
            </a:r>
            <a:endParaRPr lang="en-US" altLang="ko-KR" sz="22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달에 해당 </a:t>
            </a:r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몇 번 행동하였는가</a:t>
            </a:r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?’</a:t>
            </a:r>
            <a:r>
              <a:rPr lang="ko-KR" altLang="en-US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파생변수 생성</a:t>
            </a:r>
            <a:endParaRPr lang="en-US" altLang="ko-KR" sz="2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E1A2170-0FFB-5E95-BFE1-D2E54A0AB86C}"/>
              </a:ext>
            </a:extLst>
          </p:cNvPr>
          <p:cNvSpPr/>
          <p:nvPr/>
        </p:nvSpPr>
        <p:spPr>
          <a:xfrm rot="10800000">
            <a:off x="818146" y="508126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4DF7A-155E-E60E-619A-A6E13A421BEA}"/>
              </a:ext>
            </a:extLst>
          </p:cNvPr>
          <p:cNvSpPr txBox="1"/>
          <p:nvPr/>
        </p:nvSpPr>
        <p:spPr>
          <a:xfrm>
            <a:off x="1844843" y="1692954"/>
            <a:ext cx="46522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&lt;log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설명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279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027A55-8A80-5917-61B8-F12A95F12212}"/>
              </a:ext>
            </a:extLst>
          </p:cNvPr>
          <p:cNvSpPr txBox="1"/>
          <p:nvPr/>
        </p:nvSpPr>
        <p:spPr>
          <a:xfrm>
            <a:off x="4033387" y="423466"/>
            <a:ext cx="4043813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dirty="0">
                <a:solidFill>
                  <a:srgbClr val="493939"/>
                </a:solidFill>
                <a:latin typeface="+mn-ea"/>
              </a:rPr>
              <a:t>분석 배경 및 분석 목표</a:t>
            </a: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93939"/>
                </a:solidFill>
                <a:latin typeface="+mn-ea"/>
              </a:rPr>
              <a:t> </a:t>
            </a: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93939"/>
                </a:solidFill>
                <a:latin typeface="+mn-ea"/>
              </a:rPr>
              <a:t>2. </a:t>
            </a:r>
            <a:r>
              <a:rPr lang="ko-KR" altLang="en-US" sz="2000" b="1" dirty="0">
                <a:solidFill>
                  <a:srgbClr val="493939"/>
                </a:solidFill>
                <a:latin typeface="+mn-ea"/>
              </a:rPr>
              <a:t>데이터 </a:t>
            </a:r>
            <a:r>
              <a:rPr lang="ko-KR" altLang="en-US" sz="2000" b="1" dirty="0" err="1">
                <a:solidFill>
                  <a:srgbClr val="493939"/>
                </a:solidFill>
                <a:latin typeface="+mn-ea"/>
              </a:rPr>
              <a:t>전처리</a:t>
            </a: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93939"/>
                </a:solidFill>
                <a:latin typeface="+mn-ea"/>
              </a:rPr>
              <a:t>3. </a:t>
            </a:r>
            <a:r>
              <a:rPr lang="ko-KR" altLang="en-US" sz="2000" b="1" dirty="0">
                <a:solidFill>
                  <a:srgbClr val="493939"/>
                </a:solidFill>
                <a:latin typeface="+mn-ea"/>
              </a:rPr>
              <a:t>데이터 탐색 및 분석</a:t>
            </a: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7446F-F885-E536-68A7-E5461343B6A5}"/>
              </a:ext>
            </a:extLst>
          </p:cNvPr>
          <p:cNvSpPr txBox="1"/>
          <p:nvPr/>
        </p:nvSpPr>
        <p:spPr>
          <a:xfrm>
            <a:off x="8216946" y="461967"/>
            <a:ext cx="4043813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93939"/>
                </a:solidFill>
                <a:latin typeface="+mn-ea"/>
              </a:rPr>
              <a:t>4. </a:t>
            </a:r>
            <a:r>
              <a:rPr lang="ko-KR" altLang="en-US" sz="2000" b="1" dirty="0">
                <a:solidFill>
                  <a:srgbClr val="493939"/>
                </a:solidFill>
                <a:latin typeface="+mn-ea"/>
              </a:rPr>
              <a:t>최종 데이터</a:t>
            </a: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93939"/>
                </a:solidFill>
                <a:latin typeface="+mn-ea"/>
              </a:rPr>
              <a:t>5.</a:t>
            </a:r>
            <a:r>
              <a:rPr lang="ko-KR" altLang="en-US" sz="2000" b="1" dirty="0">
                <a:solidFill>
                  <a:srgbClr val="493939"/>
                </a:solidFill>
                <a:latin typeface="+mn-ea"/>
              </a:rPr>
              <a:t> 모델링</a:t>
            </a: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93939"/>
                </a:solidFill>
                <a:latin typeface="+mn-ea"/>
              </a:rPr>
              <a:t>6. </a:t>
            </a:r>
            <a:r>
              <a:rPr lang="ko-KR" altLang="en-US" sz="2000" b="1" dirty="0">
                <a:solidFill>
                  <a:srgbClr val="493939"/>
                </a:solidFill>
                <a:latin typeface="+mn-ea"/>
              </a:rPr>
              <a:t>제안 및 결론</a:t>
            </a:r>
            <a:endParaRPr lang="en-US" altLang="ko-KR" sz="2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2DAF66-5E99-B478-21ED-E30814BF0C6E}"/>
              </a:ext>
            </a:extLst>
          </p:cNvPr>
          <p:cNvSpPr txBox="1"/>
          <p:nvPr/>
        </p:nvSpPr>
        <p:spPr>
          <a:xfrm>
            <a:off x="4173133" y="1138990"/>
            <a:ext cx="290730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 분석 배경</a:t>
            </a:r>
            <a:r>
              <a:rPr lang="en-US" altLang="ko-KR" dirty="0">
                <a:solidFill>
                  <a:srgbClr val="493939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분석 목표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C287EE-314A-93C2-B9CC-FC75FF57FD51}"/>
              </a:ext>
            </a:extLst>
          </p:cNvPr>
          <p:cNvSpPr txBox="1"/>
          <p:nvPr/>
        </p:nvSpPr>
        <p:spPr>
          <a:xfrm>
            <a:off x="8392938" y="4885648"/>
            <a:ext cx="314353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모델</a:t>
            </a:r>
            <a:r>
              <a:rPr lang="en-US" altLang="ko-KR" dirty="0">
                <a:solidFill>
                  <a:srgbClr val="493939"/>
                </a:solidFill>
                <a:latin typeface="+mn-ea"/>
              </a:rPr>
              <a:t>&amp;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군집분석 활용방안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아쉬운 점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1A694-AA0F-23F7-21B6-7E8C7415D539}"/>
              </a:ext>
            </a:extLst>
          </p:cNvPr>
          <p:cNvSpPr txBox="1"/>
          <p:nvPr/>
        </p:nvSpPr>
        <p:spPr>
          <a:xfrm>
            <a:off x="4173133" y="2931048"/>
            <a:ext cx="290730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 데이터 소개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데이터 연구과정 도식화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D74EFF-3F16-DFA4-654C-BDAC54175167}"/>
              </a:ext>
            </a:extLst>
          </p:cNvPr>
          <p:cNvSpPr txBox="1"/>
          <p:nvPr/>
        </p:nvSpPr>
        <p:spPr>
          <a:xfrm>
            <a:off x="8392938" y="2931048"/>
            <a:ext cx="290730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493939"/>
                </a:solidFill>
                <a:latin typeface="+mn-ea"/>
              </a:rPr>
              <a:t>Random Forest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42D8BE-2326-124D-2236-750100E334DC}"/>
              </a:ext>
            </a:extLst>
          </p:cNvPr>
          <p:cNvSpPr txBox="1"/>
          <p:nvPr/>
        </p:nvSpPr>
        <p:spPr>
          <a:xfrm>
            <a:off x="8392938" y="1138990"/>
            <a:ext cx="16362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 최종 데이터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95046B-4BF9-163D-E845-5F6973287B95}"/>
              </a:ext>
            </a:extLst>
          </p:cNvPr>
          <p:cNvSpPr/>
          <p:nvPr/>
        </p:nvSpPr>
        <p:spPr>
          <a:xfrm>
            <a:off x="0" y="0"/>
            <a:ext cx="3260342" cy="6858000"/>
          </a:xfrm>
          <a:prstGeom prst="rect">
            <a:avLst/>
          </a:prstGeom>
          <a:solidFill>
            <a:srgbClr val="438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A0523A-99DC-8139-48C0-EE7B61F18B98}"/>
              </a:ext>
            </a:extLst>
          </p:cNvPr>
          <p:cNvSpPr txBox="1"/>
          <p:nvPr/>
        </p:nvSpPr>
        <p:spPr>
          <a:xfrm>
            <a:off x="412776" y="235767"/>
            <a:ext cx="2156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CE76B6-8859-84BD-D17C-DA886084D59C}"/>
              </a:ext>
            </a:extLst>
          </p:cNvPr>
          <p:cNvSpPr txBox="1"/>
          <p:nvPr/>
        </p:nvSpPr>
        <p:spPr>
          <a:xfrm>
            <a:off x="4012713" y="4885648"/>
            <a:ext cx="235600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 통계분석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 상관관계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 변수활용방안 고안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7E8412-E6DC-0910-256F-25803464F9FF}"/>
              </a:ext>
            </a:extLst>
          </p:cNvPr>
          <p:cNvSpPr txBox="1"/>
          <p:nvPr/>
        </p:nvSpPr>
        <p:spPr>
          <a:xfrm>
            <a:off x="6214163" y="4885648"/>
            <a:ext cx="163629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 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파생변수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93939"/>
                </a:solidFill>
                <a:latin typeface="+mn-ea"/>
              </a:rPr>
              <a:t>• </a:t>
            </a:r>
            <a:r>
              <a:rPr lang="ko-KR" altLang="en-US" dirty="0" err="1">
                <a:solidFill>
                  <a:srgbClr val="493939"/>
                </a:solidFill>
                <a:latin typeface="+mn-ea"/>
              </a:rPr>
              <a:t>결측치</a:t>
            </a:r>
            <a:r>
              <a:rPr lang="ko-KR" altLang="en-US" dirty="0">
                <a:solidFill>
                  <a:srgbClr val="493939"/>
                </a:solidFill>
                <a:latin typeface="+mn-ea"/>
              </a:rPr>
              <a:t> 처리</a:t>
            </a:r>
            <a:endParaRPr lang="en-US" altLang="ko-KR" dirty="0">
              <a:solidFill>
                <a:srgbClr val="4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992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파생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888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Log </a:t>
            </a:r>
            <a:r>
              <a:rPr lang="ko-KR" altLang="en-US" sz="2300" dirty="0"/>
              <a:t>데이터의 </a:t>
            </a:r>
            <a:r>
              <a:rPr lang="en-US" altLang="ko-KR" sz="2300" dirty="0"/>
              <a:t>event </a:t>
            </a:r>
            <a:r>
              <a:rPr lang="ko-KR" altLang="en-US" sz="2300" dirty="0"/>
              <a:t>변수를 활용해 파생변수 생성</a:t>
            </a:r>
            <a:endParaRPr lang="en-US" altLang="ko-KR" sz="2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CEF9D7-F269-60A9-0391-7E8C0882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1" y="2133419"/>
            <a:ext cx="6458851" cy="25911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1B9439-7FFF-28A0-69E6-5A33DAE07729}"/>
              </a:ext>
            </a:extLst>
          </p:cNvPr>
          <p:cNvSpPr/>
          <p:nvPr/>
        </p:nvSpPr>
        <p:spPr>
          <a:xfrm>
            <a:off x="703297" y="3657600"/>
            <a:ext cx="6346005" cy="1066978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E7920-5871-1CBE-D381-EFB23BB94D91}"/>
              </a:ext>
            </a:extLst>
          </p:cNvPr>
          <p:cNvSpPr txBox="1"/>
          <p:nvPr/>
        </p:nvSpPr>
        <p:spPr>
          <a:xfrm>
            <a:off x="6888732" y="2905747"/>
            <a:ext cx="5303268" cy="10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/>
              <a:t>Log </a:t>
            </a:r>
            <a:r>
              <a:rPr lang="ko-KR" altLang="en-US" dirty="0"/>
              <a:t>데이터의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event</a:t>
            </a:r>
            <a:r>
              <a:rPr lang="ko-KR" altLang="en-US" dirty="0"/>
              <a:t>는</a:t>
            </a:r>
            <a:endParaRPr lang="en-US" altLang="ko-KR" dirty="0"/>
          </a:p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dirty="0"/>
              <a:t>대출신청 여부에 영향을 끼친다고 판단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04118-4E16-1C87-73AE-37A894ED2483}"/>
              </a:ext>
            </a:extLst>
          </p:cNvPr>
          <p:cNvSpPr/>
          <p:nvPr/>
        </p:nvSpPr>
        <p:spPr>
          <a:xfrm>
            <a:off x="336884" y="5627769"/>
            <a:ext cx="11518232" cy="1046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고객이 대출을 신청한 날 기준으로 </a:t>
            </a:r>
            <a:endParaRPr lang="en-US" altLang="ko-KR" sz="22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달에 해당 </a:t>
            </a:r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몇 번 행동하였는가</a:t>
            </a:r>
            <a:r>
              <a:rPr lang="en-US" altLang="ko-KR" sz="2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?’</a:t>
            </a:r>
            <a:r>
              <a:rPr lang="ko-KR" altLang="en-US" sz="22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파생변수 생성</a:t>
            </a:r>
            <a:endParaRPr lang="en-US" altLang="ko-KR" sz="2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E1A2170-0FFB-5E95-BFE1-D2E54A0AB86C}"/>
              </a:ext>
            </a:extLst>
          </p:cNvPr>
          <p:cNvSpPr/>
          <p:nvPr/>
        </p:nvSpPr>
        <p:spPr>
          <a:xfrm rot="10800000">
            <a:off x="818146" y="508126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9DFBA0-6B29-F0A9-81AA-A3346B4C7A30}"/>
              </a:ext>
            </a:extLst>
          </p:cNvPr>
          <p:cNvSpPr/>
          <p:nvPr/>
        </p:nvSpPr>
        <p:spPr>
          <a:xfrm>
            <a:off x="0" y="-236622"/>
            <a:ext cx="12488272" cy="733124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DCAF79-95EA-6EB3-6DEC-A2F3925A3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72" y="1792224"/>
            <a:ext cx="971685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i="0" dirty="0" err="1">
                <a:solidFill>
                  <a:srgbClr val="493939"/>
                </a:solidFill>
                <a:effectLst/>
                <a:latin typeface="+mn-ea"/>
              </a:rPr>
              <a:t>결측치</a:t>
            </a:r>
            <a:r>
              <a:rPr lang="ko-KR" altLang="en-US" sz="3000" b="1" i="0" dirty="0">
                <a:solidFill>
                  <a:srgbClr val="493939"/>
                </a:solidFill>
                <a:effectLst/>
                <a:latin typeface="+mn-ea"/>
              </a:rPr>
              <a:t> 처리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동일 </a:t>
            </a:r>
            <a:r>
              <a:rPr lang="en-US" altLang="ko-KR" sz="2300" dirty="0" err="1"/>
              <a:t>user_id</a:t>
            </a:r>
            <a:r>
              <a:rPr lang="ko-KR" altLang="en-US" sz="2300" dirty="0"/>
              <a:t>의 값으로 우선 대체하고</a:t>
            </a:r>
            <a:r>
              <a:rPr lang="en-US" altLang="ko-KR" sz="2300" dirty="0"/>
              <a:t>,</a:t>
            </a:r>
          </a:p>
          <a:p>
            <a:r>
              <a:rPr lang="ko-KR" altLang="en-US" sz="2300" dirty="0"/>
              <a:t>남은 </a:t>
            </a:r>
            <a:r>
              <a:rPr lang="ko-KR" altLang="en-US" sz="2300" dirty="0" err="1"/>
              <a:t>결측치를</a:t>
            </a:r>
            <a:r>
              <a:rPr lang="ko-KR" altLang="en-US" sz="2300" dirty="0"/>
              <a:t> 관련 변수로 그룹화하여 평균값 또는 </a:t>
            </a:r>
            <a:r>
              <a:rPr lang="ko-KR" altLang="en-US" sz="2300" dirty="0" err="1"/>
              <a:t>최빈값으로</a:t>
            </a:r>
            <a:r>
              <a:rPr lang="ko-KR" altLang="en-US" sz="2300" dirty="0"/>
              <a:t> 대체함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942F70B-CDB0-6139-CBCF-29D1AF30730E}"/>
              </a:ext>
            </a:extLst>
          </p:cNvPr>
          <p:cNvSpPr/>
          <p:nvPr/>
        </p:nvSpPr>
        <p:spPr>
          <a:xfrm>
            <a:off x="1956706" y="3003428"/>
            <a:ext cx="2002159" cy="2015134"/>
          </a:xfrm>
          <a:prstGeom prst="rightArrow">
            <a:avLst>
              <a:gd name="adj1" fmla="val 55087"/>
              <a:gd name="adj2" fmla="val 40272"/>
            </a:avLst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1 </a:t>
            </a:r>
            <a:r>
              <a:rPr lang="ko-KR" altLang="en-US" sz="3000" b="1" dirty="0"/>
              <a:t>단계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B0EC2F-8DCB-5A54-DA57-570D72F2549C}"/>
              </a:ext>
            </a:extLst>
          </p:cNvPr>
          <p:cNvSpPr/>
          <p:nvPr/>
        </p:nvSpPr>
        <p:spPr>
          <a:xfrm>
            <a:off x="1852808" y="2722674"/>
            <a:ext cx="2205117" cy="2554421"/>
          </a:xfrm>
          <a:prstGeom prst="rightArrow">
            <a:avLst>
              <a:gd name="adj1" fmla="val 50554"/>
              <a:gd name="adj2" fmla="val 45161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DDB149E-DE01-C16D-BB26-3A3CE56B1D7E}"/>
              </a:ext>
            </a:extLst>
          </p:cNvPr>
          <p:cNvSpPr/>
          <p:nvPr/>
        </p:nvSpPr>
        <p:spPr>
          <a:xfrm>
            <a:off x="7145755" y="2009039"/>
            <a:ext cx="2002159" cy="2015134"/>
          </a:xfrm>
          <a:prstGeom prst="rightArrow">
            <a:avLst>
              <a:gd name="adj1" fmla="val 55087"/>
              <a:gd name="adj2" fmla="val 40272"/>
            </a:avLst>
          </a:prstGeom>
          <a:solidFill>
            <a:srgbClr val="43855C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2 </a:t>
            </a:r>
            <a:r>
              <a:rPr lang="ko-KR" altLang="en-US" sz="3000" b="1" dirty="0"/>
              <a:t>단계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972EE68-EB38-A507-B3D8-FCFF5279D95C}"/>
              </a:ext>
            </a:extLst>
          </p:cNvPr>
          <p:cNvSpPr/>
          <p:nvPr/>
        </p:nvSpPr>
        <p:spPr>
          <a:xfrm>
            <a:off x="7041857" y="1728285"/>
            <a:ext cx="2205117" cy="2554421"/>
          </a:xfrm>
          <a:prstGeom prst="rightArrow">
            <a:avLst>
              <a:gd name="adj1" fmla="val 50554"/>
              <a:gd name="adj2" fmla="val 45161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7212D-629B-006E-7790-57D701698253}"/>
              </a:ext>
            </a:extLst>
          </p:cNvPr>
          <p:cNvSpPr txBox="1"/>
          <p:nvPr/>
        </p:nvSpPr>
        <p:spPr>
          <a:xfrm>
            <a:off x="136900" y="5935771"/>
            <a:ext cx="5340811" cy="51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sz="2000" dirty="0">
                <a:solidFill>
                  <a:srgbClr val="FF0000"/>
                </a:solidFill>
                <a:latin typeface="+mj-lt"/>
              </a:rPr>
              <a:t>동일 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user_id</a:t>
            </a:r>
            <a:r>
              <a:rPr lang="ko-KR" altLang="en-US" sz="2000" dirty="0">
                <a:solidFill>
                  <a:srgbClr val="FF0000"/>
                </a:solidFill>
                <a:latin typeface="+mj-lt"/>
              </a:rPr>
              <a:t>의 값</a:t>
            </a:r>
            <a:r>
              <a:rPr lang="ko-KR" altLang="en-US" sz="2000" dirty="0">
                <a:latin typeface="+mj-lt"/>
              </a:rPr>
              <a:t>으로 우선 대체</a:t>
            </a:r>
            <a:endParaRPr lang="en-US" altLang="ko-KR" sz="2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7BB86-640D-6D68-5C67-4E56A535FF38}"/>
              </a:ext>
            </a:extLst>
          </p:cNvPr>
          <p:cNvSpPr txBox="1"/>
          <p:nvPr/>
        </p:nvSpPr>
        <p:spPr>
          <a:xfrm>
            <a:off x="5198069" y="4681880"/>
            <a:ext cx="6575123" cy="175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sz="2000" dirty="0" err="1">
                <a:latin typeface="+mj-lt"/>
              </a:rPr>
              <a:t>결측치를</a:t>
            </a:r>
            <a:r>
              <a:rPr lang="ko-KR" altLang="en-US" sz="2000" dirty="0">
                <a:latin typeface="+mj-lt"/>
              </a:rPr>
              <a:t> 처리할 변수와 상관성을 보이거나</a:t>
            </a:r>
            <a:r>
              <a:rPr lang="en-US" altLang="ko-KR" sz="2000" dirty="0">
                <a:latin typeface="+mj-lt"/>
              </a:rPr>
              <a:t>, </a:t>
            </a:r>
          </a:p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sz="2000" dirty="0">
                <a:latin typeface="+mj-lt"/>
              </a:rPr>
              <a:t>관계가 있다고 판단되는 변수로 </a:t>
            </a:r>
            <a:r>
              <a:rPr lang="ko-KR" altLang="en-US" sz="2000" dirty="0">
                <a:solidFill>
                  <a:srgbClr val="FF0000"/>
                </a:solidFill>
                <a:latin typeface="+mj-lt"/>
              </a:rPr>
              <a:t>그룹화하여</a:t>
            </a:r>
            <a:endParaRPr lang="en-US" altLang="ko-KR" sz="2000" dirty="0">
              <a:solidFill>
                <a:srgbClr val="FF0000"/>
              </a:solidFill>
              <a:latin typeface="+mj-lt"/>
            </a:endParaRPr>
          </a:p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sz="2000" dirty="0">
                <a:solidFill>
                  <a:srgbClr val="FF0000"/>
                </a:solidFill>
                <a:latin typeface="+mj-lt"/>
              </a:rPr>
              <a:t>연속형 변수는 평균값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+mj-lt"/>
              </a:rPr>
              <a:t>범주형 변수는 </a:t>
            </a:r>
            <a:r>
              <a:rPr lang="ko-KR" altLang="en-US" sz="2000" dirty="0" err="1">
                <a:solidFill>
                  <a:srgbClr val="FF0000"/>
                </a:solidFill>
                <a:latin typeface="+mj-lt"/>
              </a:rPr>
              <a:t>최빈값</a:t>
            </a:r>
            <a:r>
              <a:rPr lang="ko-KR" altLang="en-US" sz="2000" dirty="0" err="1">
                <a:latin typeface="+mj-lt"/>
              </a:rPr>
              <a:t>으로</a:t>
            </a:r>
            <a:r>
              <a:rPr lang="ko-KR" altLang="en-US" sz="2000" dirty="0">
                <a:latin typeface="+mj-lt"/>
              </a:rPr>
              <a:t> 대체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70663B9-3197-EEC2-B8E9-58755CC4BA06}"/>
              </a:ext>
            </a:extLst>
          </p:cNvPr>
          <p:cNvCxnSpPr>
            <a:cxnSpLocks/>
          </p:cNvCxnSpPr>
          <p:nvPr/>
        </p:nvCxnSpPr>
        <p:spPr>
          <a:xfrm flipV="1">
            <a:off x="734728" y="4411042"/>
            <a:ext cx="10684043" cy="1161018"/>
          </a:xfrm>
          <a:prstGeom prst="bentConnector3">
            <a:avLst>
              <a:gd name="adj1" fmla="val 41284"/>
            </a:avLst>
          </a:prstGeom>
          <a:ln w="698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3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 err="1">
                <a:solidFill>
                  <a:srgbClr val="493939"/>
                </a:solidFill>
                <a:latin typeface="+mn-ea"/>
              </a:rPr>
              <a:t>결측치</a:t>
            </a:r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연관성 있는 변수로 그룹화하여 평균 </a:t>
            </a:r>
            <a:r>
              <a:rPr lang="en-US" altLang="ko-KR" sz="2300" dirty="0"/>
              <a:t>* </a:t>
            </a:r>
            <a:r>
              <a:rPr lang="ko-KR" altLang="en-US" sz="2300" dirty="0" err="1"/>
              <a:t>최빈값</a:t>
            </a:r>
            <a:r>
              <a:rPr lang="ko-KR" altLang="en-US" sz="2300" dirty="0"/>
              <a:t> 대체 </a:t>
            </a:r>
            <a:endParaRPr lang="en-US" altLang="ko-KR" sz="2300" dirty="0"/>
          </a:p>
          <a:p>
            <a:r>
              <a:rPr lang="ko-KR" altLang="en-US" sz="2300" dirty="0" err="1"/>
              <a:t>기대출수와</a:t>
            </a:r>
            <a:r>
              <a:rPr lang="ko-KR" altLang="en-US" sz="2300" dirty="0"/>
              <a:t> 기대출금액은 직관적인 판단이 들어간 </a:t>
            </a:r>
            <a:r>
              <a:rPr lang="ko-KR" altLang="en-US" sz="2300" dirty="0" err="1"/>
              <a:t>결측치</a:t>
            </a:r>
            <a:r>
              <a:rPr lang="ko-KR" altLang="en-US" sz="2300" dirty="0"/>
              <a:t> 처리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EDFB0-CF7F-84EC-B0CC-DF52F7841DE9}"/>
              </a:ext>
            </a:extLst>
          </p:cNvPr>
          <p:cNvSpPr txBox="1"/>
          <p:nvPr/>
        </p:nvSpPr>
        <p:spPr>
          <a:xfrm>
            <a:off x="1379621" y="1729819"/>
            <a:ext cx="36415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&lt;gender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birth_year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5A24-888E-0828-EE35-CAC5C16F9526}"/>
              </a:ext>
            </a:extLst>
          </p:cNvPr>
          <p:cNvSpPr txBox="1"/>
          <p:nvPr/>
        </p:nvSpPr>
        <p:spPr>
          <a:xfrm>
            <a:off x="7870005" y="1729819"/>
            <a:ext cx="36415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credit_score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1B5B5-A35D-AE98-F8BA-386595AEFB99}"/>
              </a:ext>
            </a:extLst>
          </p:cNvPr>
          <p:cNvSpPr txBox="1"/>
          <p:nvPr/>
        </p:nvSpPr>
        <p:spPr>
          <a:xfrm>
            <a:off x="1379621" y="4287750"/>
            <a:ext cx="36415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existing_loan_cnt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AA62B-7B74-F477-E99E-D857534BA83D}"/>
              </a:ext>
            </a:extLst>
          </p:cNvPr>
          <p:cNvSpPr txBox="1"/>
          <p:nvPr/>
        </p:nvSpPr>
        <p:spPr>
          <a:xfrm>
            <a:off x="7170821" y="4287750"/>
            <a:ext cx="36415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existing_loan_amt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0651F-A806-0AF5-EBE7-3D038E7B1DC3}"/>
              </a:ext>
            </a:extLst>
          </p:cNvPr>
          <p:cNvSpPr txBox="1"/>
          <p:nvPr/>
        </p:nvSpPr>
        <p:spPr>
          <a:xfrm>
            <a:off x="680437" y="2473201"/>
            <a:ext cx="4918258" cy="10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 err="1">
                <a:solidFill>
                  <a:srgbClr val="FF0000"/>
                </a:solidFill>
              </a:rPr>
              <a:t>Employment_type</a:t>
            </a:r>
            <a:r>
              <a:rPr lang="en-US" altLang="ko-KR" dirty="0"/>
              <a:t> </a:t>
            </a:r>
            <a:r>
              <a:rPr lang="ko-KR" altLang="en-US" dirty="0"/>
              <a:t>별로 </a:t>
            </a:r>
            <a:endParaRPr lang="en-US" altLang="ko-KR" dirty="0"/>
          </a:p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/>
              <a:t>gender</a:t>
            </a:r>
            <a:r>
              <a:rPr lang="ko-KR" altLang="en-US" dirty="0"/>
              <a:t>와 </a:t>
            </a:r>
            <a:r>
              <a:rPr lang="en-US" altLang="ko-KR" dirty="0" err="1"/>
              <a:t>birth_year</a:t>
            </a:r>
            <a:r>
              <a:rPr lang="en-US" altLang="ko-KR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최빈값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평균 대체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911F1-9C93-9013-AB21-5B4A5E468B99}"/>
              </a:ext>
            </a:extLst>
          </p:cNvPr>
          <p:cNvSpPr txBox="1"/>
          <p:nvPr/>
        </p:nvSpPr>
        <p:spPr>
          <a:xfrm>
            <a:off x="6096000" y="2475918"/>
            <a:ext cx="5855368" cy="10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 err="1">
                <a:solidFill>
                  <a:srgbClr val="FF0000"/>
                </a:solidFill>
              </a:rPr>
              <a:t>Yearly_income</a:t>
            </a:r>
            <a:r>
              <a:rPr lang="ko-KR" altLang="en-US" dirty="0"/>
              <a:t>과의 상관성을 파악해</a:t>
            </a:r>
            <a:endParaRPr lang="en-US" altLang="ko-KR" dirty="0"/>
          </a:p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 err="1">
                <a:solidFill>
                  <a:srgbClr val="FF0000"/>
                </a:solidFill>
              </a:rPr>
              <a:t>Yearly_income</a:t>
            </a:r>
            <a:r>
              <a:rPr lang="ko-KR" altLang="en-US" dirty="0"/>
              <a:t>의 범주에 해당하는</a:t>
            </a:r>
            <a:r>
              <a:rPr lang="en-US" altLang="ko-KR" dirty="0"/>
              <a:t> </a:t>
            </a:r>
            <a:r>
              <a:rPr lang="ko-KR" altLang="en-US" dirty="0"/>
              <a:t>적절한 값으로 대체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E8C16E-B1A8-1FCF-0DF2-495EB73A3352}"/>
              </a:ext>
            </a:extLst>
          </p:cNvPr>
          <p:cNvSpPr txBox="1"/>
          <p:nvPr/>
        </p:nvSpPr>
        <p:spPr>
          <a:xfrm>
            <a:off x="420429" y="5021729"/>
            <a:ext cx="5438274" cy="10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dirty="0" err="1"/>
              <a:t>결측치</a:t>
            </a:r>
            <a:r>
              <a:rPr lang="ko-KR" altLang="en-US" dirty="0"/>
              <a:t> 외 모든 값들이 </a:t>
            </a:r>
            <a:r>
              <a:rPr lang="en-US" altLang="ko-KR" dirty="0"/>
              <a:t>1 </a:t>
            </a:r>
            <a:r>
              <a:rPr lang="ko-KR" altLang="en-US" dirty="0"/>
              <a:t>이상이라</a:t>
            </a:r>
            <a:r>
              <a:rPr lang="en-US" altLang="ko-KR" dirty="0"/>
              <a:t>,</a:t>
            </a:r>
          </a:p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dirty="0" err="1"/>
              <a:t>결측치는</a:t>
            </a:r>
            <a:r>
              <a:rPr lang="ko-KR" altLang="en-US" dirty="0"/>
              <a:t> 기대출수가 없는 경우라 판단해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ko-KR" altLang="en-US" dirty="0"/>
              <a:t> 대체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26645-2FDE-9F9B-9902-2226E7DC1A06}"/>
              </a:ext>
            </a:extLst>
          </p:cNvPr>
          <p:cNvSpPr txBox="1"/>
          <p:nvPr/>
        </p:nvSpPr>
        <p:spPr>
          <a:xfrm>
            <a:off x="6463109" y="4800129"/>
            <a:ext cx="4918258" cy="148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dirty="0"/>
              <a:t>기대출수가 </a:t>
            </a:r>
            <a:r>
              <a:rPr lang="en-US" altLang="ko-KR" dirty="0"/>
              <a:t>0</a:t>
            </a:r>
            <a:r>
              <a:rPr lang="ko-KR" altLang="en-US" dirty="0"/>
              <a:t>인 경우는 금액도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으로 대체</a:t>
            </a:r>
            <a:r>
              <a:rPr lang="en-US" altLang="ko-KR" dirty="0"/>
              <a:t>,</a:t>
            </a:r>
          </a:p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/>
              <a:t>0</a:t>
            </a:r>
            <a:r>
              <a:rPr lang="ko-KR" altLang="en-US" dirty="0"/>
              <a:t>이 아닌 경우에는 </a:t>
            </a:r>
            <a:r>
              <a:rPr lang="en-US" altLang="ko-KR" dirty="0">
                <a:solidFill>
                  <a:srgbClr val="FF0000"/>
                </a:solidFill>
              </a:rPr>
              <a:t>purpose, </a:t>
            </a:r>
            <a:r>
              <a:rPr lang="en-US" altLang="ko-KR" dirty="0" err="1">
                <a:solidFill>
                  <a:srgbClr val="FF0000"/>
                </a:solidFill>
              </a:rPr>
              <a:t>income_type</a:t>
            </a:r>
            <a:r>
              <a:rPr lang="ko-KR" altLang="en-US" dirty="0"/>
              <a:t>을 기준으로 </a:t>
            </a:r>
            <a:r>
              <a:rPr lang="en-US" altLang="ko-KR" dirty="0"/>
              <a:t>64</a:t>
            </a:r>
            <a:r>
              <a:rPr lang="ko-KR" altLang="en-US" dirty="0"/>
              <a:t>개로 그룹화하여 </a:t>
            </a:r>
            <a:r>
              <a:rPr lang="ko-KR" altLang="en-US" dirty="0">
                <a:solidFill>
                  <a:srgbClr val="FF0000"/>
                </a:solidFill>
              </a:rPr>
              <a:t>평균 대체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7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6F651C-15DC-48E5-A6E3-D1A3ACD6ADE6}"/>
              </a:ext>
            </a:extLst>
          </p:cNvPr>
          <p:cNvSpPr/>
          <p:nvPr/>
        </p:nvSpPr>
        <p:spPr>
          <a:xfrm>
            <a:off x="969086" y="2210348"/>
            <a:ext cx="5996134" cy="2728678"/>
          </a:xfrm>
          <a:prstGeom prst="roundRect">
            <a:avLst/>
          </a:prstGeom>
          <a:solidFill>
            <a:schemeClr val="bg2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군집분석을 사용하여 대출 신청한 고객들의 공통 특성을 분류하고자 함</a:t>
            </a:r>
            <a:endParaRPr lang="en-US" altLang="ko-KR" sz="2300" dirty="0"/>
          </a:p>
          <a:p>
            <a:r>
              <a:rPr lang="en-US" altLang="ko-KR" sz="2300" dirty="0"/>
              <a:t>K-Prototypes </a:t>
            </a:r>
            <a:r>
              <a:rPr lang="ko-KR" altLang="en-US" sz="2300" dirty="0"/>
              <a:t>기법을 사용</a:t>
            </a:r>
            <a:endParaRPr lang="en-US" altLang="ko-KR" sz="2300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653BCDFD-6279-46BF-8A3A-3027C8A7F5A7}"/>
              </a:ext>
            </a:extLst>
          </p:cNvPr>
          <p:cNvSpPr/>
          <p:nvPr/>
        </p:nvSpPr>
        <p:spPr>
          <a:xfrm>
            <a:off x="1114229" y="2384103"/>
            <a:ext cx="2340000" cy="2340000"/>
          </a:xfrm>
          <a:prstGeom prst="flowChartConnector">
            <a:avLst/>
          </a:prstGeom>
          <a:solidFill>
            <a:schemeClr val="accent6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K-Means</a:t>
            </a:r>
            <a:endParaRPr lang="ko-KR" altLang="en-US" sz="2500" b="1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C55F749-E1DC-4788-B12F-65487B4967E8}"/>
              </a:ext>
            </a:extLst>
          </p:cNvPr>
          <p:cNvSpPr/>
          <p:nvPr/>
        </p:nvSpPr>
        <p:spPr>
          <a:xfrm>
            <a:off x="4444214" y="2384103"/>
            <a:ext cx="2340000" cy="2340000"/>
          </a:xfrm>
          <a:prstGeom prst="flowChartConnector">
            <a:avLst/>
          </a:prstGeom>
          <a:solidFill>
            <a:schemeClr val="accent6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K-Modes</a:t>
            </a:r>
            <a:endParaRPr lang="ko-KR" altLang="en-US" sz="25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80AA7D3-19CD-4F0E-9D12-8867E39D0B3E}"/>
              </a:ext>
            </a:extLst>
          </p:cNvPr>
          <p:cNvSpPr/>
          <p:nvPr/>
        </p:nvSpPr>
        <p:spPr>
          <a:xfrm>
            <a:off x="7334909" y="3128263"/>
            <a:ext cx="1059543" cy="851680"/>
          </a:xfrm>
          <a:prstGeom prst="rightArrow">
            <a:avLst>
              <a:gd name="adj1" fmla="val 53408"/>
              <a:gd name="adj2" fmla="val 78972"/>
            </a:avLst>
          </a:prstGeom>
          <a:solidFill>
            <a:schemeClr val="bg2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9103E786-E026-4FDD-992D-10470597BCCD}"/>
              </a:ext>
            </a:extLst>
          </p:cNvPr>
          <p:cNvSpPr/>
          <p:nvPr/>
        </p:nvSpPr>
        <p:spPr>
          <a:xfrm>
            <a:off x="8675135" y="2314687"/>
            <a:ext cx="2520000" cy="2520000"/>
          </a:xfrm>
          <a:prstGeom prst="flowChartConnector">
            <a:avLst/>
          </a:prstGeom>
          <a:solidFill>
            <a:schemeClr val="accent4">
              <a:lumMod val="7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K-Modes</a:t>
            </a:r>
            <a:endParaRPr lang="ko-KR" altLang="en-US" sz="2500" b="1" dirty="0"/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EB591463-C371-41CD-A394-754662F30AAB}"/>
              </a:ext>
            </a:extLst>
          </p:cNvPr>
          <p:cNvSpPr/>
          <p:nvPr/>
        </p:nvSpPr>
        <p:spPr>
          <a:xfrm>
            <a:off x="3399402" y="3004283"/>
            <a:ext cx="1099640" cy="1099640"/>
          </a:xfrm>
          <a:prstGeom prst="mathPlus">
            <a:avLst/>
          </a:prstGeom>
          <a:solidFill>
            <a:schemeClr val="bg2">
              <a:lumMod val="5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9294E-7B8A-45C5-AAB7-BA0AEA598971}"/>
              </a:ext>
            </a:extLst>
          </p:cNvPr>
          <p:cNvSpPr txBox="1"/>
          <p:nvPr/>
        </p:nvSpPr>
        <p:spPr>
          <a:xfrm>
            <a:off x="1195096" y="5305798"/>
            <a:ext cx="21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 자료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 거리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3FF12-DA95-45A3-9641-32AEFF0BFD93}"/>
              </a:ext>
            </a:extLst>
          </p:cNvPr>
          <p:cNvSpPr txBox="1"/>
          <p:nvPr/>
        </p:nvSpPr>
        <p:spPr>
          <a:xfrm>
            <a:off x="4530121" y="5305799"/>
            <a:ext cx="21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자료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비유사도</a:t>
            </a:r>
            <a:endParaRPr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33CDD-568C-4BA4-9F98-D5E7F3C29D83}"/>
              </a:ext>
            </a:extLst>
          </p:cNvPr>
          <p:cNvSpPr txBox="1"/>
          <p:nvPr/>
        </p:nvSpPr>
        <p:spPr>
          <a:xfrm>
            <a:off x="7420766" y="5305797"/>
            <a:ext cx="46679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연속형과 범주형 모두 사용</a:t>
            </a:r>
            <a:endParaRPr lang="en-US" altLang="ko-KR" sz="18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거리와 비유사도를 가중치를 통해 조절</a:t>
            </a:r>
            <a:endParaRPr lang="en-US" altLang="ko-KR" sz="18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52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Purpose </a:t>
            </a:r>
            <a:r>
              <a:rPr lang="ko-KR" altLang="en-US" sz="2300" dirty="0"/>
              <a:t>별로 군집분석 시행</a:t>
            </a:r>
            <a:endParaRPr lang="en-US" altLang="ko-KR" sz="2300" dirty="0"/>
          </a:p>
          <a:p>
            <a:r>
              <a:rPr lang="en-US" altLang="ko-KR" sz="2300" dirty="0"/>
              <a:t>Elbow Method</a:t>
            </a:r>
            <a:r>
              <a:rPr lang="ko-KR" altLang="en-US" sz="2300" dirty="0"/>
              <a:t>를 이용하여 최적의 군집 수 결정</a:t>
            </a:r>
            <a:endParaRPr lang="en-US" altLang="ko-KR" sz="23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5D27E9-723D-442B-907F-09BE88EE997B}"/>
              </a:ext>
            </a:extLst>
          </p:cNvPr>
          <p:cNvSpPr/>
          <p:nvPr/>
        </p:nvSpPr>
        <p:spPr>
          <a:xfrm>
            <a:off x="680437" y="2057845"/>
            <a:ext cx="2534711" cy="20864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E6C3E-CCA8-42BE-9644-8CA6877032A9}"/>
              </a:ext>
            </a:extLst>
          </p:cNvPr>
          <p:cNvSpPr txBox="1"/>
          <p:nvPr/>
        </p:nvSpPr>
        <p:spPr>
          <a:xfrm>
            <a:off x="1410006" y="1735892"/>
            <a:ext cx="1273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생활비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FAD7131-0428-481E-A540-73C98B2414F6}"/>
              </a:ext>
            </a:extLst>
          </p:cNvPr>
          <p:cNvSpPr/>
          <p:nvPr/>
        </p:nvSpPr>
        <p:spPr>
          <a:xfrm>
            <a:off x="680437" y="4584713"/>
            <a:ext cx="2534711" cy="20864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4D13FD-92F4-4D11-B2BC-DBBCF0EFADB6}"/>
              </a:ext>
            </a:extLst>
          </p:cNvPr>
          <p:cNvSpPr txBox="1"/>
          <p:nvPr/>
        </p:nvSpPr>
        <p:spPr>
          <a:xfrm>
            <a:off x="1279090" y="4220715"/>
            <a:ext cx="15143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B455075-CDD4-4988-A241-ED6385307DDB}"/>
              </a:ext>
            </a:extLst>
          </p:cNvPr>
          <p:cNvSpPr/>
          <p:nvPr/>
        </p:nvSpPr>
        <p:spPr>
          <a:xfrm>
            <a:off x="3434196" y="2057845"/>
            <a:ext cx="2534711" cy="20987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AC0595-F6D9-44B3-AD5F-B6C21922EF68}"/>
              </a:ext>
            </a:extLst>
          </p:cNvPr>
          <p:cNvSpPr txBox="1"/>
          <p:nvPr/>
        </p:nvSpPr>
        <p:spPr>
          <a:xfrm>
            <a:off x="4314005" y="1718742"/>
            <a:ext cx="1202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7BEEE17-F2D5-4275-AB00-C9646DAD6255}"/>
              </a:ext>
            </a:extLst>
          </p:cNvPr>
          <p:cNvSpPr/>
          <p:nvPr/>
        </p:nvSpPr>
        <p:spPr>
          <a:xfrm>
            <a:off x="3434196" y="4596991"/>
            <a:ext cx="2534711" cy="20864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BC378D-78A5-4ED8-B8D3-402617A75940}"/>
              </a:ext>
            </a:extLst>
          </p:cNvPr>
          <p:cNvSpPr txBox="1"/>
          <p:nvPr/>
        </p:nvSpPr>
        <p:spPr>
          <a:xfrm>
            <a:off x="4078345" y="4249188"/>
            <a:ext cx="15143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주택구입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5211046-2B36-4545-BEDC-DC12D306843F}"/>
              </a:ext>
            </a:extLst>
          </p:cNvPr>
          <p:cNvSpPr/>
          <p:nvPr/>
        </p:nvSpPr>
        <p:spPr>
          <a:xfrm>
            <a:off x="6187955" y="2057845"/>
            <a:ext cx="2534711" cy="20864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DAAF7E-5084-4755-853D-44D75A497AD8}"/>
              </a:ext>
            </a:extLst>
          </p:cNvPr>
          <p:cNvSpPr txBox="1"/>
          <p:nvPr/>
        </p:nvSpPr>
        <p:spPr>
          <a:xfrm>
            <a:off x="6858244" y="1723172"/>
            <a:ext cx="15280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사업자금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E66E855-5CCF-4524-AC2F-91B3A33D79C6}"/>
              </a:ext>
            </a:extLst>
          </p:cNvPr>
          <p:cNvSpPr/>
          <p:nvPr/>
        </p:nvSpPr>
        <p:spPr>
          <a:xfrm>
            <a:off x="6187955" y="4584713"/>
            <a:ext cx="2534711" cy="20864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5D11E0-927A-4959-B9B3-EE76A2ADDEF3}"/>
              </a:ext>
            </a:extLst>
          </p:cNvPr>
          <p:cNvSpPr txBox="1"/>
          <p:nvPr/>
        </p:nvSpPr>
        <p:spPr>
          <a:xfrm>
            <a:off x="6615234" y="4220715"/>
            <a:ext cx="1978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전월세보증금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B2BE7C4-A216-4D50-A12C-4EB0639B381A}"/>
              </a:ext>
            </a:extLst>
          </p:cNvPr>
          <p:cNvSpPr/>
          <p:nvPr/>
        </p:nvSpPr>
        <p:spPr>
          <a:xfrm>
            <a:off x="8976854" y="2027067"/>
            <a:ext cx="2534711" cy="20864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AA52E-B624-4DCD-BF32-E132039B663A}"/>
              </a:ext>
            </a:extLst>
          </p:cNvPr>
          <p:cNvSpPr txBox="1"/>
          <p:nvPr/>
        </p:nvSpPr>
        <p:spPr>
          <a:xfrm>
            <a:off x="9727683" y="1688513"/>
            <a:ext cx="1033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AF9E6AE-3396-42DC-9F0B-8E9DA0B8B1A5}"/>
              </a:ext>
            </a:extLst>
          </p:cNvPr>
          <p:cNvSpPr/>
          <p:nvPr/>
        </p:nvSpPr>
        <p:spPr>
          <a:xfrm>
            <a:off x="8976854" y="4596991"/>
            <a:ext cx="2534711" cy="207417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2CA7A6-805D-48DA-93DB-1878E4B47817}"/>
              </a:ext>
            </a:extLst>
          </p:cNvPr>
          <p:cNvSpPr txBox="1"/>
          <p:nvPr/>
        </p:nvSpPr>
        <p:spPr>
          <a:xfrm>
            <a:off x="9377081" y="4220715"/>
            <a:ext cx="1734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자동차구입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AD224-6DCA-4A1D-87C3-2F6FC16A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00" y="2178905"/>
            <a:ext cx="2356220" cy="152697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3013F62-5C4D-4DC8-97AB-8CF07B0DCBEF}"/>
              </a:ext>
            </a:extLst>
          </p:cNvPr>
          <p:cNvSpPr txBox="1"/>
          <p:nvPr/>
        </p:nvSpPr>
        <p:spPr>
          <a:xfrm>
            <a:off x="6405903" y="3806029"/>
            <a:ext cx="2316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군집 </a:t>
            </a:r>
            <a:r>
              <a:rPr lang="en-US" altLang="ko-KR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30E795-E677-4065-849F-B81C1402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574" y="2196648"/>
            <a:ext cx="2323233" cy="1512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B9F57C-38ED-46F8-919B-792A41FE220E}"/>
              </a:ext>
            </a:extLst>
          </p:cNvPr>
          <p:cNvSpPr txBox="1"/>
          <p:nvPr/>
        </p:nvSpPr>
        <p:spPr>
          <a:xfrm>
            <a:off x="3617004" y="3815876"/>
            <a:ext cx="2316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군집 </a:t>
            </a:r>
            <a:r>
              <a:rPr lang="en-US" altLang="ko-KR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CF87EC-534E-4040-B515-BCBC8363F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342" y="2179715"/>
            <a:ext cx="2365734" cy="1526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88334CF-4911-4C1F-A486-36E1FFC61DCB}"/>
              </a:ext>
            </a:extLst>
          </p:cNvPr>
          <p:cNvSpPr txBox="1"/>
          <p:nvPr/>
        </p:nvSpPr>
        <p:spPr>
          <a:xfrm>
            <a:off x="9194800" y="3820778"/>
            <a:ext cx="2316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군집 </a:t>
            </a:r>
            <a:r>
              <a:rPr lang="en-US" altLang="ko-KR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B0E460-06FF-46C9-A779-97BE05AB7BAF}"/>
              </a:ext>
            </a:extLst>
          </p:cNvPr>
          <p:cNvSpPr txBox="1"/>
          <p:nvPr/>
        </p:nvSpPr>
        <p:spPr>
          <a:xfrm>
            <a:off x="775768" y="3803645"/>
            <a:ext cx="2316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군집 </a:t>
            </a:r>
            <a:r>
              <a:rPr lang="en-US" altLang="ko-KR" sz="15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A7DF9F-56F5-4A5F-B98E-849B6CB89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926" y="4725748"/>
            <a:ext cx="2338389" cy="1526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59346BF-61D1-42F9-A0F4-182DA00B96DC}"/>
              </a:ext>
            </a:extLst>
          </p:cNvPr>
          <p:cNvSpPr txBox="1"/>
          <p:nvPr/>
        </p:nvSpPr>
        <p:spPr>
          <a:xfrm>
            <a:off x="3598317" y="6343435"/>
            <a:ext cx="2316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군집 </a:t>
            </a:r>
            <a:r>
              <a:rPr lang="en-US" altLang="ko-KR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F88C5FE-D333-4A20-98C0-3450C9BA7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1342" y="4725748"/>
            <a:ext cx="2365743" cy="1526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32797B2-989B-454D-8544-ED77FDE258BD}"/>
              </a:ext>
            </a:extLst>
          </p:cNvPr>
          <p:cNvSpPr txBox="1"/>
          <p:nvPr/>
        </p:nvSpPr>
        <p:spPr>
          <a:xfrm>
            <a:off x="9194800" y="6309676"/>
            <a:ext cx="2316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군집 </a:t>
            </a:r>
            <a:r>
              <a:rPr lang="en-US" altLang="ko-KR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9EF5946-35EE-4625-9437-3CD1EAC04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5092" y="4725748"/>
            <a:ext cx="2335576" cy="1526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148C94-2BCD-4192-9A12-CA501CBB59B4}"/>
              </a:ext>
            </a:extLst>
          </p:cNvPr>
          <p:cNvSpPr txBox="1"/>
          <p:nvPr/>
        </p:nvSpPr>
        <p:spPr>
          <a:xfrm>
            <a:off x="6441041" y="6342267"/>
            <a:ext cx="2316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군집 </a:t>
            </a:r>
            <a:r>
              <a:rPr lang="en-US" altLang="ko-KR" sz="15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5596146-29CE-4E23-8036-ECF9FAA98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352" y="4817035"/>
            <a:ext cx="2268880" cy="1526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4CAC4A3-C60A-4327-987B-F798C3EA94D4}"/>
              </a:ext>
            </a:extLst>
          </p:cNvPr>
          <p:cNvSpPr txBox="1"/>
          <p:nvPr/>
        </p:nvSpPr>
        <p:spPr>
          <a:xfrm>
            <a:off x="809420" y="6360425"/>
            <a:ext cx="2316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 군집 </a:t>
            </a:r>
            <a:r>
              <a:rPr lang="en-US" altLang="ko-KR" sz="15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4D2761A-8066-48E9-9829-E89808AC194D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67792" y="2287227"/>
            <a:ext cx="216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생활비를 위해 대출 신청한 고객의 특성 군집분석</a:t>
            </a:r>
            <a:endParaRPr lang="en-US" altLang="ko-KR" sz="2300" dirty="0"/>
          </a:p>
          <a:p>
            <a:r>
              <a:rPr lang="ko-KR" altLang="en-US" sz="2300" dirty="0"/>
              <a:t>군집 별로 </a:t>
            </a:r>
            <a:r>
              <a:rPr lang="ko-KR" altLang="en-US" sz="2300" dirty="0" err="1"/>
              <a:t>연소득</a:t>
            </a:r>
            <a:r>
              <a:rPr lang="ko-KR" altLang="en-US" sz="2300" dirty="0"/>
              <a:t> 차이가 있고</a:t>
            </a:r>
            <a:r>
              <a:rPr lang="en-US" altLang="ko-KR" sz="2300" dirty="0"/>
              <a:t>, </a:t>
            </a:r>
            <a:r>
              <a:rPr lang="ko-KR" altLang="en-US" sz="2300" dirty="0"/>
              <a:t>공통으로 자가와 전월세집에 사는 경우가 많음</a:t>
            </a:r>
            <a:endParaRPr lang="en-US" altLang="ko-KR" sz="2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C89EB-F0A9-4B21-BC15-E12A373E4965}"/>
              </a:ext>
            </a:extLst>
          </p:cNvPr>
          <p:cNvSpPr txBox="1"/>
          <p:nvPr/>
        </p:nvSpPr>
        <p:spPr>
          <a:xfrm>
            <a:off x="5159477" y="1783175"/>
            <a:ext cx="18730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생활비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8487AF-D845-4C67-A095-5EF6198D6E88}"/>
              </a:ext>
            </a:extLst>
          </p:cNvPr>
          <p:cNvSpPr/>
          <p:nvPr/>
        </p:nvSpPr>
        <p:spPr>
          <a:xfrm>
            <a:off x="336884" y="5419085"/>
            <a:ext cx="11518232" cy="125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자가나 전월세집에 살면 가족과 사는 경우에 비해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소액의 비상금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생활비 대출을 하는 경우가 많음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 소득이 낮은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범주에 포함한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0,1,2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다르게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3,4,5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 고객도 많음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DA70013-652D-46BF-BEF0-389EEC07B8E0}"/>
              </a:ext>
            </a:extLst>
          </p:cNvPr>
          <p:cNvSpPr/>
          <p:nvPr/>
        </p:nvSpPr>
        <p:spPr>
          <a:xfrm rot="10800000">
            <a:off x="818146" y="499044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002A92-1A96-4265-A16B-C3203360A45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9" y="2385845"/>
            <a:ext cx="5040000" cy="25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B5F2D5-4B33-476D-BB0A-F42B68B710D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71563" y="2385845"/>
            <a:ext cx="50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0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대환대출을 위해 대출 신청한 고객의 특성 군집분석</a:t>
            </a:r>
            <a:endParaRPr lang="en-US" altLang="ko-KR" sz="2300" dirty="0"/>
          </a:p>
          <a:p>
            <a:r>
              <a:rPr lang="ko-KR" altLang="en-US" sz="2300" dirty="0"/>
              <a:t>군집 공통으로 신용점수가 제일 높은 범주가 적고</a:t>
            </a:r>
            <a:r>
              <a:rPr lang="en-US" altLang="ko-KR" sz="2300" dirty="0"/>
              <a:t>, </a:t>
            </a:r>
            <a:r>
              <a:rPr lang="ko-KR" altLang="en-US" sz="2300" dirty="0"/>
              <a:t>정규직 고객이 많음</a:t>
            </a:r>
            <a:endParaRPr lang="en-US" altLang="ko-KR" sz="2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C89EB-F0A9-4B21-BC15-E12A373E4965}"/>
              </a:ext>
            </a:extLst>
          </p:cNvPr>
          <p:cNvSpPr txBox="1"/>
          <p:nvPr/>
        </p:nvSpPr>
        <p:spPr>
          <a:xfrm>
            <a:off x="5004619" y="1753664"/>
            <a:ext cx="218276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8487AF-D845-4C67-A095-5EF6198D6E88}"/>
              </a:ext>
            </a:extLst>
          </p:cNvPr>
          <p:cNvSpPr/>
          <p:nvPr/>
        </p:nvSpPr>
        <p:spPr>
          <a:xfrm>
            <a:off x="336884" y="5419085"/>
            <a:ext cx="11518232" cy="125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저신용자를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대환대출이기에 군집 공통으로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신용점수가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제일 높은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현저히 적지만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자격조건으로 인해 상환 가능성이 높은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정규직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고객들이 많이 신청하는 현상을 보임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DA70013-652D-46BF-BEF0-389EEC07B8E0}"/>
              </a:ext>
            </a:extLst>
          </p:cNvPr>
          <p:cNvSpPr/>
          <p:nvPr/>
        </p:nvSpPr>
        <p:spPr>
          <a:xfrm rot="10800000">
            <a:off x="818146" y="499044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70D29-3C85-46C2-8536-192069B3992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62" y="2448397"/>
            <a:ext cx="5040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B4CE1A-3597-4A73-920B-A76A6B85001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7" y="2426350"/>
            <a:ext cx="50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투자를 위해 대출 신청한 고객의 특성 군집분석</a:t>
            </a:r>
            <a:endParaRPr lang="en-US" altLang="ko-KR" sz="2300" dirty="0"/>
          </a:p>
          <a:p>
            <a:r>
              <a:rPr lang="ko-KR" altLang="en-US" sz="2300" dirty="0"/>
              <a:t>군집 간 직업 유형 차이를 보이고</a:t>
            </a:r>
            <a:r>
              <a:rPr lang="en-US" altLang="ko-KR" sz="2300" dirty="0"/>
              <a:t>, </a:t>
            </a:r>
            <a:r>
              <a:rPr lang="ko-KR" altLang="en-US" sz="2300" dirty="0"/>
              <a:t>다른 </a:t>
            </a:r>
            <a:r>
              <a:rPr lang="en-US" altLang="ko-KR" sz="2300" dirty="0"/>
              <a:t>purpose</a:t>
            </a:r>
            <a:r>
              <a:rPr lang="ko-KR" altLang="en-US" sz="2300" dirty="0"/>
              <a:t>와 달리 젊은 고객층이 많음</a:t>
            </a:r>
            <a:endParaRPr lang="en-US" altLang="ko-KR" sz="2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C89EB-F0A9-4B21-BC15-E12A373E4965}"/>
              </a:ext>
            </a:extLst>
          </p:cNvPr>
          <p:cNvSpPr txBox="1"/>
          <p:nvPr/>
        </p:nvSpPr>
        <p:spPr>
          <a:xfrm>
            <a:off x="5334285" y="1753664"/>
            <a:ext cx="15234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8487AF-D845-4C67-A095-5EF6198D6E88}"/>
              </a:ext>
            </a:extLst>
          </p:cNvPr>
          <p:cNvSpPr/>
          <p:nvPr/>
        </p:nvSpPr>
        <p:spPr>
          <a:xfrm>
            <a:off x="336884" y="5419085"/>
            <a:ext cx="11518232" cy="125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주식과 코인 열풍으로 투자를 위해 대출 신청하는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젊은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고객이 다른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purpose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많음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일용직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계약직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정규직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고객들로 군집 됨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DA70013-652D-46BF-BEF0-389EEC07B8E0}"/>
              </a:ext>
            </a:extLst>
          </p:cNvPr>
          <p:cNvSpPr/>
          <p:nvPr/>
        </p:nvSpPr>
        <p:spPr>
          <a:xfrm rot="10800000">
            <a:off x="818146" y="499044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F7F598-30B9-44E3-B0DD-FC5B9162FA0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62" y="2436606"/>
            <a:ext cx="4680000" cy="25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234F79-4728-49F6-9650-72C4E3CFAA5B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7" y="2475480"/>
            <a:ext cx="4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90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주택구입을 위해 대출 신청한 고객의 특성 군집분석</a:t>
            </a:r>
            <a:endParaRPr lang="en-US" altLang="ko-KR" sz="2300" dirty="0"/>
          </a:p>
          <a:p>
            <a:r>
              <a:rPr lang="ko-KR" altLang="en-US" sz="2300" dirty="0"/>
              <a:t>다른 </a:t>
            </a:r>
            <a:r>
              <a:rPr lang="en-US" altLang="ko-KR" sz="2300" dirty="0"/>
              <a:t>purpose</a:t>
            </a:r>
            <a:r>
              <a:rPr lang="ko-KR" altLang="en-US" sz="2300" dirty="0"/>
              <a:t>와 달리 </a:t>
            </a:r>
            <a:r>
              <a:rPr lang="en-US" altLang="ko-KR" sz="2300" dirty="0"/>
              <a:t>‘</a:t>
            </a:r>
            <a:r>
              <a:rPr lang="ko-KR" altLang="en-US" sz="2300" dirty="0"/>
              <a:t>배우자</a:t>
            </a:r>
            <a:r>
              <a:rPr lang="en-US" altLang="ko-KR" sz="2300" dirty="0"/>
              <a:t>’</a:t>
            </a:r>
            <a:r>
              <a:rPr lang="ko-KR" altLang="en-US" sz="2300" dirty="0"/>
              <a:t> 주택 유형이 없고</a:t>
            </a:r>
            <a:r>
              <a:rPr lang="en-US" altLang="ko-KR" sz="2300" dirty="0"/>
              <a:t>, </a:t>
            </a:r>
            <a:r>
              <a:rPr lang="ko-KR" altLang="en-US" sz="2300" dirty="0"/>
              <a:t>군집 간 대출상품 분포가 동일함</a:t>
            </a:r>
            <a:endParaRPr lang="en-US" altLang="ko-KR" sz="2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C89EB-F0A9-4B21-BC15-E12A373E4965}"/>
              </a:ext>
            </a:extLst>
          </p:cNvPr>
          <p:cNvSpPr txBox="1"/>
          <p:nvPr/>
        </p:nvSpPr>
        <p:spPr>
          <a:xfrm>
            <a:off x="4955458" y="1753664"/>
            <a:ext cx="218276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주택구입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8487AF-D845-4C67-A095-5EF6198D6E88}"/>
              </a:ext>
            </a:extLst>
          </p:cNvPr>
          <p:cNvSpPr/>
          <p:nvPr/>
        </p:nvSpPr>
        <p:spPr>
          <a:xfrm>
            <a:off x="336884" y="5419085"/>
            <a:ext cx="11518232" cy="125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주택자금대출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하고자 하는 고객에서 배우자의 집에 거주하는 경우는 없으며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endParaRPr lang="en-US" altLang="ko-KR" sz="8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군집에 상관없이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선호되는 대출 상품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존재함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DA70013-652D-46BF-BEF0-389EEC07B8E0}"/>
              </a:ext>
            </a:extLst>
          </p:cNvPr>
          <p:cNvSpPr/>
          <p:nvPr/>
        </p:nvSpPr>
        <p:spPr>
          <a:xfrm rot="10800000">
            <a:off x="818146" y="499044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D74BC-A302-40AF-9244-890AD435114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7" y="2384578"/>
            <a:ext cx="4680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E82334-8376-4BD7-9483-A5D5FF8F482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62" y="2369176"/>
            <a:ext cx="4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사업자금을 위해 대출 신청한 고객의 특성 군집분석</a:t>
            </a:r>
            <a:endParaRPr lang="en-US" altLang="ko-KR" sz="2300" dirty="0"/>
          </a:p>
          <a:p>
            <a:r>
              <a:rPr lang="ko-KR" altLang="en-US" sz="2300" dirty="0"/>
              <a:t>군집 간 직업 유형과 금리 차이를 보임</a:t>
            </a:r>
            <a:endParaRPr lang="en-US" altLang="ko-KR" sz="2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C89EB-F0A9-4B21-BC15-E12A373E4965}"/>
              </a:ext>
            </a:extLst>
          </p:cNvPr>
          <p:cNvSpPr txBox="1"/>
          <p:nvPr/>
        </p:nvSpPr>
        <p:spPr>
          <a:xfrm>
            <a:off x="5049178" y="1814805"/>
            <a:ext cx="22313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사업자금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A67EE-A037-490F-90CD-57436AFED71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65" y="2427835"/>
            <a:ext cx="4680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242325-349E-4E90-8989-AC1303503A3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7" y="2427835"/>
            <a:ext cx="4680000" cy="2518515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8487AF-D845-4C67-A095-5EF6198D6E88}"/>
              </a:ext>
            </a:extLst>
          </p:cNvPr>
          <p:cNvSpPr/>
          <p:nvPr/>
        </p:nvSpPr>
        <p:spPr>
          <a:xfrm>
            <a:off x="336884" y="5419085"/>
            <a:ext cx="11518232" cy="125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계약직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고객이 많은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상대적으로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고금리 상품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선택할 가능성이 크고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endParaRPr lang="en-US" altLang="ko-KR" sz="8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직업이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분류된 고객이 많은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저금리 상품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선택할 가능성이 크다</a:t>
            </a:r>
            <a:endParaRPr lang="en-US" altLang="ko-KR" sz="20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DA70013-652D-46BF-BEF0-389EEC07B8E0}"/>
              </a:ext>
            </a:extLst>
          </p:cNvPr>
          <p:cNvSpPr/>
          <p:nvPr/>
        </p:nvSpPr>
        <p:spPr>
          <a:xfrm rot="10800000">
            <a:off x="818146" y="499044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A88C-AF58-9DDC-6311-F0B3AB3A9895}"/>
              </a:ext>
            </a:extLst>
          </p:cNvPr>
          <p:cNvSpPr/>
          <p:nvPr/>
        </p:nvSpPr>
        <p:spPr>
          <a:xfrm>
            <a:off x="1055689" y="1634701"/>
            <a:ext cx="10080394" cy="4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5052AB-2898-558C-0B07-99E84FF8443E}"/>
              </a:ext>
            </a:extLst>
          </p:cNvPr>
          <p:cNvCxnSpPr>
            <a:cxnSpLocks/>
          </p:cNvCxnSpPr>
          <p:nvPr/>
        </p:nvCxnSpPr>
        <p:spPr>
          <a:xfrm>
            <a:off x="6096000" y="5371602"/>
            <a:ext cx="6096000" cy="0"/>
          </a:xfrm>
          <a:prstGeom prst="line">
            <a:avLst/>
          </a:prstGeom>
          <a:ln w="698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704C-95CC-BA3C-9B40-C0953C103FAB}"/>
              </a:ext>
            </a:extLst>
          </p:cNvPr>
          <p:cNvSpPr txBox="1"/>
          <p:nvPr/>
        </p:nvSpPr>
        <p:spPr>
          <a:xfrm>
            <a:off x="5935465" y="2955100"/>
            <a:ext cx="6096000" cy="20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</a:t>
            </a:r>
            <a:r>
              <a:rPr kumimoji="0" lang="en-US" altLang="ko-KR" sz="100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5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배경 및 분석 목표</a:t>
            </a:r>
            <a:endParaRPr lang="en-US" altLang="ko-KR" sz="35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50F8CA-087C-5EFC-36B4-C1B23A4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2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전월세 보증금을 위해 대출 신청한 고객의 특성 군집분석</a:t>
            </a:r>
            <a:endParaRPr lang="en-US" altLang="ko-KR" sz="2300" dirty="0"/>
          </a:p>
          <a:p>
            <a:r>
              <a:rPr lang="ko-KR" altLang="en-US" sz="2300" dirty="0"/>
              <a:t>군집 간 주택 유형과 신용점수의 차이를 보임</a:t>
            </a:r>
            <a:endParaRPr lang="en-US" altLang="ko-KR" sz="2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C89EB-F0A9-4B21-BC15-E12A373E4965}"/>
              </a:ext>
            </a:extLst>
          </p:cNvPr>
          <p:cNvSpPr txBox="1"/>
          <p:nvPr/>
        </p:nvSpPr>
        <p:spPr>
          <a:xfrm>
            <a:off x="4687529" y="1779377"/>
            <a:ext cx="28169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전월세보증금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8487AF-D845-4C67-A095-5EF6198D6E88}"/>
              </a:ext>
            </a:extLst>
          </p:cNvPr>
          <p:cNvSpPr/>
          <p:nvPr/>
        </p:nvSpPr>
        <p:spPr>
          <a:xfrm>
            <a:off x="336884" y="5419085"/>
            <a:ext cx="11518232" cy="125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독립하지 못한 상태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이거나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전월세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집에 사는 고객이 관련 대출 신청을 많이 함</a:t>
            </a:r>
            <a:endParaRPr lang="en-US" altLang="ko-KR" sz="20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전월세 비율이 높은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고객은 신용점수가 낮은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속하는 경우가 많고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endParaRPr lang="en-US" altLang="ko-KR" sz="5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독립하지 못한 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0,1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군집은 신용점수의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 비율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군집 됨</a:t>
            </a:r>
            <a:endParaRPr lang="en-US" altLang="ko-KR" sz="20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DA70013-652D-46BF-BEF0-389EEC07B8E0}"/>
              </a:ext>
            </a:extLst>
          </p:cNvPr>
          <p:cNvSpPr/>
          <p:nvPr/>
        </p:nvSpPr>
        <p:spPr>
          <a:xfrm rot="10800000">
            <a:off x="818146" y="499044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7ED30-51A8-46AB-BD53-CCA3BF9143B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7" y="2336806"/>
            <a:ext cx="4680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C79AD3-05C4-4A10-9E2D-817D46AC249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62" y="2328220"/>
            <a:ext cx="4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37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기타 이유로 대출 신청한 고객의 특성 군집분석</a:t>
            </a:r>
            <a:endParaRPr lang="en-US" altLang="ko-KR" sz="2300" dirty="0"/>
          </a:p>
          <a:p>
            <a:r>
              <a:rPr lang="ko-KR" altLang="en-US" sz="2300" dirty="0"/>
              <a:t>군집 공통으로 직업 유형이 기타인 비율이 높음</a:t>
            </a:r>
            <a:endParaRPr lang="en-US" altLang="ko-KR" sz="2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C89EB-F0A9-4B21-BC15-E12A373E4965}"/>
              </a:ext>
            </a:extLst>
          </p:cNvPr>
          <p:cNvSpPr txBox="1"/>
          <p:nvPr/>
        </p:nvSpPr>
        <p:spPr>
          <a:xfrm>
            <a:off x="5337948" y="1843645"/>
            <a:ext cx="15161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8487AF-D845-4C67-A095-5EF6198D6E88}"/>
              </a:ext>
            </a:extLst>
          </p:cNvPr>
          <p:cNvSpPr/>
          <p:nvPr/>
        </p:nvSpPr>
        <p:spPr>
          <a:xfrm>
            <a:off x="336884" y="5419085"/>
            <a:ext cx="11518232" cy="125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 다른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purpose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에 비해 직업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유형이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비율이 높음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직업 유형이 기타인 비율보다 계약직 비율이 높음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DA70013-652D-46BF-BEF0-389EEC07B8E0}"/>
              </a:ext>
            </a:extLst>
          </p:cNvPr>
          <p:cNvSpPr/>
          <p:nvPr/>
        </p:nvSpPr>
        <p:spPr>
          <a:xfrm rot="10800000">
            <a:off x="818146" y="499044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0562A-682D-4442-82BD-03A4E715254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00" y="2448397"/>
            <a:ext cx="4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831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자동차 구입을 위해 대출 신청한 고객의 특성 군집분석</a:t>
            </a:r>
            <a:endParaRPr lang="en-US" altLang="ko-KR" sz="2300" dirty="0"/>
          </a:p>
          <a:p>
            <a:r>
              <a:rPr lang="ko-KR" altLang="en-US" sz="2300" dirty="0"/>
              <a:t>군집 간 수입 유형 차이가 있고</a:t>
            </a:r>
            <a:r>
              <a:rPr lang="en-US" altLang="ko-KR" sz="2300" dirty="0"/>
              <a:t>, </a:t>
            </a:r>
            <a:r>
              <a:rPr lang="ko-KR" altLang="en-US" sz="2300" dirty="0"/>
              <a:t>자동차 대출</a:t>
            </a:r>
            <a:r>
              <a:rPr lang="en-US" altLang="ko-KR" sz="2300" dirty="0"/>
              <a:t> </a:t>
            </a:r>
            <a:r>
              <a:rPr lang="ko-KR" altLang="en-US" sz="2300" dirty="0"/>
              <a:t>특성 상 낮은 값의 금리 분포를 보임 </a:t>
            </a:r>
            <a:endParaRPr lang="en-US" altLang="ko-KR" sz="23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C89EB-F0A9-4B21-BC15-E12A373E4965}"/>
              </a:ext>
            </a:extLst>
          </p:cNvPr>
          <p:cNvSpPr txBox="1"/>
          <p:nvPr/>
        </p:nvSpPr>
        <p:spPr>
          <a:xfrm>
            <a:off x="4854820" y="1761701"/>
            <a:ext cx="248236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자동차구입 </a:t>
            </a:r>
            <a:r>
              <a:rPr lang="en-US" altLang="ko-KR" sz="2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8487AF-D845-4C67-A095-5EF6198D6E88}"/>
              </a:ext>
            </a:extLst>
          </p:cNvPr>
          <p:cNvSpPr/>
          <p:nvPr/>
        </p:nvSpPr>
        <p:spPr>
          <a:xfrm>
            <a:off x="336884" y="5419085"/>
            <a:ext cx="11518232" cy="1255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상대적으로 금리가 낮은 자동차대출이기에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0, 1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극명하게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금리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선호하는 현상</a:t>
            </a:r>
            <a:endParaRPr lang="en-US" altLang="ko-KR" sz="20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수입 유형에서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기타수입원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Earnedincome2,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dirty="0" err="1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Earndeincome</a:t>
            </a:r>
            <a:r>
              <a:rPr lang="en-US" altLang="ko-KR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3D3D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 높음</a:t>
            </a:r>
            <a:endParaRPr lang="en-US" altLang="ko-KR" sz="2000" dirty="0">
              <a:solidFill>
                <a:srgbClr val="3D3D3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CDA70013-652D-46BF-BEF0-389EEC07B8E0}"/>
              </a:ext>
            </a:extLst>
          </p:cNvPr>
          <p:cNvSpPr/>
          <p:nvPr/>
        </p:nvSpPr>
        <p:spPr>
          <a:xfrm rot="10800000">
            <a:off x="818146" y="4990443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D3DEA-3F69-4C26-B5AF-187151A8746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65" y="2423361"/>
            <a:ext cx="468000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EA83C8-95CD-4723-9345-202C7645961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0437" y="2423361"/>
            <a:ext cx="4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43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A88C-AF58-9DDC-6311-F0B3AB3A9895}"/>
              </a:ext>
            </a:extLst>
          </p:cNvPr>
          <p:cNvSpPr/>
          <p:nvPr/>
        </p:nvSpPr>
        <p:spPr>
          <a:xfrm>
            <a:off x="1055689" y="1634701"/>
            <a:ext cx="10080394" cy="4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5052AB-2898-558C-0B07-99E84FF8443E}"/>
              </a:ext>
            </a:extLst>
          </p:cNvPr>
          <p:cNvCxnSpPr>
            <a:cxnSpLocks/>
          </p:cNvCxnSpPr>
          <p:nvPr/>
        </p:nvCxnSpPr>
        <p:spPr>
          <a:xfrm>
            <a:off x="6096000" y="5371602"/>
            <a:ext cx="6096000" cy="0"/>
          </a:xfrm>
          <a:prstGeom prst="line">
            <a:avLst/>
          </a:prstGeom>
          <a:ln w="698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704C-95CC-BA3C-9B40-C0953C103FAB}"/>
              </a:ext>
            </a:extLst>
          </p:cNvPr>
          <p:cNvSpPr txBox="1"/>
          <p:nvPr/>
        </p:nvSpPr>
        <p:spPr>
          <a:xfrm>
            <a:off x="6095886" y="2955100"/>
            <a:ext cx="5040197" cy="20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3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데이터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50F8CA-087C-5EFC-36B4-C1B23A4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4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최종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5"/>
            <a:ext cx="102604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전처리</a:t>
            </a:r>
            <a:r>
              <a:rPr lang="ko-KR" altLang="en-US" sz="2300" dirty="0"/>
              <a:t> 과정을 통해 생성된 최종 데이터</a:t>
            </a:r>
            <a:endParaRPr lang="en-US" altLang="ko-KR" sz="2300" dirty="0"/>
          </a:p>
          <a:p>
            <a:r>
              <a:rPr lang="ko-KR" altLang="en-US" sz="2300" dirty="0"/>
              <a:t>총 </a:t>
            </a:r>
            <a:r>
              <a:rPr lang="en-US" altLang="ko-KR" sz="2300" dirty="0"/>
              <a:t>34</a:t>
            </a:r>
            <a:r>
              <a:rPr lang="ko-KR" altLang="en-US" sz="2300" dirty="0"/>
              <a:t>개 변수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49E780-CB99-AC52-8590-8765081E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7" y="1908901"/>
            <a:ext cx="1087906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1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A88C-AF58-9DDC-6311-F0B3AB3A9895}"/>
              </a:ext>
            </a:extLst>
          </p:cNvPr>
          <p:cNvSpPr/>
          <p:nvPr/>
        </p:nvSpPr>
        <p:spPr>
          <a:xfrm>
            <a:off x="1055689" y="1634701"/>
            <a:ext cx="10080394" cy="4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5052AB-2898-558C-0B07-99E84FF8443E}"/>
              </a:ext>
            </a:extLst>
          </p:cNvPr>
          <p:cNvCxnSpPr>
            <a:cxnSpLocks/>
          </p:cNvCxnSpPr>
          <p:nvPr/>
        </p:nvCxnSpPr>
        <p:spPr>
          <a:xfrm>
            <a:off x="6096000" y="5371602"/>
            <a:ext cx="6096000" cy="0"/>
          </a:xfrm>
          <a:prstGeom prst="line">
            <a:avLst/>
          </a:prstGeom>
          <a:ln w="698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704C-95CC-BA3C-9B40-C0953C103FAB}"/>
              </a:ext>
            </a:extLst>
          </p:cNvPr>
          <p:cNvSpPr txBox="1"/>
          <p:nvPr/>
        </p:nvSpPr>
        <p:spPr>
          <a:xfrm>
            <a:off x="6095886" y="2955100"/>
            <a:ext cx="5040197" cy="20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</a:t>
            </a: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4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50F8CA-087C-5EFC-36B4-C1B23A4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86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93939"/>
                </a:solidFill>
                <a:latin typeface="+mn-ea"/>
              </a:rPr>
              <a:t>Random Forest 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08311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이상치가 많은 데이터 특성 상 </a:t>
            </a:r>
            <a:r>
              <a:rPr lang="en-US" altLang="ko-KR" sz="2300" dirty="0"/>
              <a:t>tree </a:t>
            </a:r>
            <a:r>
              <a:rPr lang="ko-KR" altLang="en-US" sz="2300" dirty="0"/>
              <a:t>기반 모델을 적용하고자 함</a:t>
            </a:r>
            <a:endParaRPr lang="en-US" altLang="ko-KR" sz="2300" dirty="0"/>
          </a:p>
          <a:p>
            <a:r>
              <a:rPr lang="en-US" altLang="ko-KR" sz="2300" dirty="0"/>
              <a:t>Tree </a:t>
            </a:r>
            <a:r>
              <a:rPr lang="ko-KR" altLang="en-US" sz="2300" dirty="0"/>
              <a:t>기반 모델 중 랜덤 </a:t>
            </a:r>
            <a:r>
              <a:rPr lang="ko-KR" altLang="en-US" sz="2300" dirty="0" err="1"/>
              <a:t>포레스트를</a:t>
            </a:r>
            <a:r>
              <a:rPr lang="ko-KR" altLang="en-US" sz="2300" dirty="0"/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F8CF3F-2E24-1A2E-05AD-E13E027E3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7" y="2098424"/>
            <a:ext cx="5204169" cy="3513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31834-A597-7E23-A202-7CB4FFD47372}"/>
              </a:ext>
            </a:extLst>
          </p:cNvPr>
          <p:cNvSpPr txBox="1"/>
          <p:nvPr/>
        </p:nvSpPr>
        <p:spPr>
          <a:xfrm>
            <a:off x="5029198" y="1734178"/>
            <a:ext cx="28611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랜덤포레스트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01645-905A-29E4-8FA6-097E260C53CB}"/>
              </a:ext>
            </a:extLst>
          </p:cNvPr>
          <p:cNvSpPr txBox="1"/>
          <p:nvPr/>
        </p:nvSpPr>
        <p:spPr>
          <a:xfrm>
            <a:off x="6307396" y="2402555"/>
            <a:ext cx="5303268" cy="2760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dirty="0" err="1"/>
              <a:t>배깅의</a:t>
            </a:r>
            <a:r>
              <a:rPr lang="ko-KR" altLang="en-US" dirty="0"/>
              <a:t> 대표적인 알고리즘으로</a:t>
            </a:r>
            <a:r>
              <a:rPr lang="en-US" altLang="ko-KR" dirty="0"/>
              <a:t>,</a:t>
            </a:r>
          </a:p>
          <a:p>
            <a:pPr marL="285750" indent="-285750" algn="ctr" fontAlgn="base">
              <a:lnSpc>
                <a:spcPct val="16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FF0000"/>
                </a:solidFill>
              </a:rPr>
              <a:t>결측치에</a:t>
            </a:r>
            <a:r>
              <a:rPr lang="ko-KR" altLang="en-US" dirty="0">
                <a:solidFill>
                  <a:srgbClr val="FF0000"/>
                </a:solidFill>
              </a:rPr>
              <a:t> 대하여 </a:t>
            </a:r>
            <a:r>
              <a:rPr lang="en-US" altLang="ko-KR" dirty="0">
                <a:solidFill>
                  <a:srgbClr val="FF0000"/>
                </a:solidFill>
              </a:rPr>
              <a:t>robust, </a:t>
            </a:r>
          </a:p>
          <a:p>
            <a:pPr marL="285750" indent="-285750" algn="ctr" fontAlgn="base">
              <a:lnSpc>
                <a:spcPct val="16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데이터 </a:t>
            </a:r>
            <a:r>
              <a:rPr lang="en-US" altLang="ko-KR" dirty="0">
                <a:solidFill>
                  <a:srgbClr val="FF0000"/>
                </a:solidFill>
              </a:rPr>
              <a:t>scaling </a:t>
            </a:r>
            <a:r>
              <a:rPr lang="ko-KR" altLang="en-US" dirty="0">
                <a:solidFill>
                  <a:srgbClr val="FF0000"/>
                </a:solidFill>
              </a:rPr>
              <a:t>불필요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 algn="ctr" fontAlgn="base">
              <a:lnSpc>
                <a:spcPct val="16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대용량 데이터 처리에 효과적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 algn="ctr" fontAlgn="base">
              <a:lnSpc>
                <a:spcPct val="16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숫자형 변수에 가중치 부여되는 문제 발생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E0DE75-D58D-9B7D-6F34-96AA7FEBFA5B}"/>
              </a:ext>
            </a:extLst>
          </p:cNvPr>
          <p:cNvSpPr/>
          <p:nvPr/>
        </p:nvSpPr>
        <p:spPr>
          <a:xfrm>
            <a:off x="336884" y="5975812"/>
            <a:ext cx="11518232" cy="749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이상치가 개수가 많은 데이터이고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객관적인 근거를 바탕으로 이상치 처리를 해주지 못해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이상치에 강건한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tree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알고리즘 중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포레스트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모델링에 사용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54FD0A47-3231-5C61-DCEC-9129A72B2B0B}"/>
              </a:ext>
            </a:extLst>
          </p:cNvPr>
          <p:cNvSpPr/>
          <p:nvPr/>
        </p:nvSpPr>
        <p:spPr>
          <a:xfrm rot="10800000">
            <a:off x="818146" y="5550881"/>
            <a:ext cx="10693416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11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93939"/>
                </a:solidFill>
                <a:latin typeface="+mn-ea"/>
              </a:rPr>
              <a:t>Random Forest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AD81F8-50A6-9596-8357-4957FD74CAB6}"/>
              </a:ext>
            </a:extLst>
          </p:cNvPr>
          <p:cNvSpPr/>
          <p:nvPr/>
        </p:nvSpPr>
        <p:spPr>
          <a:xfrm>
            <a:off x="807122" y="1986571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생활비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E6B79A7-9BE2-8DC3-9AF6-5AF43E33020D}"/>
              </a:ext>
            </a:extLst>
          </p:cNvPr>
          <p:cNvSpPr/>
          <p:nvPr/>
        </p:nvSpPr>
        <p:spPr>
          <a:xfrm>
            <a:off x="3736368" y="1989145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대환대출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FF66B1-E78D-67E2-BF50-4DDE2D09BBCD}"/>
              </a:ext>
            </a:extLst>
          </p:cNvPr>
          <p:cNvSpPr/>
          <p:nvPr/>
        </p:nvSpPr>
        <p:spPr>
          <a:xfrm>
            <a:off x="6686624" y="1977162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주택구입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626AE8D-EDE5-9CE0-B1AC-57CCDF8AAF47}"/>
              </a:ext>
            </a:extLst>
          </p:cNvPr>
          <p:cNvSpPr/>
          <p:nvPr/>
        </p:nvSpPr>
        <p:spPr>
          <a:xfrm>
            <a:off x="9615870" y="1977161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전월세보증금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AD66C0-1C5A-480F-CFF1-7D44313220AD}"/>
              </a:ext>
            </a:extLst>
          </p:cNvPr>
          <p:cNvSpPr/>
          <p:nvPr/>
        </p:nvSpPr>
        <p:spPr>
          <a:xfrm>
            <a:off x="864253" y="3889322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사업자금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5AE93E-1ADF-8AC1-BD4B-6268BDF92947}"/>
              </a:ext>
            </a:extLst>
          </p:cNvPr>
          <p:cNvSpPr/>
          <p:nvPr/>
        </p:nvSpPr>
        <p:spPr>
          <a:xfrm>
            <a:off x="9575894" y="3889321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자동차구입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5D6DFC-D1DC-4A17-3A63-57405DCB08D2}"/>
              </a:ext>
            </a:extLst>
          </p:cNvPr>
          <p:cNvSpPr/>
          <p:nvPr/>
        </p:nvSpPr>
        <p:spPr>
          <a:xfrm>
            <a:off x="6686624" y="3889321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투자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4E68C8A-F26C-8ADB-C8A0-C371AAD5B3A4}"/>
              </a:ext>
            </a:extLst>
          </p:cNvPr>
          <p:cNvSpPr/>
          <p:nvPr/>
        </p:nvSpPr>
        <p:spPr>
          <a:xfrm>
            <a:off x="3753523" y="3890867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399C5D-0045-BB3D-50F6-D06F3630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14" y="2331222"/>
            <a:ext cx="2819022" cy="9968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977E87-5B8E-9544-178E-A2119EAC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333" y="2336158"/>
            <a:ext cx="2786104" cy="9918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2B62CD-243C-C1E8-CA0C-E985FAE8A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576" y="2338750"/>
            <a:ext cx="2884349" cy="989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7CCB1D-ECDF-D861-C1B2-02C558A15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051" y="2338750"/>
            <a:ext cx="2728734" cy="9616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9620E8-D2C4-12D1-F43C-1FACAAE9D6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34" y="4278046"/>
            <a:ext cx="2684234" cy="9484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728128-05C1-7659-90FE-BDBACF8F0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7795" y="4268725"/>
            <a:ext cx="2731209" cy="9669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262153-3BD5-3055-33D6-66E538DC81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207" y="4268726"/>
            <a:ext cx="2728718" cy="9790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9BF529-523F-9A3D-7EB4-648D6B842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5102" y="4281348"/>
            <a:ext cx="2643706" cy="9669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E68398-0251-4995-4231-E0E3E1120A6C}"/>
              </a:ext>
            </a:extLst>
          </p:cNvPr>
          <p:cNvSpPr txBox="1"/>
          <p:nvPr/>
        </p:nvSpPr>
        <p:spPr>
          <a:xfrm>
            <a:off x="680437" y="810031"/>
            <a:ext cx="105839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모든 변수를 활용하고 디폴트 파라미터를 사용한 </a:t>
            </a:r>
            <a:r>
              <a:rPr lang="en-US" altLang="ko-KR" sz="2300" dirty="0"/>
              <a:t>baseline </a:t>
            </a:r>
            <a:r>
              <a:rPr lang="ko-KR" altLang="en-US" sz="2300" dirty="0"/>
              <a:t>모델의 예측 성능</a:t>
            </a:r>
            <a:endParaRPr lang="en-US" altLang="ko-KR" sz="2300" dirty="0"/>
          </a:p>
          <a:p>
            <a:r>
              <a:rPr lang="ko-KR" altLang="en-US" sz="2300" dirty="0"/>
              <a:t>분류 평가지표로 </a:t>
            </a:r>
            <a:r>
              <a:rPr lang="en-US" altLang="ko-KR" sz="2300" dirty="0"/>
              <a:t>F1-Score </a:t>
            </a:r>
            <a:r>
              <a:rPr lang="ko-KR" altLang="en-US" sz="2300" dirty="0"/>
              <a:t>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BC44CE-FD90-30BE-4B4F-3B09ACDAAF5A}"/>
              </a:ext>
            </a:extLst>
          </p:cNvPr>
          <p:cNvSpPr/>
          <p:nvPr/>
        </p:nvSpPr>
        <p:spPr>
          <a:xfrm>
            <a:off x="1970710" y="2286067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525C49-F530-8F03-2DEE-70265445C497}"/>
              </a:ext>
            </a:extLst>
          </p:cNvPr>
          <p:cNvSpPr/>
          <p:nvPr/>
        </p:nvSpPr>
        <p:spPr>
          <a:xfrm>
            <a:off x="4969367" y="2275009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94856D-E13B-1450-EDEF-C6144C449B3B}"/>
              </a:ext>
            </a:extLst>
          </p:cNvPr>
          <p:cNvSpPr/>
          <p:nvPr/>
        </p:nvSpPr>
        <p:spPr>
          <a:xfrm>
            <a:off x="2131152" y="4225971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DF20D7-7591-5BB8-BA4C-14996E1066F3}"/>
              </a:ext>
            </a:extLst>
          </p:cNvPr>
          <p:cNvSpPr/>
          <p:nvPr/>
        </p:nvSpPr>
        <p:spPr>
          <a:xfrm>
            <a:off x="4969367" y="4237063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9F00D7-AE86-7AAE-67FB-CB5FFF1D48E3}"/>
              </a:ext>
            </a:extLst>
          </p:cNvPr>
          <p:cNvSpPr/>
          <p:nvPr/>
        </p:nvSpPr>
        <p:spPr>
          <a:xfrm>
            <a:off x="7859008" y="2306581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E8326B-3E2B-711F-D049-B229C3879C43}"/>
              </a:ext>
            </a:extLst>
          </p:cNvPr>
          <p:cNvSpPr/>
          <p:nvPr/>
        </p:nvSpPr>
        <p:spPr>
          <a:xfrm>
            <a:off x="7936077" y="4237063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71A31-6026-67AD-407C-E01D1A03E719}"/>
              </a:ext>
            </a:extLst>
          </p:cNvPr>
          <p:cNvSpPr/>
          <p:nvPr/>
        </p:nvSpPr>
        <p:spPr>
          <a:xfrm>
            <a:off x="10836496" y="2306580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DAFA5F-F28F-DDE1-746C-D769139614B1}"/>
              </a:ext>
            </a:extLst>
          </p:cNvPr>
          <p:cNvSpPr/>
          <p:nvPr/>
        </p:nvSpPr>
        <p:spPr>
          <a:xfrm>
            <a:off x="10836495" y="4237063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BD21BE-DA43-19AD-B630-54CD89FEA48C}"/>
              </a:ext>
            </a:extLst>
          </p:cNvPr>
          <p:cNvSpPr/>
          <p:nvPr/>
        </p:nvSpPr>
        <p:spPr>
          <a:xfrm>
            <a:off x="310552" y="5710316"/>
            <a:ext cx="11518232" cy="950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클래스인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is_applied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데이터가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불균형이 심해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정밀도와 재현율의 조화평균인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F1-Score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분류 평가지표로 사용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62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93939"/>
                </a:solidFill>
                <a:latin typeface="+mn-ea"/>
              </a:rPr>
              <a:t>Random Forest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50940" y="822627"/>
            <a:ext cx="105839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낮은 변수 중요도를 보이는 변수를 제거함으로써 차원축소</a:t>
            </a:r>
            <a:endParaRPr lang="en-US" altLang="ko-KR" sz="2300" dirty="0"/>
          </a:p>
          <a:p>
            <a:r>
              <a:rPr lang="en-US" altLang="ko-KR" sz="2300" dirty="0" err="1"/>
              <a:t>n_estimator</a:t>
            </a:r>
            <a:r>
              <a:rPr lang="en-US" altLang="ko-KR" sz="2300" dirty="0"/>
              <a:t> = 50</a:t>
            </a:r>
            <a:r>
              <a:rPr lang="ko-KR" altLang="en-US" sz="2300" dirty="0"/>
              <a:t>을 최적의 파라미터로 판단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0588F5-1688-009B-0CFC-D14AEC46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00" y="2242777"/>
            <a:ext cx="2794372" cy="3431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BCC4B8-C260-3925-C058-59DE975CC7C6}"/>
              </a:ext>
            </a:extLst>
          </p:cNvPr>
          <p:cNvSpPr txBox="1"/>
          <p:nvPr/>
        </p:nvSpPr>
        <p:spPr>
          <a:xfrm>
            <a:off x="1550588" y="1802337"/>
            <a:ext cx="24953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중요도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6CEA1-E50B-DA03-CC26-182925AE9AAE}"/>
              </a:ext>
            </a:extLst>
          </p:cNvPr>
          <p:cNvSpPr txBox="1"/>
          <p:nvPr/>
        </p:nvSpPr>
        <p:spPr>
          <a:xfrm>
            <a:off x="351513" y="5874341"/>
            <a:ext cx="465756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/>
              <a:t>purpose</a:t>
            </a:r>
            <a:r>
              <a:rPr lang="ko-KR" altLang="en-US" sz="1500" dirty="0"/>
              <a:t>별로 데이터를 나누어 확인했을 때 </a:t>
            </a:r>
            <a:endParaRPr lang="en-US" altLang="ko-KR" sz="1500" dirty="0"/>
          </a:p>
          <a:p>
            <a:pPr algn="ctr"/>
            <a:r>
              <a:rPr lang="ko-KR" altLang="en-US" sz="1500" dirty="0"/>
              <a:t>행의 개수가 </a:t>
            </a:r>
            <a:r>
              <a:rPr lang="en-US" altLang="ko-KR" sz="1500" dirty="0"/>
              <a:t>5,295,805</a:t>
            </a:r>
            <a:r>
              <a:rPr lang="ko-KR" altLang="en-US" sz="1500" dirty="0"/>
              <a:t>개로 가장 많았던</a:t>
            </a:r>
            <a:endParaRPr lang="en-US" altLang="ko-KR" sz="1500" dirty="0"/>
          </a:p>
          <a:p>
            <a:pPr algn="ctr"/>
            <a:r>
              <a:rPr lang="ko-KR" altLang="en-US" sz="1500" dirty="0"/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생활비 목적 대출 시 변수중요도를 확인한 결과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2B29560-2F40-20E5-0183-D0909010B588}"/>
              </a:ext>
            </a:extLst>
          </p:cNvPr>
          <p:cNvSpPr/>
          <p:nvPr/>
        </p:nvSpPr>
        <p:spPr>
          <a:xfrm rot="5400000">
            <a:off x="2693844" y="4052469"/>
            <a:ext cx="5226520" cy="384548"/>
          </a:xfrm>
          <a:prstGeom prst="triangle">
            <a:avLst/>
          </a:prstGeom>
          <a:gradFill>
            <a:gsLst>
              <a:gs pos="7600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57729-19ED-5EAD-7AC4-CCD0CD0B599D}"/>
              </a:ext>
            </a:extLst>
          </p:cNvPr>
          <p:cNvSpPr txBox="1"/>
          <p:nvPr/>
        </p:nvSpPr>
        <p:spPr>
          <a:xfrm>
            <a:off x="6096000" y="2510789"/>
            <a:ext cx="557339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b="1" dirty="0"/>
              <a:t>변수중요도가 낮은 변수들을 제거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algn="ctr"/>
            <a:r>
              <a:rPr lang="en-US" altLang="ko-KR" dirty="0"/>
              <a:t>'user_id','user_month','loan_month','month','bank_id','application_id','product_id’ </a:t>
            </a:r>
            <a:r>
              <a:rPr lang="ko-KR" altLang="en-US" dirty="0">
                <a:solidFill>
                  <a:srgbClr val="FF0000"/>
                </a:solidFill>
              </a:rPr>
              <a:t>제거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8D237-8AD5-40A5-7068-1580B0D351E9}"/>
              </a:ext>
            </a:extLst>
          </p:cNvPr>
          <p:cNvSpPr txBox="1"/>
          <p:nvPr/>
        </p:nvSpPr>
        <p:spPr>
          <a:xfrm>
            <a:off x="6096000" y="4375105"/>
            <a:ext cx="557339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b="1" dirty="0"/>
              <a:t>최적의 파라미터 생성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n_estimator</a:t>
            </a:r>
            <a:r>
              <a:rPr lang="en-US" altLang="ko-KR" dirty="0">
                <a:solidFill>
                  <a:srgbClr val="FF0000"/>
                </a:solidFill>
              </a:rPr>
              <a:t> = 50</a:t>
            </a:r>
            <a:r>
              <a:rPr lang="ko-KR" altLang="en-US" dirty="0">
                <a:solidFill>
                  <a:srgbClr val="FF0000"/>
                </a:solidFill>
              </a:rPr>
              <a:t>일 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n-US" altLang="ko-KR" dirty="0"/>
              <a:t>F1-Score</a:t>
            </a:r>
            <a:r>
              <a:rPr lang="ko-KR" altLang="en-US" dirty="0"/>
              <a:t>가 가장 높아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최적의 파라미터로 판단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37D36D-0F2C-2FA9-668F-3E46EFA099E4}"/>
              </a:ext>
            </a:extLst>
          </p:cNvPr>
          <p:cNvCxnSpPr/>
          <p:nvPr/>
        </p:nvCxnSpPr>
        <p:spPr>
          <a:xfrm>
            <a:off x="5943600" y="4144297"/>
            <a:ext cx="572579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06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93939"/>
                </a:solidFill>
                <a:latin typeface="+mn-ea"/>
              </a:rPr>
              <a:t>Random Forest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402A9-913C-E661-984C-928C124B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0" y="2341854"/>
            <a:ext cx="2700000" cy="977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A5477A-2171-E546-38F5-B2CD3168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979" y="2341157"/>
            <a:ext cx="2819022" cy="9779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2C7C58-35B4-BC77-757F-E70D3C64F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392" y="2341157"/>
            <a:ext cx="2700000" cy="991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47C5C4-B296-2B84-DEA7-B5411E73D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2680" y="2339369"/>
            <a:ext cx="2786104" cy="9779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56C699-EF73-20A8-525D-59539EADA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80" y="4273214"/>
            <a:ext cx="2700000" cy="9533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F649D8-85DB-9D8C-2E75-BCDCCB1BBB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6438" y="4275030"/>
            <a:ext cx="2700000" cy="9514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7CEF8C-89F4-0FB5-A6B3-0A6B648B21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1296" y="4268725"/>
            <a:ext cx="2792630" cy="9669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4BB9B6-476B-38B0-0D6D-14AF31DA8F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8784" y="4247463"/>
            <a:ext cx="2700000" cy="9790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D082AF-83B4-9B3A-A748-9AB135016173}"/>
              </a:ext>
            </a:extLst>
          </p:cNvPr>
          <p:cNvSpPr/>
          <p:nvPr/>
        </p:nvSpPr>
        <p:spPr>
          <a:xfrm>
            <a:off x="807122" y="1986571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생활비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969A7A-EDD2-E4A5-0CEF-806A5513BA5B}"/>
              </a:ext>
            </a:extLst>
          </p:cNvPr>
          <p:cNvSpPr/>
          <p:nvPr/>
        </p:nvSpPr>
        <p:spPr>
          <a:xfrm>
            <a:off x="3736368" y="1989145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대환대출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C56882-1927-26C3-0E1A-038464C76575}"/>
              </a:ext>
            </a:extLst>
          </p:cNvPr>
          <p:cNvSpPr/>
          <p:nvPr/>
        </p:nvSpPr>
        <p:spPr>
          <a:xfrm>
            <a:off x="6686624" y="1977162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주택구입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727BC6-0547-BEDC-C600-1A5F4EEA0A32}"/>
              </a:ext>
            </a:extLst>
          </p:cNvPr>
          <p:cNvSpPr/>
          <p:nvPr/>
        </p:nvSpPr>
        <p:spPr>
          <a:xfrm>
            <a:off x="9615870" y="1977161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전월세보증금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E7B1360-4715-3728-654E-B07D1F9A9A39}"/>
              </a:ext>
            </a:extLst>
          </p:cNvPr>
          <p:cNvSpPr/>
          <p:nvPr/>
        </p:nvSpPr>
        <p:spPr>
          <a:xfrm>
            <a:off x="864253" y="3889322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사업자금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86BEEC-2155-628A-7405-00348B92B7E5}"/>
              </a:ext>
            </a:extLst>
          </p:cNvPr>
          <p:cNvSpPr/>
          <p:nvPr/>
        </p:nvSpPr>
        <p:spPr>
          <a:xfrm>
            <a:off x="9575894" y="3889321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자동차구입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2A004E-4D2F-55FA-CC9F-89AF3DB8663B}"/>
              </a:ext>
            </a:extLst>
          </p:cNvPr>
          <p:cNvSpPr/>
          <p:nvPr/>
        </p:nvSpPr>
        <p:spPr>
          <a:xfrm>
            <a:off x="6686624" y="3889321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투자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4B0EFC-F94A-D6AF-26DC-696D81ADC8DD}"/>
              </a:ext>
            </a:extLst>
          </p:cNvPr>
          <p:cNvSpPr/>
          <p:nvPr/>
        </p:nvSpPr>
        <p:spPr>
          <a:xfrm>
            <a:off x="3753523" y="3890867"/>
            <a:ext cx="2212914" cy="24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BDCEB-2416-06D9-6DB1-A5A2A05E5ACB}"/>
              </a:ext>
            </a:extLst>
          </p:cNvPr>
          <p:cNvSpPr txBox="1"/>
          <p:nvPr/>
        </p:nvSpPr>
        <p:spPr>
          <a:xfrm>
            <a:off x="680437" y="898497"/>
            <a:ext cx="10865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최종모델의 분류 성능 확인 결과 모든 </a:t>
            </a:r>
            <a:r>
              <a:rPr lang="en-US" altLang="ko-KR" sz="2000" dirty="0"/>
              <a:t>purpose</a:t>
            </a:r>
            <a:r>
              <a:rPr lang="ko-KR" altLang="en-US" sz="2000" dirty="0"/>
              <a:t>에서 더 나은 모습을 보임</a:t>
            </a:r>
            <a:endParaRPr lang="en-US" altLang="ko-KR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9E825C-1E81-3010-529C-B3CE4230AECD}"/>
              </a:ext>
            </a:extLst>
          </p:cNvPr>
          <p:cNvSpPr/>
          <p:nvPr/>
        </p:nvSpPr>
        <p:spPr>
          <a:xfrm>
            <a:off x="2059198" y="2286067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B9CD0F-1DA2-B58E-CCCC-D57FD83633BC}"/>
              </a:ext>
            </a:extLst>
          </p:cNvPr>
          <p:cNvSpPr/>
          <p:nvPr/>
        </p:nvSpPr>
        <p:spPr>
          <a:xfrm>
            <a:off x="4984115" y="2275009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04E255-4955-2DA0-074D-B2E5D2530DF1}"/>
              </a:ext>
            </a:extLst>
          </p:cNvPr>
          <p:cNvSpPr/>
          <p:nvPr/>
        </p:nvSpPr>
        <p:spPr>
          <a:xfrm>
            <a:off x="2145900" y="4225971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F6C4C6-3E25-657F-7DAE-63B536619ABE}"/>
              </a:ext>
            </a:extLst>
          </p:cNvPr>
          <p:cNvSpPr/>
          <p:nvPr/>
        </p:nvSpPr>
        <p:spPr>
          <a:xfrm>
            <a:off x="4984115" y="4237063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B004AB-AC9A-E282-941F-919C422AAD02}"/>
              </a:ext>
            </a:extLst>
          </p:cNvPr>
          <p:cNvSpPr/>
          <p:nvPr/>
        </p:nvSpPr>
        <p:spPr>
          <a:xfrm>
            <a:off x="7903252" y="2306581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684C9A-C52E-D021-ABB0-78A357C006E3}"/>
              </a:ext>
            </a:extLst>
          </p:cNvPr>
          <p:cNvSpPr/>
          <p:nvPr/>
        </p:nvSpPr>
        <p:spPr>
          <a:xfrm>
            <a:off x="7950825" y="4237063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A53DB4-7087-8662-9597-1DE406C450C1}"/>
              </a:ext>
            </a:extLst>
          </p:cNvPr>
          <p:cNvSpPr/>
          <p:nvPr/>
        </p:nvSpPr>
        <p:spPr>
          <a:xfrm>
            <a:off x="10851244" y="2306580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41238-A16F-F88F-610B-6C3789F1DC24}"/>
              </a:ext>
            </a:extLst>
          </p:cNvPr>
          <p:cNvSpPr/>
          <p:nvPr/>
        </p:nvSpPr>
        <p:spPr>
          <a:xfrm>
            <a:off x="10851243" y="4237063"/>
            <a:ext cx="580761" cy="643523"/>
          </a:xfrm>
          <a:prstGeom prst="rect">
            <a:avLst/>
          </a:prstGeom>
          <a:solidFill>
            <a:schemeClr val="bg2">
              <a:alpha val="38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CD4EB2-2AF3-9B62-5C47-2E24DF843AEF}"/>
              </a:ext>
            </a:extLst>
          </p:cNvPr>
          <p:cNvSpPr/>
          <p:nvPr/>
        </p:nvSpPr>
        <p:spPr>
          <a:xfrm>
            <a:off x="310552" y="5710316"/>
            <a:ext cx="11518232" cy="950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2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purpose</a:t>
            </a:r>
            <a:r>
              <a:rPr lang="ko-KR" altLang="en-US" sz="2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분류 성능 </a:t>
            </a:r>
            <a:r>
              <a:rPr lang="ko-KR" altLang="en-US" sz="25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상승</a:t>
            </a:r>
            <a:endParaRPr lang="en-US" altLang="ko-KR" sz="25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93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1873321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i="0" dirty="0">
                <a:solidFill>
                  <a:srgbClr val="493939"/>
                </a:solidFill>
                <a:effectLst/>
                <a:latin typeface="+mn-ea"/>
              </a:rPr>
              <a:t>분석 배경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BED7A-0516-03F7-5E11-2BD36C8113BE}"/>
              </a:ext>
            </a:extLst>
          </p:cNvPr>
          <p:cNvSpPr txBox="1"/>
          <p:nvPr/>
        </p:nvSpPr>
        <p:spPr>
          <a:xfrm>
            <a:off x="680436" y="2148597"/>
            <a:ext cx="7036401" cy="396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/>
              <a:t>• </a:t>
            </a:r>
            <a:r>
              <a:rPr lang="en-US" altLang="ko-KR" b="1" dirty="0"/>
              <a:t>‘</a:t>
            </a:r>
            <a:r>
              <a:rPr lang="ko-KR" altLang="en-US" b="1" dirty="0"/>
              <a:t>핀다</a:t>
            </a:r>
            <a:r>
              <a:rPr lang="en-US" altLang="ko-KR" b="1" dirty="0"/>
              <a:t>’ </a:t>
            </a:r>
            <a:r>
              <a:rPr lang="ko-KR" altLang="en-US" dirty="0"/>
              <a:t>의 특징은 사용자는 </a:t>
            </a:r>
            <a:r>
              <a:rPr lang="en-US" altLang="ko-KR" dirty="0"/>
              <a:t>5</a:t>
            </a:r>
            <a:r>
              <a:rPr lang="ko-KR" altLang="en-US" dirty="0"/>
              <a:t>분 이내에 </a:t>
            </a:r>
            <a:r>
              <a:rPr lang="ko-KR" altLang="en-US" b="1" dirty="0"/>
              <a:t>서류 없이 최적의 대출 경험</a:t>
            </a:r>
            <a:r>
              <a:rPr lang="ko-KR" altLang="en-US" dirty="0"/>
              <a:t>을 할 수 있는 것이다</a:t>
            </a:r>
            <a:r>
              <a:rPr lang="en-US" altLang="ko-KR" dirty="0"/>
              <a:t>.</a:t>
            </a:r>
          </a:p>
          <a:p>
            <a:pPr algn="just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/>
              <a:t>• </a:t>
            </a:r>
            <a:r>
              <a:rPr lang="ko-KR" altLang="en-US" dirty="0"/>
              <a:t>이 앱은 흩어져 있는 개인의 정확한 대출 정보를 바탕으로 대출을 잘 갚을 수 있는 </a:t>
            </a:r>
            <a:r>
              <a:rPr lang="ko-KR" altLang="en-US" b="1" dirty="0"/>
              <a:t>통합적인 대출 관리 서비스를 제공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just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b="1" dirty="0"/>
              <a:t>개인화된</a:t>
            </a:r>
            <a:r>
              <a:rPr lang="ko-KR" altLang="en-US" dirty="0"/>
              <a:t> 대출 포트폴리오 추천과 </a:t>
            </a:r>
            <a:r>
              <a:rPr lang="en-US" altLang="ko-KR" dirty="0"/>
              <a:t>DSR, </a:t>
            </a:r>
            <a:r>
              <a:rPr lang="ko-KR" altLang="en-US" dirty="0"/>
              <a:t>여윳돈 계산기 등 대출 상환 과정에서 필요한 </a:t>
            </a:r>
            <a:r>
              <a:rPr lang="ko-KR" altLang="en-US" b="1" dirty="0"/>
              <a:t>다양한 정보와 기능들을 제공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just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다양한 서비스를 제공하고 있는 만큼 사용자가 홈 화면 진입 후 </a:t>
            </a:r>
            <a:r>
              <a:rPr lang="ko-KR" altLang="en-US" b="1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원하는 서비스를 빠르게 찾도록 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돕고자 한다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A61C32-BC32-A23C-7694-5F943194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239" y="3132095"/>
            <a:ext cx="3275322" cy="229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46F2EC-D7BA-40FB-7CD2-41482B58266E}"/>
              </a:ext>
            </a:extLst>
          </p:cNvPr>
          <p:cNvSpPr txBox="1"/>
          <p:nvPr/>
        </p:nvSpPr>
        <p:spPr>
          <a:xfrm>
            <a:off x="680437" y="831264"/>
            <a:ext cx="108311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‘</a:t>
            </a:r>
            <a:r>
              <a:rPr lang="ko-KR" altLang="en-US" sz="2300" dirty="0"/>
              <a:t>핀다</a:t>
            </a:r>
            <a:r>
              <a:rPr lang="en-US" altLang="ko-KR" sz="2300" dirty="0"/>
              <a:t>’</a:t>
            </a:r>
            <a:r>
              <a:rPr lang="ko-KR" altLang="en-US" sz="2300" dirty="0"/>
              <a:t>에서 제공하는 서비스의 사용률을 극대화하기 위해</a:t>
            </a:r>
            <a:r>
              <a:rPr lang="en-US" altLang="ko-KR" sz="2300" dirty="0"/>
              <a:t> </a:t>
            </a:r>
            <a:r>
              <a:rPr lang="ko-KR" altLang="en-US" sz="2300" dirty="0"/>
              <a:t>대출신청 고객과 </a:t>
            </a:r>
            <a:r>
              <a:rPr lang="ko-KR" altLang="en-US" sz="2300" dirty="0" err="1"/>
              <a:t>미신청</a:t>
            </a:r>
            <a:r>
              <a:rPr lang="ko-KR" altLang="en-US" sz="2300" dirty="0"/>
              <a:t> 고객의 특성을 분석하여 유형별 맞춤형 서비스 메시지를 제안하고자 함 </a:t>
            </a:r>
          </a:p>
        </p:txBody>
      </p:sp>
    </p:spTree>
    <p:extLst>
      <p:ext uri="{BB962C8B-B14F-4D97-AF65-F5344CB8AC3E}">
        <p14:creationId xmlns:p14="http://schemas.microsoft.com/office/powerpoint/2010/main" val="2350829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A88C-AF58-9DDC-6311-F0B3AB3A9895}"/>
              </a:ext>
            </a:extLst>
          </p:cNvPr>
          <p:cNvSpPr/>
          <p:nvPr/>
        </p:nvSpPr>
        <p:spPr>
          <a:xfrm>
            <a:off x="1055689" y="1634701"/>
            <a:ext cx="10080394" cy="4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5052AB-2898-558C-0B07-99E84FF8443E}"/>
              </a:ext>
            </a:extLst>
          </p:cNvPr>
          <p:cNvCxnSpPr>
            <a:cxnSpLocks/>
          </p:cNvCxnSpPr>
          <p:nvPr/>
        </p:nvCxnSpPr>
        <p:spPr>
          <a:xfrm>
            <a:off x="6096000" y="5371602"/>
            <a:ext cx="6096000" cy="0"/>
          </a:xfrm>
          <a:prstGeom prst="line">
            <a:avLst/>
          </a:prstGeom>
          <a:ln w="698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704C-95CC-BA3C-9B40-C0953C103FAB}"/>
              </a:ext>
            </a:extLst>
          </p:cNvPr>
          <p:cNvSpPr txBox="1"/>
          <p:nvPr/>
        </p:nvSpPr>
        <p:spPr>
          <a:xfrm>
            <a:off x="6095886" y="2955100"/>
            <a:ext cx="5040197" cy="20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6</a:t>
            </a: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4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및 결론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50F8CA-087C-5EFC-36B4-C1B23A4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7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197267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모델 </a:t>
            </a:r>
            <a:r>
              <a:rPr lang="en-US" altLang="ko-KR" sz="3000" b="1" dirty="0">
                <a:solidFill>
                  <a:srgbClr val="493939"/>
                </a:solidFill>
                <a:latin typeface="+mn-ea"/>
              </a:rPr>
              <a:t>&amp; </a:t>
            </a:r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군집분석 활용방안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1D195-814D-570D-50ED-26D8AE31CFAB}"/>
              </a:ext>
            </a:extLst>
          </p:cNvPr>
          <p:cNvSpPr txBox="1"/>
          <p:nvPr/>
        </p:nvSpPr>
        <p:spPr>
          <a:xfrm>
            <a:off x="680436" y="789766"/>
            <a:ext cx="108311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대출신청 고객 예측 모델과 군집 분석한 것을 활용하여</a:t>
            </a:r>
            <a:r>
              <a:rPr lang="en-US" altLang="ko-KR" sz="2300" dirty="0"/>
              <a:t>, </a:t>
            </a:r>
            <a:r>
              <a:rPr lang="ko-KR" altLang="en-US" sz="2300" dirty="0"/>
              <a:t>이후 앱 사용자에게 서비스 메시지를 제공해 앱 사용자의 편리성 향상 가능함</a:t>
            </a:r>
            <a:endParaRPr lang="en-US" altLang="ko-KR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DE541-CC1F-EE61-F006-645CA80B2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60" y="2997548"/>
            <a:ext cx="1915124" cy="19151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7A47BE-AFB0-3865-92BD-D1EADD9A8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3" y="2997548"/>
            <a:ext cx="1915124" cy="1915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129183-DF6E-F024-C46A-DFCB839B2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97" y="2997548"/>
            <a:ext cx="1915124" cy="191512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10A4BA-7A17-6884-D932-91F71F3BA5FA}"/>
              </a:ext>
            </a:extLst>
          </p:cNvPr>
          <p:cNvSpPr/>
          <p:nvPr/>
        </p:nvSpPr>
        <p:spPr>
          <a:xfrm>
            <a:off x="3657441" y="3735798"/>
            <a:ext cx="885524" cy="438624"/>
          </a:xfrm>
          <a:prstGeom prst="rightArrow">
            <a:avLst/>
          </a:prstGeom>
          <a:solidFill>
            <a:srgbClr val="438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6412A41-ECB3-F484-EB9D-0290460B0262}"/>
              </a:ext>
            </a:extLst>
          </p:cNvPr>
          <p:cNvSpPr/>
          <p:nvPr/>
        </p:nvSpPr>
        <p:spPr>
          <a:xfrm>
            <a:off x="7437278" y="3735798"/>
            <a:ext cx="885524" cy="438624"/>
          </a:xfrm>
          <a:prstGeom prst="rightArrow">
            <a:avLst/>
          </a:prstGeom>
          <a:solidFill>
            <a:srgbClr val="438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D280E-516D-C4CC-B1DB-AE5D5E050053}"/>
              </a:ext>
            </a:extLst>
          </p:cNvPr>
          <p:cNvSpPr txBox="1"/>
          <p:nvPr/>
        </p:nvSpPr>
        <p:spPr>
          <a:xfrm>
            <a:off x="1139515" y="2058822"/>
            <a:ext cx="2211211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b="1" dirty="0"/>
              <a:t>• </a:t>
            </a:r>
            <a:r>
              <a:rPr lang="ko-KR" altLang="en-US" b="1" dirty="0"/>
              <a:t>모델 </a:t>
            </a:r>
            <a:r>
              <a:rPr lang="en-US" altLang="ko-KR" b="1" dirty="0"/>
              <a:t>&amp; </a:t>
            </a:r>
            <a:r>
              <a:rPr lang="ko-KR" altLang="en-US" b="1" dirty="0"/>
              <a:t>군집 분석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0EF04-BECA-2EBB-3C2E-2146ECAEFB5E}"/>
              </a:ext>
            </a:extLst>
          </p:cNvPr>
          <p:cNvSpPr txBox="1"/>
          <p:nvPr/>
        </p:nvSpPr>
        <p:spPr>
          <a:xfrm>
            <a:off x="4919352" y="2058822"/>
            <a:ext cx="2211211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b="1" dirty="0"/>
              <a:t>• </a:t>
            </a:r>
            <a:r>
              <a:rPr lang="ko-KR" altLang="en-US" b="1" dirty="0"/>
              <a:t>고객 유형별 파악 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9CEEE-3D00-07DE-791F-F715D250AB25}"/>
              </a:ext>
            </a:extLst>
          </p:cNvPr>
          <p:cNvSpPr txBox="1"/>
          <p:nvPr/>
        </p:nvSpPr>
        <p:spPr>
          <a:xfrm>
            <a:off x="8699190" y="1927908"/>
            <a:ext cx="2211211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ts val="1000"/>
              </a:spcAft>
            </a:pPr>
            <a:r>
              <a:rPr lang="en-US" altLang="ko-KR" b="1" dirty="0"/>
              <a:t>• </a:t>
            </a:r>
            <a:r>
              <a:rPr lang="ko-KR" altLang="en-US" b="1" dirty="0"/>
              <a:t>앱 사용자의</a:t>
            </a:r>
            <a:endParaRPr lang="en-US" altLang="ko-KR" b="1" dirty="0"/>
          </a:p>
          <a:p>
            <a:pPr algn="ctr" fontAlgn="base">
              <a:spcAft>
                <a:spcPts val="1000"/>
              </a:spcAft>
            </a:pPr>
            <a:r>
              <a:rPr lang="ko-KR" altLang="en-US" b="1" dirty="0"/>
              <a:t>편리성 향상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AB160-640B-C066-53C2-EA9A0779EFE0}"/>
              </a:ext>
            </a:extLst>
          </p:cNvPr>
          <p:cNvSpPr txBox="1"/>
          <p:nvPr/>
        </p:nvSpPr>
        <p:spPr>
          <a:xfrm>
            <a:off x="680439" y="5421903"/>
            <a:ext cx="1083112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→</a:t>
            </a:r>
            <a:r>
              <a:rPr lang="ko-KR" altLang="en-US" dirty="0"/>
              <a:t> 대출신청 고객 예측 모델 개발과</a:t>
            </a:r>
            <a:r>
              <a:rPr lang="en-US" altLang="ko-KR" dirty="0"/>
              <a:t> </a:t>
            </a:r>
            <a:r>
              <a:rPr lang="ko-KR" altLang="en-US" dirty="0"/>
              <a:t>군집 분석을 통해 앱 사용자 유형을 파악함으로써</a:t>
            </a:r>
            <a:r>
              <a:rPr lang="en-US" altLang="ko-KR" dirty="0"/>
              <a:t> </a:t>
            </a:r>
            <a:r>
              <a:rPr lang="ko-KR" altLang="en-US" dirty="0"/>
              <a:t>이후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앱</a:t>
            </a:r>
            <a:r>
              <a:rPr lang="en-US" altLang="ko-KR" dirty="0"/>
              <a:t> </a:t>
            </a:r>
            <a:r>
              <a:rPr lang="ko-KR" altLang="en-US" dirty="0"/>
              <a:t>사용자에게 알맞은 서비스 메시지를 제공하여 앱 사용자의 편리성을 향상 시킬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685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6" y="235768"/>
            <a:ext cx="746895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아쉬운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C9C6A-0096-24FE-BBD4-D3CB95158523}"/>
              </a:ext>
            </a:extLst>
          </p:cNvPr>
          <p:cNvSpPr txBox="1"/>
          <p:nvPr/>
        </p:nvSpPr>
        <p:spPr>
          <a:xfrm>
            <a:off x="680436" y="789766"/>
            <a:ext cx="108311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주어진 데이터의 크기가 방대했다는 점과 </a:t>
            </a:r>
            <a:endParaRPr lang="en-US" altLang="ko-KR" sz="2300" dirty="0"/>
          </a:p>
          <a:p>
            <a:r>
              <a:rPr lang="ko-KR" altLang="en-US" sz="2300" dirty="0"/>
              <a:t>개인 정보가 객관성이 없어 변수에 대한 신뢰성이 떨어진다는 점이 아쉬움</a:t>
            </a:r>
            <a:endParaRPr lang="en-US" altLang="ko-KR" sz="2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A30AD0-7A37-6FBB-CC86-9CAB5DD13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3" y="2280552"/>
            <a:ext cx="1732447" cy="1732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5F773A-81A7-55CD-7DB6-730C52F5B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3" y="4662068"/>
            <a:ext cx="1732447" cy="1732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479706-AA99-8D66-7278-6E8B3451D2C8}"/>
              </a:ext>
            </a:extLst>
          </p:cNvPr>
          <p:cNvSpPr txBox="1"/>
          <p:nvPr/>
        </p:nvSpPr>
        <p:spPr>
          <a:xfrm>
            <a:off x="680436" y="2148597"/>
            <a:ext cx="7036401" cy="453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dirty="0"/>
              <a:t>• </a:t>
            </a:r>
            <a:r>
              <a:rPr lang="ko-KR" altLang="en-US" b="1" dirty="0"/>
              <a:t>방대한 양의 데이터</a:t>
            </a:r>
            <a:endParaRPr lang="en-US" altLang="ko-KR" b="1" dirty="0"/>
          </a:p>
          <a:p>
            <a:pPr lvl="1" algn="just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주어진 데이터의 크기가 너무 커 각 변수의 특성을 파악할 때 한계가 있었고 변수 특성 외에 새로운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점을 알아보고자 할 때 시간이 많이 지체되어 어려움을 겪었다</a:t>
            </a:r>
            <a:r>
              <a:rPr lang="en-US" altLang="ko-KR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lvl="1" algn="just" fontAlgn="base">
              <a:lnSpc>
                <a:spcPct val="160000"/>
              </a:lnSpc>
              <a:spcAft>
                <a:spcPts val="1000"/>
              </a:spcAft>
            </a:pPr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  <a:spcAft>
                <a:spcPts val="1000"/>
              </a:spcAft>
            </a:pPr>
            <a:r>
              <a: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b="1" kern="100" dirty="0">
                <a:solidFill>
                  <a:srgbClr val="000000"/>
                </a:solidFill>
                <a:latin typeface="맑은 고딕" panose="020B0503020000020004" pitchFamily="50" charset="-127"/>
              </a:rPr>
              <a:t>개인 정보의 객관성</a:t>
            </a:r>
            <a:endParaRPr lang="en-US" altLang="ko-KR" b="1" kern="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>
              <a:lnSpc>
                <a:spcPct val="160000"/>
              </a:lnSpc>
              <a:spcAft>
                <a:spcPts val="1000"/>
              </a:spcAft>
            </a:pPr>
            <a:r>
              <a:rPr lang="ko-KR" altLang="en-US" dirty="0"/>
              <a:t>데이터에서 앱 사용자의 개인 정보는 앱 사용자 개개인이 직접 선택하여 진행되는 것이라 객관성이 사라져 변수에 대한 신뢰성이 높지 않았다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285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5052AB-2898-558C-0B07-99E84FF8443E}"/>
              </a:ext>
            </a:extLst>
          </p:cNvPr>
          <p:cNvCxnSpPr>
            <a:cxnSpLocks/>
          </p:cNvCxnSpPr>
          <p:nvPr/>
        </p:nvCxnSpPr>
        <p:spPr>
          <a:xfrm>
            <a:off x="2500104" y="4149503"/>
            <a:ext cx="7191790" cy="0"/>
          </a:xfrm>
          <a:prstGeom prst="line">
            <a:avLst/>
          </a:prstGeom>
          <a:ln w="508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704C-95CC-BA3C-9B40-C0953C103FAB}"/>
              </a:ext>
            </a:extLst>
          </p:cNvPr>
          <p:cNvSpPr txBox="1"/>
          <p:nvPr/>
        </p:nvSpPr>
        <p:spPr>
          <a:xfrm>
            <a:off x="2789722" y="1908884"/>
            <a:ext cx="6612555" cy="20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50F8CA-087C-5EFC-36B4-C1B23A4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631483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1873321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i="0" dirty="0">
                <a:solidFill>
                  <a:srgbClr val="493939"/>
                </a:solidFill>
                <a:effectLst/>
                <a:latin typeface="+mn-ea"/>
              </a:rPr>
              <a:t>분석 </a:t>
            </a:r>
            <a:r>
              <a:rPr lang="ko-KR" altLang="en-US" sz="3000" b="1" dirty="0">
                <a:solidFill>
                  <a:srgbClr val="493939"/>
                </a:solidFill>
                <a:latin typeface="+mn-ea"/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828267"/>
            <a:ext cx="108311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‘22</a:t>
            </a:r>
            <a:r>
              <a:rPr lang="ko-KR" altLang="en-US" sz="2300" dirty="0"/>
              <a:t>년 </a:t>
            </a:r>
            <a:r>
              <a:rPr lang="en-US" altLang="ko-KR" sz="2300" dirty="0"/>
              <a:t>3</a:t>
            </a:r>
            <a:r>
              <a:rPr lang="ko-KR" altLang="en-US" sz="2300" dirty="0"/>
              <a:t>월부터 </a:t>
            </a:r>
            <a:r>
              <a:rPr lang="en-US" altLang="ko-KR" sz="2300" dirty="0"/>
              <a:t>‘22</a:t>
            </a:r>
            <a:r>
              <a:rPr lang="ko-KR" altLang="en-US" sz="2300" dirty="0"/>
              <a:t>년 </a:t>
            </a:r>
            <a:r>
              <a:rPr lang="en-US" altLang="ko-KR" sz="2300" dirty="0"/>
              <a:t>5</a:t>
            </a:r>
            <a:r>
              <a:rPr lang="ko-KR" altLang="en-US" sz="2300" dirty="0"/>
              <a:t>월까지의 앱 사용자의 데이터를 활용하여 </a:t>
            </a:r>
            <a:r>
              <a:rPr lang="en-US" altLang="ko-KR" sz="2300" dirty="0"/>
              <a:t>‘ </a:t>
            </a:r>
          </a:p>
          <a:p>
            <a:r>
              <a:rPr lang="en-US" altLang="ko-KR" sz="2300" dirty="0"/>
              <a:t>22</a:t>
            </a:r>
            <a:r>
              <a:rPr lang="ko-KR" altLang="en-US" sz="2300" dirty="0"/>
              <a:t>년 </a:t>
            </a:r>
            <a:r>
              <a:rPr lang="en-US" altLang="ko-KR" sz="2300" dirty="0"/>
              <a:t>6</a:t>
            </a:r>
            <a:r>
              <a:rPr lang="ko-KR" altLang="en-US" sz="2300" dirty="0"/>
              <a:t>월 대출 신청 고객 예측 및 각 유형별 서비스 메시지 방안 제시</a:t>
            </a:r>
            <a:endParaRPr lang="en-US" altLang="ko-KR" sz="23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14E7ED6-B350-CBD7-4838-5B5013546447}"/>
              </a:ext>
            </a:extLst>
          </p:cNvPr>
          <p:cNvGrpSpPr/>
          <p:nvPr/>
        </p:nvGrpSpPr>
        <p:grpSpPr>
          <a:xfrm>
            <a:off x="1023420" y="2120745"/>
            <a:ext cx="3322724" cy="4111212"/>
            <a:chOff x="8188839" y="2341822"/>
            <a:chExt cx="3322724" cy="411121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A9968A5-F36A-7EDE-10F2-BD2F52DF3C96}"/>
                </a:ext>
              </a:extLst>
            </p:cNvPr>
            <p:cNvGrpSpPr/>
            <p:nvPr/>
          </p:nvGrpSpPr>
          <p:grpSpPr>
            <a:xfrm>
              <a:off x="8188839" y="2341822"/>
              <a:ext cx="3322724" cy="4111212"/>
              <a:chOff x="553522" y="2451139"/>
              <a:chExt cx="3322724" cy="411121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48A0E9F-5E04-05CF-B37F-E65003169E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209"/>
              <a:stretch/>
            </p:blipFill>
            <p:spPr>
              <a:xfrm>
                <a:off x="600924" y="2451139"/>
                <a:ext cx="3275322" cy="107280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D50F9C96-0862-E8F5-CCB1-BCFEE9CFAE42}"/>
                  </a:ext>
                </a:extLst>
              </p:cNvPr>
              <p:cNvSpPr/>
              <p:nvPr/>
            </p:nvSpPr>
            <p:spPr>
              <a:xfrm rot="5400000">
                <a:off x="-365203" y="3823214"/>
                <a:ext cx="2250302" cy="412851"/>
              </a:xfrm>
              <a:prstGeom prst="rightArrow">
                <a:avLst/>
              </a:prstGeom>
              <a:solidFill>
                <a:srgbClr val="4F63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화살표: 왼쪽/오른쪽 6">
                <a:extLst>
                  <a:ext uri="{FF2B5EF4-FFF2-40B4-BE49-F238E27FC236}">
                    <a16:creationId xmlns:a16="http://schemas.microsoft.com/office/drawing/2014/main" id="{17477741-47DF-A741-6A95-939C0A5DC895}"/>
                  </a:ext>
                </a:extLst>
              </p:cNvPr>
              <p:cNvSpPr/>
              <p:nvPr/>
            </p:nvSpPr>
            <p:spPr>
              <a:xfrm rot="5400000">
                <a:off x="57667" y="5653644"/>
                <a:ext cx="1404562" cy="412851"/>
              </a:xfrm>
              <a:prstGeom prst="leftRightArrow">
                <a:avLst/>
              </a:prstGeom>
              <a:solidFill>
                <a:srgbClr val="4F63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628F4-D080-8E7F-22B0-3C8AE02335BC}"/>
                </a:ext>
              </a:extLst>
            </p:cNvPr>
            <p:cNvSpPr txBox="1"/>
            <p:nvPr/>
          </p:nvSpPr>
          <p:spPr>
            <a:xfrm>
              <a:off x="8803867" y="4001316"/>
              <a:ext cx="2707696" cy="369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2022</a:t>
              </a:r>
              <a:r>
                <a:rPr lang="ko-KR" altLang="en-US" dirty="0"/>
                <a:t>년 </a:t>
              </a:r>
              <a:r>
                <a:rPr lang="en-US" altLang="ko-KR" dirty="0"/>
                <a:t>3</a:t>
              </a:r>
              <a:r>
                <a:rPr lang="ko-KR" altLang="en-US" dirty="0"/>
                <a:t>월</a:t>
              </a:r>
              <a:r>
                <a:rPr lang="en-US" altLang="ko-KR" dirty="0"/>
                <a:t>~2022</a:t>
              </a:r>
              <a:r>
                <a:rPr lang="ko-KR" altLang="en-US" dirty="0"/>
                <a:t>년 </a:t>
              </a:r>
              <a:r>
                <a:rPr lang="en-US" altLang="ko-KR" dirty="0"/>
                <a:t>5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250885-B2B6-2B19-B3EE-5A2C5FA55578}"/>
                </a:ext>
              </a:extLst>
            </p:cNvPr>
            <p:cNvSpPr txBox="1"/>
            <p:nvPr/>
          </p:nvSpPr>
          <p:spPr>
            <a:xfrm>
              <a:off x="8803867" y="5561924"/>
              <a:ext cx="1395894" cy="3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2022</a:t>
              </a:r>
              <a:r>
                <a:rPr lang="ko-KR" altLang="en-US" dirty="0"/>
                <a:t>년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167E53-3040-2833-614A-4C69692A3D41}"/>
              </a:ext>
            </a:extLst>
          </p:cNvPr>
          <p:cNvGrpSpPr/>
          <p:nvPr/>
        </p:nvGrpSpPr>
        <p:grpSpPr>
          <a:xfrm>
            <a:off x="4711879" y="2484685"/>
            <a:ext cx="6799682" cy="3454508"/>
            <a:chOff x="680436" y="2684071"/>
            <a:chExt cx="6799682" cy="34545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F00F38F-B784-DE89-E9BD-667AC174C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63" y="2768615"/>
              <a:ext cx="1683042" cy="168304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7A621C7-4064-919B-4CE2-73B6B6AF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9067" y="2684071"/>
              <a:ext cx="1683042" cy="168304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0CC1F-8187-35CA-0A46-B96B42998843}"/>
                </a:ext>
              </a:extLst>
            </p:cNvPr>
            <p:cNvSpPr txBox="1"/>
            <p:nvPr/>
          </p:nvSpPr>
          <p:spPr>
            <a:xfrm>
              <a:off x="680436" y="5220314"/>
              <a:ext cx="3004959" cy="9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60000"/>
                </a:lnSpc>
                <a:spcAft>
                  <a:spcPts val="1000"/>
                </a:spcAft>
              </a:pPr>
              <a:r>
                <a:rPr lang="en-US" altLang="ko-KR" dirty="0"/>
                <a:t>• 2022</a:t>
              </a:r>
              <a:r>
                <a:rPr lang="ko-KR" altLang="en-US" dirty="0"/>
                <a:t>년 </a:t>
              </a:r>
              <a:r>
                <a:rPr lang="en-US" altLang="ko-KR" dirty="0"/>
                <a:t>6</a:t>
              </a:r>
              <a:r>
                <a:rPr lang="ko-KR" altLang="en-US" dirty="0"/>
                <a:t>월 앱 사용 고객 중 대출신청 고객 예측</a:t>
              </a:r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6924CE-B8E0-5C72-A0B3-33507E7182BE}"/>
                </a:ext>
              </a:extLst>
            </p:cNvPr>
            <p:cNvSpPr txBox="1"/>
            <p:nvPr/>
          </p:nvSpPr>
          <p:spPr>
            <a:xfrm>
              <a:off x="4029437" y="5220314"/>
              <a:ext cx="3450681" cy="9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60000"/>
                </a:lnSpc>
                <a:spcAft>
                  <a:spcPts val="1000"/>
                </a:spcAft>
              </a:pPr>
              <a:r>
                <a:rPr lang="en-US" altLang="ko-KR" kern="1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• </a:t>
              </a:r>
              <a:r>
                <a:rPr lang="ko-KR" altLang="en-US" kern="1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사용자 유형별 </a:t>
              </a:r>
              <a:r>
                <a:rPr lang="ko-KR" altLang="en-US" dirty="0"/>
                <a:t>가장 </a:t>
              </a:r>
              <a:r>
                <a:rPr lang="ko-KR" altLang="en-US" dirty="0" err="1"/>
                <a:t>효율적인서비스</a:t>
              </a:r>
              <a:r>
                <a:rPr lang="ko-KR" altLang="en-US" dirty="0"/>
                <a:t> 메시지 제안</a:t>
              </a:r>
              <a:endPara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8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5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A88C-AF58-9DDC-6311-F0B3AB3A9895}"/>
              </a:ext>
            </a:extLst>
          </p:cNvPr>
          <p:cNvSpPr/>
          <p:nvPr/>
        </p:nvSpPr>
        <p:spPr>
          <a:xfrm>
            <a:off x="1055689" y="1634701"/>
            <a:ext cx="10080394" cy="42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5052AB-2898-558C-0B07-99E84FF8443E}"/>
              </a:ext>
            </a:extLst>
          </p:cNvPr>
          <p:cNvCxnSpPr>
            <a:cxnSpLocks/>
          </p:cNvCxnSpPr>
          <p:nvPr/>
        </p:nvCxnSpPr>
        <p:spPr>
          <a:xfrm>
            <a:off x="6096000" y="5371602"/>
            <a:ext cx="6096000" cy="0"/>
          </a:xfrm>
          <a:prstGeom prst="line">
            <a:avLst/>
          </a:prstGeom>
          <a:ln w="6985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8704C-95CC-BA3C-9B40-C0953C103FAB}"/>
              </a:ext>
            </a:extLst>
          </p:cNvPr>
          <p:cNvSpPr txBox="1"/>
          <p:nvPr/>
        </p:nvSpPr>
        <p:spPr>
          <a:xfrm>
            <a:off x="6095886" y="2955100"/>
            <a:ext cx="5040197" cy="20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r>
              <a:rPr kumimoji="0" lang="en-US" altLang="ko-KR" sz="10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50F8CA-087C-5EFC-36B4-C1B23A42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4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3015664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i="0" dirty="0">
                <a:solidFill>
                  <a:srgbClr val="493939"/>
                </a:solidFill>
                <a:effectLst/>
                <a:latin typeface="+mn-ea"/>
              </a:rPr>
              <a:t>데이터 소개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7057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대출신청 예측분석 및 고객의 특성 분석결과 도출에 사용할 데이터 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E9A943-6A66-F10D-7C69-F38F4768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6" y="1814732"/>
            <a:ext cx="5759782" cy="46087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5DF512-4CD4-133D-FA6C-316CFD3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197" y="1837060"/>
            <a:ext cx="5857639" cy="456628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D299A9-7686-FCDE-BC05-11DB7A04D3A6}"/>
              </a:ext>
            </a:extLst>
          </p:cNvPr>
          <p:cNvSpPr/>
          <p:nvPr/>
        </p:nvSpPr>
        <p:spPr>
          <a:xfrm>
            <a:off x="5054577" y="1344462"/>
            <a:ext cx="2082846" cy="427844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User_spec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C45705-0BE8-778F-F579-71A9E0EBBF75}"/>
              </a:ext>
            </a:extLst>
          </p:cNvPr>
          <p:cNvCxnSpPr>
            <a:cxnSpLocks/>
          </p:cNvCxnSpPr>
          <p:nvPr/>
        </p:nvCxnSpPr>
        <p:spPr>
          <a:xfrm>
            <a:off x="680436" y="1251667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782B99-6BD8-079E-98C4-A6CD6EA87F6D}"/>
              </a:ext>
            </a:extLst>
          </p:cNvPr>
          <p:cNvSpPr txBox="1"/>
          <p:nvPr/>
        </p:nvSpPr>
        <p:spPr>
          <a:xfrm>
            <a:off x="4072184" y="6421633"/>
            <a:ext cx="404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1394216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COLUMNS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64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5EAF740A-A367-BC90-A9FC-100BD2D0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804654" y="4001316"/>
            <a:ext cx="620677" cy="1526976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6" y="1251667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7" y="235768"/>
            <a:ext cx="3015664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i="0" dirty="0">
                <a:solidFill>
                  <a:srgbClr val="493939"/>
                </a:solidFill>
                <a:effectLst/>
                <a:latin typeface="+mn-ea"/>
              </a:rPr>
              <a:t>데이터 소개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6" y="789766"/>
            <a:ext cx="111544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대출신청 예측분석 및 고객의 특성 분석결과 도출에 사용할 데이터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9A46EC-7C89-2F20-C43A-6C3AE7D0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1" y="1957519"/>
            <a:ext cx="5363898" cy="43180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03D5F3-9FC3-CE3C-B58B-64253E17D280}"/>
              </a:ext>
            </a:extLst>
          </p:cNvPr>
          <p:cNvSpPr/>
          <p:nvPr/>
        </p:nvSpPr>
        <p:spPr>
          <a:xfrm>
            <a:off x="2188269" y="1415515"/>
            <a:ext cx="2082846" cy="427844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ea typeface="맑은 고딕" panose="020B0503020000020004" pitchFamily="50" charset="-127"/>
              </a:rPr>
              <a:t>Loan_result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621BD5-4123-8DD4-3CFA-B15A13FC014B}"/>
              </a:ext>
            </a:extLst>
          </p:cNvPr>
          <p:cNvSpPr/>
          <p:nvPr/>
        </p:nvSpPr>
        <p:spPr>
          <a:xfrm>
            <a:off x="8060783" y="1415515"/>
            <a:ext cx="2082846" cy="427844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ea typeface="맑은 고딕" panose="020B0503020000020004" pitchFamily="50" charset="-127"/>
              </a:rPr>
              <a:t>Log_data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A51F59-14FE-FC5F-90A5-90794194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35" y="1943494"/>
            <a:ext cx="5478398" cy="4318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97B37-F2F4-93CA-EC1B-891D88149944}"/>
              </a:ext>
            </a:extLst>
          </p:cNvPr>
          <p:cNvSpPr txBox="1"/>
          <p:nvPr/>
        </p:nvSpPr>
        <p:spPr>
          <a:xfrm>
            <a:off x="1131365" y="6325532"/>
            <a:ext cx="404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13527363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COLUMNS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0AEA0-95E9-F699-3E92-BEA6BB93A410}"/>
              </a:ext>
            </a:extLst>
          </p:cNvPr>
          <p:cNvSpPr txBox="1"/>
          <p:nvPr/>
        </p:nvSpPr>
        <p:spPr>
          <a:xfrm>
            <a:off x="6941637" y="6318212"/>
            <a:ext cx="404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17843993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6 COLUMNS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54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26A1FD-E248-57E9-A9A2-7B96B3EE69B7}"/>
              </a:ext>
            </a:extLst>
          </p:cNvPr>
          <p:cNvCxnSpPr>
            <a:cxnSpLocks/>
          </p:cNvCxnSpPr>
          <p:nvPr/>
        </p:nvCxnSpPr>
        <p:spPr>
          <a:xfrm>
            <a:off x="4036501" y="4130929"/>
            <a:ext cx="447428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28A95B9-0464-78D7-6C8E-48668B469123}"/>
              </a:ext>
            </a:extLst>
          </p:cNvPr>
          <p:cNvCxnSpPr>
            <a:cxnSpLocks/>
          </p:cNvCxnSpPr>
          <p:nvPr/>
        </p:nvCxnSpPr>
        <p:spPr>
          <a:xfrm>
            <a:off x="680437" y="1279582"/>
            <a:ext cx="10831126" cy="0"/>
          </a:xfrm>
          <a:prstGeom prst="line">
            <a:avLst/>
          </a:prstGeom>
          <a:ln w="25400">
            <a:solidFill>
              <a:srgbClr val="43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BC4D5CD-B9D6-4239-1B78-4F20062607BB}"/>
              </a:ext>
            </a:extLst>
          </p:cNvPr>
          <p:cNvSpPr txBox="1"/>
          <p:nvPr/>
        </p:nvSpPr>
        <p:spPr>
          <a:xfrm>
            <a:off x="680436" y="235768"/>
            <a:ext cx="8627667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3000" b="1" i="0" dirty="0">
                <a:solidFill>
                  <a:srgbClr val="493939"/>
                </a:solidFill>
                <a:effectLst/>
                <a:latin typeface="+mn-ea"/>
              </a:rPr>
              <a:t>데이터 연구과정 도식화</a:t>
            </a:r>
            <a:endParaRPr lang="ko-KR" altLang="en-US" sz="3000" b="1" dirty="0">
              <a:solidFill>
                <a:srgbClr val="493939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74C4B-96B2-1886-16AD-1A004A7F3D25}"/>
              </a:ext>
            </a:extLst>
          </p:cNvPr>
          <p:cNvSpPr txBox="1"/>
          <p:nvPr/>
        </p:nvSpPr>
        <p:spPr>
          <a:xfrm>
            <a:off x="680437" y="789766"/>
            <a:ext cx="1070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+mj-ea"/>
              </a:rPr>
              <a:t>주어진 데이터를 활용한 연구과정 및 방향성 도식화 </a:t>
            </a:r>
            <a:endParaRPr lang="en-US" altLang="ko-KR" sz="2400" dirty="0"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3B7F80-46F8-DA02-CBD2-80D14BDA1970}"/>
              </a:ext>
            </a:extLst>
          </p:cNvPr>
          <p:cNvCxnSpPr>
            <a:cxnSpLocks/>
          </p:cNvCxnSpPr>
          <p:nvPr/>
        </p:nvCxnSpPr>
        <p:spPr>
          <a:xfrm>
            <a:off x="4036501" y="2663296"/>
            <a:ext cx="533639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F7D409-1620-F94D-54CE-CAD5A292DCD3}"/>
              </a:ext>
            </a:extLst>
          </p:cNvPr>
          <p:cNvSpPr/>
          <p:nvPr/>
        </p:nvSpPr>
        <p:spPr>
          <a:xfrm>
            <a:off x="712569" y="2215665"/>
            <a:ext cx="3323932" cy="756964"/>
          </a:xfrm>
          <a:prstGeom prst="rect">
            <a:avLst/>
          </a:prstGeom>
          <a:solidFill>
            <a:srgbClr val="D89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>
                <a:ea typeface="에스코어 드림 4 Regular" panose="020B0503030302020204" pitchFamily="34" charset="-127"/>
              </a:rPr>
              <a:t>User_spec</a:t>
            </a:r>
            <a:endParaRPr lang="ko-KR" altLang="en-US" sz="2500" b="1" dirty="0">
              <a:ea typeface="에스코어 드림 4 Regular" panose="020B0503030302020204" pitchFamily="34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33D3771-4E63-9E88-9008-631EFCE233F3}"/>
              </a:ext>
            </a:extLst>
          </p:cNvPr>
          <p:cNvSpPr/>
          <p:nvPr/>
        </p:nvSpPr>
        <p:spPr>
          <a:xfrm>
            <a:off x="9372897" y="2215665"/>
            <a:ext cx="2358191" cy="7809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C7F184-2E04-42C9-1DF7-D14C381C4ADE}"/>
              </a:ext>
            </a:extLst>
          </p:cNvPr>
          <p:cNvSpPr txBox="1"/>
          <p:nvPr/>
        </p:nvSpPr>
        <p:spPr>
          <a:xfrm>
            <a:off x="7180623" y="2329138"/>
            <a:ext cx="6748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군집분석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(K-prototypes)</a:t>
            </a:r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D08B12-4C7D-0012-7BEB-E3859CC3A78D}"/>
              </a:ext>
            </a:extLst>
          </p:cNvPr>
          <p:cNvSpPr/>
          <p:nvPr/>
        </p:nvSpPr>
        <p:spPr>
          <a:xfrm>
            <a:off x="712569" y="3615269"/>
            <a:ext cx="3323932" cy="7569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>
                <a:ea typeface="맑은 고딕" panose="020B0503020000020004" pitchFamily="50" charset="-127"/>
              </a:rPr>
              <a:t>Loan_result</a:t>
            </a:r>
            <a:endParaRPr lang="ko-KR" altLang="en-US" sz="2500" b="1" dirty="0"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6A1563-9B4C-AF87-E687-4BB96281AD0D}"/>
              </a:ext>
            </a:extLst>
          </p:cNvPr>
          <p:cNvSpPr/>
          <p:nvPr/>
        </p:nvSpPr>
        <p:spPr>
          <a:xfrm>
            <a:off x="712569" y="5145890"/>
            <a:ext cx="3323932" cy="756964"/>
          </a:xfrm>
          <a:prstGeom prst="rect">
            <a:avLst/>
          </a:prstGeom>
          <a:solidFill>
            <a:srgbClr val="0070C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Log_data</a:t>
            </a:r>
            <a:endParaRPr lang="ko-KR" alt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947715D-BFD9-DD7A-DFD9-93044FF648A5}"/>
              </a:ext>
            </a:extLst>
          </p:cNvPr>
          <p:cNvCxnSpPr>
            <a:cxnSpLocks/>
          </p:cNvCxnSpPr>
          <p:nvPr/>
        </p:nvCxnSpPr>
        <p:spPr>
          <a:xfrm flipV="1">
            <a:off x="8510784" y="2663296"/>
            <a:ext cx="524663" cy="1387197"/>
          </a:xfrm>
          <a:prstGeom prst="bentConnector2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977CBF2-6A9C-3F7D-2A64-F3814AF097AA}"/>
              </a:ext>
            </a:extLst>
          </p:cNvPr>
          <p:cNvCxnSpPr>
            <a:cxnSpLocks/>
          </p:cNvCxnSpPr>
          <p:nvPr/>
        </p:nvCxnSpPr>
        <p:spPr>
          <a:xfrm>
            <a:off x="4045582" y="5563617"/>
            <a:ext cx="533639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C79887F-BE87-7EC1-3BFF-250B29F93B59}"/>
              </a:ext>
            </a:extLst>
          </p:cNvPr>
          <p:cNvSpPr/>
          <p:nvPr/>
        </p:nvSpPr>
        <p:spPr>
          <a:xfrm>
            <a:off x="9372897" y="5185584"/>
            <a:ext cx="2358191" cy="7809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F2C403-D941-0854-89B7-09AADD6FF2EA}"/>
              </a:ext>
            </a:extLst>
          </p:cNvPr>
          <p:cNvSpPr txBox="1"/>
          <p:nvPr/>
        </p:nvSpPr>
        <p:spPr>
          <a:xfrm>
            <a:off x="8981162" y="5314147"/>
            <a:ext cx="3027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신청 예측 분석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99269D3-EF71-F114-59CC-A431BC10F79A}"/>
              </a:ext>
            </a:extLst>
          </p:cNvPr>
          <p:cNvCxnSpPr>
            <a:cxnSpLocks/>
          </p:cNvCxnSpPr>
          <p:nvPr/>
        </p:nvCxnSpPr>
        <p:spPr>
          <a:xfrm>
            <a:off x="8784034" y="2726259"/>
            <a:ext cx="5594" cy="286488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F8364A3-FDE6-00C4-C20F-EA071CA1BCD7}"/>
              </a:ext>
            </a:extLst>
          </p:cNvPr>
          <p:cNvCxnSpPr>
            <a:cxnSpLocks/>
          </p:cNvCxnSpPr>
          <p:nvPr/>
        </p:nvCxnSpPr>
        <p:spPr>
          <a:xfrm>
            <a:off x="4331680" y="4130929"/>
            <a:ext cx="24999" cy="143244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EA10C0-07FC-DAF0-1685-395E6B607065}"/>
              </a:ext>
            </a:extLst>
          </p:cNvPr>
          <p:cNvSpPr/>
          <p:nvPr/>
        </p:nvSpPr>
        <p:spPr>
          <a:xfrm>
            <a:off x="4874551" y="2339428"/>
            <a:ext cx="3749841" cy="599330"/>
          </a:xfrm>
          <a:prstGeom prst="roundRect">
            <a:avLst/>
          </a:prstGeom>
          <a:solidFill>
            <a:srgbClr val="90B77E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586E56-5FCC-C5EE-F4D5-18306647BC16}"/>
              </a:ext>
            </a:extLst>
          </p:cNvPr>
          <p:cNvSpPr/>
          <p:nvPr/>
        </p:nvSpPr>
        <p:spPr>
          <a:xfrm>
            <a:off x="4874551" y="3750828"/>
            <a:ext cx="3749841" cy="599330"/>
          </a:xfrm>
          <a:prstGeom prst="roundRect">
            <a:avLst/>
          </a:prstGeom>
          <a:solidFill>
            <a:srgbClr val="90B77E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2EEF8-A37E-5ECC-391D-EDC60AFB65BF}"/>
              </a:ext>
            </a:extLst>
          </p:cNvPr>
          <p:cNvSpPr txBox="1"/>
          <p:nvPr/>
        </p:nvSpPr>
        <p:spPr>
          <a:xfrm>
            <a:off x="4960602" y="2386291"/>
            <a:ext cx="3577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자의적으로 기입한 데이터</a:t>
            </a:r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객관성 부족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활용 방안 모색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20F18-3CD9-AECE-3F46-5D9934A81384}"/>
              </a:ext>
            </a:extLst>
          </p:cNvPr>
          <p:cNvSpPr txBox="1"/>
          <p:nvPr/>
        </p:nvSpPr>
        <p:spPr>
          <a:xfrm>
            <a:off x="4960602" y="3800445"/>
            <a:ext cx="373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 </a:t>
            </a:r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user, </a:t>
            </a:r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여부 확인 가능 변수 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금리</a:t>
            </a:r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대출한도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A560B0-51BE-6A59-D18B-0441DB119432}"/>
              </a:ext>
            </a:extLst>
          </p:cNvPr>
          <p:cNvSpPr/>
          <p:nvPr/>
        </p:nvSpPr>
        <p:spPr>
          <a:xfrm>
            <a:off x="5679285" y="5218840"/>
            <a:ext cx="1940716" cy="599330"/>
          </a:xfrm>
          <a:prstGeom prst="roundRect">
            <a:avLst/>
          </a:prstGeom>
          <a:solidFill>
            <a:srgbClr val="90B77E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58BBB-D726-8067-61B6-336048CBEF16}"/>
              </a:ext>
            </a:extLst>
          </p:cNvPr>
          <p:cNvSpPr txBox="1"/>
          <p:nvPr/>
        </p:nvSpPr>
        <p:spPr>
          <a:xfrm>
            <a:off x="4853653" y="5364709"/>
            <a:ext cx="373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69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1991</Words>
  <Application>Microsoft Office PowerPoint</Application>
  <PresentationFormat>와이드스크린</PresentationFormat>
  <Paragraphs>428</Paragraphs>
  <Slides>43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민정</dc:creator>
  <cp:lastModifiedBy>KIM JUHWAN</cp:lastModifiedBy>
  <cp:revision>292</cp:revision>
  <dcterms:created xsi:type="dcterms:W3CDTF">2022-09-30T07:27:06Z</dcterms:created>
  <dcterms:modified xsi:type="dcterms:W3CDTF">2022-10-14T05:37:58Z</dcterms:modified>
</cp:coreProperties>
</file>