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61" r:id="rId6"/>
    <p:sldId id="259" r:id="rId7"/>
    <p:sldId id="260" r:id="rId8"/>
    <p:sldId id="258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E2555-15C5-8927-29FC-71E4B9A04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D0DA0F-2AF7-28E0-1A1A-CF5B59705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ECCB6-0442-A279-D16E-CC4DACAA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E571E-C0EB-A52D-D0E1-7FD728AB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7FF71-3D16-1C20-C4C6-F5B669F1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AAAD4-F69A-0A80-F77A-DB72ADEB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77BD1-763C-65EA-6C69-F998596DD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CF038-9C6B-C7C2-CD16-26C8602B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46287-7647-DB9F-EAF4-C3C0C38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0EFE-8BFA-C02E-ACF5-37AAE0B0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110F6C-D590-542A-CBC1-AD8DA687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3B80B-0201-4C9E-F315-1E18BE97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C0850-B60F-0D15-FCE8-6D184D82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116A-1D4A-8E7E-A35A-90CF6691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A6A41-EA8A-772F-234D-9F0C44C7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2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4733F-FB13-F3F7-525A-341BB91A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32D4-3E0E-F2AD-2C6D-A2272997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A6569-1D69-250D-13EC-FB4FCB8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95A4C-5CEF-1AF5-E5FA-613FBA55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B9AE6-4E59-F474-05AA-745AA596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6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725F3-CA9F-3A0A-EC44-0E2A95D8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B1AE0-42F4-41DB-7563-D5857C8E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3EE42-DEB8-F694-672A-748663D9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E8208-89E5-5DDD-E186-945174D8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E13F5-457B-3D80-CAD5-286441B4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5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47405-FCB6-0620-C057-0F3C9CF2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8347B-E0E1-844A-FD0E-811C62F8F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80C125-EB0D-1CB8-D31E-CECEAD5A1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FF5CC-FAD3-26BF-8AFA-D2EC2163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9898C-175C-3FFC-CDC6-11F85B9F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E297C-EBE3-B3F4-46D7-A1F0434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F4D81-3A2B-F964-155B-76E2A72A6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31932-1B3F-367F-DA99-952A5DDB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39900-B202-7750-B161-04D67B65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4EE676-B20A-5980-BA7D-7C2FF9AE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4D795-EF53-77A8-BAF4-CDF43F2B8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B28DF6-0F75-73F7-6B88-417A0C5A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91E38-61B2-BC50-6140-80490F84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2E468E-CCC5-CBDF-C2FE-C98F4897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21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83ED6-4767-32E1-143B-91D636A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FC366E-021D-BFD4-1B0F-23E9C58C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1B2A1E-CF18-6F87-6C19-D6CE2632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A79F07-B9FF-4A85-8C82-D8B91A7A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8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98966D-DE2A-FADA-D8E9-D9A53E0D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0AD6EC-A2F0-A0CE-99C7-5C7796F6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E6AF2-69F4-E3E6-EE36-2C979CF9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9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F6B2A-CC71-E145-3DA2-BAB2A708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660B7-CC53-B233-29DC-4D13E1A4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E3E36-5B12-F19E-C5BE-8ED252D0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CBBD5-92AE-F673-1C29-E219C0B1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B61F2-77A3-142E-B67C-A8E86907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01FDE-ADE2-0D95-698F-73684BF5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18B5B-24D1-F209-891B-B1F853A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D0E5C4-4145-74C6-8ED7-56B24702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6E56E3-8297-B02D-9227-A2A632B8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89C14-692D-5073-6301-9BD3F7FC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9224D-6948-1766-936C-4E3D7881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7AB82-E12E-CF72-0434-9F4EC7B6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2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7DE6F4-3789-8CB8-09B0-2FEF8590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F8B3D-84A6-6B68-DFDB-2BC0EE27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A6270-69BE-25BA-6137-7B6C56FEC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7E09F-F55E-42C1-8016-375A5744E06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4F64ED-383D-337A-484E-2386263A2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8A8D8-23EC-40C9-CB82-45983105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569C-DEAD-4C8A-927E-13F20DF301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2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ichegamer.com/sword-of-the-vagrant-out-on-consoles/" TargetMode="External"/><Relationship Id="rId2" Type="http://schemas.openxmlformats.org/officeDocument/2006/relationships/hyperlink" Target="https://store.onstove.com/ko/games/172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06A56-E30C-65C5-1C8E-86452D83054D}"/>
              </a:ext>
            </a:extLst>
          </p:cNvPr>
          <p:cNvSpPr txBox="1"/>
          <p:nvPr/>
        </p:nvSpPr>
        <p:spPr>
          <a:xfrm>
            <a:off x="226143" y="445013"/>
            <a:ext cx="1013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포레스트 어드벤처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횡스크롤</a:t>
            </a:r>
            <a:r>
              <a:rPr lang="ko-KR" altLang="en-US" sz="2400" dirty="0"/>
              <a:t> 형식의 액션 </a:t>
            </a:r>
            <a:r>
              <a:rPr lang="en-US" altLang="ko-KR" sz="2400" dirty="0"/>
              <a:t>RPG </a:t>
            </a:r>
            <a:r>
              <a:rPr lang="ko-KR" altLang="en-US" sz="2400" dirty="0"/>
              <a:t>게임</a:t>
            </a:r>
            <a:r>
              <a:rPr lang="en-US" altLang="ko-KR" sz="2400" dirty="0"/>
              <a:t>)</a:t>
            </a:r>
            <a:endParaRPr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FE406-57C4-55AD-F142-AA5729E77F85}"/>
              </a:ext>
            </a:extLst>
          </p:cNvPr>
          <p:cNvSpPr txBox="1"/>
          <p:nvPr/>
        </p:nvSpPr>
        <p:spPr>
          <a:xfrm>
            <a:off x="804892" y="2625214"/>
            <a:ext cx="1121332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핵심 컨셉</a:t>
            </a:r>
            <a:r>
              <a:rPr lang="en-US" altLang="ko-KR" sz="2000" dirty="0"/>
              <a:t>: </a:t>
            </a:r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구획을 돌파하고 마지막엔 최종 보스를 쓰러트려 게임에서 승리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재미 요소</a:t>
            </a:r>
            <a:r>
              <a:rPr lang="en-US" altLang="ko-KR" sz="2000" b="1" dirty="0"/>
              <a:t>1</a:t>
            </a:r>
            <a:r>
              <a:rPr lang="en-US" altLang="ko-KR" sz="2000" dirty="0"/>
              <a:t>: </a:t>
            </a:r>
            <a:r>
              <a:rPr lang="ko-KR" altLang="en-US" sz="2000" dirty="0"/>
              <a:t>각 구획별로 존재하는 </a:t>
            </a:r>
            <a:r>
              <a:rPr lang="ko-KR" altLang="en-US" sz="2000" dirty="0" err="1"/>
              <a:t>엘리트몹의</a:t>
            </a:r>
            <a:r>
              <a:rPr lang="ko-KR" altLang="en-US" sz="2000" dirty="0"/>
              <a:t> 격파 및 최종 보스와의 </a:t>
            </a:r>
            <a:r>
              <a:rPr lang="ko-KR" altLang="en-US" sz="2000" dirty="0" err="1"/>
              <a:t>보스전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재미 요소</a:t>
            </a:r>
            <a:r>
              <a:rPr lang="en-US" altLang="ko-KR" sz="2000" b="1" dirty="0"/>
              <a:t>2</a:t>
            </a:r>
            <a:r>
              <a:rPr lang="en-US" altLang="ko-KR" sz="2000" dirty="0"/>
              <a:t>: </a:t>
            </a:r>
            <a:r>
              <a:rPr lang="ko-KR" altLang="en-US" sz="2000" dirty="0"/>
              <a:t>구획별로 존재하는 몬스터 사냥을 통한 캐릭터의 성장과 상점을 이용한 캐릭터 강화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재미 요소</a:t>
            </a:r>
            <a:r>
              <a:rPr lang="en-US" altLang="ko-KR" sz="2000" b="1" dirty="0"/>
              <a:t>3</a:t>
            </a:r>
            <a:r>
              <a:rPr lang="en-US" altLang="ko-KR" sz="2000" dirty="0"/>
              <a:t>: </a:t>
            </a:r>
            <a:r>
              <a:rPr lang="ko-KR" altLang="en-US" sz="2000" dirty="0"/>
              <a:t>기본 공격 외에도 </a:t>
            </a:r>
            <a:r>
              <a:rPr lang="en-US" altLang="ko-KR" sz="2000" dirty="0"/>
              <a:t>2</a:t>
            </a:r>
            <a:r>
              <a:rPr lang="ko-KR" altLang="en-US" sz="2000" dirty="0"/>
              <a:t>가지의 강력한 스킬들을 제공해주어 전투의 재미 증가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8C6C0-E6BD-F98F-4893-220AD40856A0}"/>
              </a:ext>
            </a:extLst>
          </p:cNvPr>
          <p:cNvSpPr txBox="1"/>
          <p:nvPr/>
        </p:nvSpPr>
        <p:spPr>
          <a:xfrm>
            <a:off x="9792929" y="6416100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2022180037 </a:t>
            </a:r>
            <a:r>
              <a:rPr lang="ko-KR" altLang="en-US" dirty="0"/>
              <a:t>임용호</a:t>
            </a:r>
          </a:p>
        </p:txBody>
      </p:sp>
    </p:spTree>
    <p:extLst>
      <p:ext uri="{BB962C8B-B14F-4D97-AF65-F5344CB8AC3E}">
        <p14:creationId xmlns:p14="http://schemas.microsoft.com/office/powerpoint/2010/main" val="163344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B6AC44-9E30-2619-D669-53E71043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1674557"/>
            <a:ext cx="8640000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313316-97C8-3A85-CA43-55E8CE3722DF}"/>
              </a:ext>
            </a:extLst>
          </p:cNvPr>
          <p:cNvSpPr txBox="1"/>
          <p:nvPr/>
        </p:nvSpPr>
        <p:spPr>
          <a:xfrm>
            <a:off x="226143" y="45228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구획 전투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68895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5304137-6751-070B-92B4-F2D70900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1674556"/>
            <a:ext cx="8640000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E5DC83-7B7C-E1C2-F8D7-77E5003964B5}"/>
              </a:ext>
            </a:extLst>
          </p:cNvPr>
          <p:cNvSpPr txBox="1"/>
          <p:nvPr/>
        </p:nvSpPr>
        <p:spPr>
          <a:xfrm>
            <a:off x="226143" y="4522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상점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3936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word of the Vagrant">
            <a:extLst>
              <a:ext uri="{FF2B5EF4-FFF2-40B4-BE49-F238E27FC236}">
                <a16:creationId xmlns:a16="http://schemas.microsoft.com/office/drawing/2014/main" id="{BC80BE97-A4E4-5F4F-A9DD-B23BCF9B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1674556"/>
            <a:ext cx="8640000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91C62A-F1C6-94DE-967E-64D0265869F1}"/>
              </a:ext>
            </a:extLst>
          </p:cNvPr>
          <p:cNvSpPr txBox="1"/>
          <p:nvPr/>
        </p:nvSpPr>
        <p:spPr>
          <a:xfrm>
            <a:off x="226143" y="45228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보스전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8947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298285-3C05-89AE-4AAC-C8D3C2AAD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91413"/>
              </p:ext>
            </p:extLst>
          </p:nvPr>
        </p:nvGraphicFramePr>
        <p:xfrm>
          <a:off x="596489" y="1130710"/>
          <a:ext cx="10917085" cy="5260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316">
                  <a:extLst>
                    <a:ext uri="{9D8B030D-6E8A-4147-A177-3AD203B41FA5}">
                      <a16:colId xmlns:a16="http://schemas.microsoft.com/office/drawing/2014/main" val="1010163120"/>
                    </a:ext>
                  </a:extLst>
                </a:gridCol>
                <a:gridCol w="9380769">
                  <a:extLst>
                    <a:ext uri="{9D8B030D-6E8A-4147-A177-3AD203B41FA5}">
                      <a16:colId xmlns:a16="http://schemas.microsoft.com/office/drawing/2014/main" val="3610953414"/>
                    </a:ext>
                  </a:extLst>
                </a:gridCol>
              </a:tblGrid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캐릭터 기본 상호작용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대쉬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59054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캐릭터 공격 및 스킬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91811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상점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캐릭터 강화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584894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몬스터와 캐릭터의 전투 상호작용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공격과 피격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829294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구획 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구획 구현 시 </a:t>
                      </a:r>
                      <a:r>
                        <a:rPr lang="ko-KR" altLang="en-US" dirty="0" err="1"/>
                        <a:t>드랍되는</a:t>
                      </a:r>
                      <a:r>
                        <a:rPr lang="ko-KR" altLang="en-US" dirty="0"/>
                        <a:t> 경험치 및 </a:t>
                      </a:r>
                      <a:r>
                        <a:rPr lang="ko-KR" altLang="en-US" dirty="0" err="1"/>
                        <a:t>골드량</a:t>
                      </a:r>
                      <a:r>
                        <a:rPr lang="ko-KR" altLang="en-US" dirty="0"/>
                        <a:t> 조절</a:t>
                      </a:r>
                      <a:r>
                        <a:rPr lang="en-US" altLang="ko-KR" dirty="0"/>
                        <a:t>) (</a:t>
                      </a:r>
                      <a:r>
                        <a:rPr lang="ko-KR" altLang="en-US" dirty="0"/>
                        <a:t>몬스터 </a:t>
                      </a:r>
                      <a:r>
                        <a:rPr lang="ko-KR" altLang="en-US" dirty="0" err="1"/>
                        <a:t>스텟도</a:t>
                      </a:r>
                      <a:r>
                        <a:rPr lang="ko-KR" altLang="en-US" dirty="0"/>
                        <a:t> 조정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35962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구획 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010885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구획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258896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최종 </a:t>
                      </a:r>
                      <a:r>
                        <a:rPr lang="ko-KR" altLang="en-US" dirty="0" err="1"/>
                        <a:t>보스전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439103"/>
                  </a:ext>
                </a:extLst>
              </a:tr>
              <a:tr h="584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포탈 사용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체력바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경험치 현황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골드 현황 등의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2519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9F30F9-07A2-75CC-0A64-0A9D0548654B}"/>
              </a:ext>
            </a:extLst>
          </p:cNvPr>
          <p:cNvSpPr txBox="1"/>
          <p:nvPr/>
        </p:nvSpPr>
        <p:spPr>
          <a:xfrm>
            <a:off x="226143" y="45228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개발 계획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0237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1F1A5-1175-0B93-39BA-5874E2C7290D}"/>
              </a:ext>
            </a:extLst>
          </p:cNvPr>
          <p:cNvSpPr txBox="1"/>
          <p:nvPr/>
        </p:nvSpPr>
        <p:spPr>
          <a:xfrm>
            <a:off x="567511" y="695741"/>
            <a:ext cx="118673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진행 양상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구획이 있으며</a:t>
            </a:r>
            <a:r>
              <a:rPr lang="en-US" altLang="ko-KR" dirty="0"/>
              <a:t>, </a:t>
            </a:r>
            <a:r>
              <a:rPr lang="ko-KR" altLang="en-US" dirty="0"/>
              <a:t>각 구획의 </a:t>
            </a:r>
            <a:r>
              <a:rPr lang="ko-KR" altLang="en-US" dirty="0" err="1"/>
              <a:t>엘리트몹들은</a:t>
            </a:r>
            <a:r>
              <a:rPr lang="ko-KR" altLang="en-US" dirty="0"/>
              <a:t> 다음 구획으로 넘어가는 길목을 막고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구획과 구획 사이에는 상점이 존재하여 정비 가능</a:t>
            </a:r>
            <a:r>
              <a:rPr lang="en-US" altLang="ko-KR" dirty="0"/>
              <a:t>) (</a:t>
            </a:r>
            <a:r>
              <a:rPr lang="ko-KR" altLang="en-US" dirty="0"/>
              <a:t>구획 이동은 포탈로 수행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몬스터는 주기적인 </a:t>
            </a:r>
            <a:r>
              <a:rPr lang="ko-KR" altLang="en-US" dirty="0" err="1"/>
              <a:t>리스폰보다는</a:t>
            </a:r>
            <a:r>
              <a:rPr lang="ko-KR" altLang="en-US" dirty="0"/>
              <a:t> 구획 이동 시에 생성이 초기화되는 방식을 적용하여 전체 </a:t>
            </a:r>
            <a:r>
              <a:rPr lang="ko-KR" altLang="en-US" dirty="0" err="1"/>
              <a:t>리스폰을</a:t>
            </a:r>
            <a:r>
              <a:rPr lang="ko-KR" altLang="en-US" dirty="0"/>
              <a:t> 적용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이전에 갔던 구획을 재방문 하면서 경험치 및 골드 수급이 가능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엘리트몹은</a:t>
            </a:r>
            <a:r>
              <a:rPr lang="ko-KR" altLang="en-US" dirty="0"/>
              <a:t> </a:t>
            </a:r>
            <a:r>
              <a:rPr lang="ko-KR" altLang="en-US" dirty="0" err="1"/>
              <a:t>리스폰되지</a:t>
            </a:r>
            <a:r>
              <a:rPr lang="ko-KR" altLang="en-US" dirty="0"/>
              <a:t> 않는다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각 구획의 </a:t>
            </a:r>
            <a:r>
              <a:rPr lang="ko-KR" altLang="en-US" dirty="0" err="1"/>
              <a:t>엘리트몹들을</a:t>
            </a:r>
            <a:r>
              <a:rPr lang="ko-KR" altLang="en-US" dirty="0"/>
              <a:t> 모두 처치하면 최종 보스로 이어지는 포탈이 생성됨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웨이브가 올라갈수록 적들이 더욱 강해지며</a:t>
            </a:r>
            <a:r>
              <a:rPr lang="en-US" altLang="ko-KR" dirty="0"/>
              <a:t>, </a:t>
            </a:r>
            <a:r>
              <a:rPr lang="ko-KR" altLang="en-US" dirty="0"/>
              <a:t>그에 따른 제공 보상도 커짐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최종 보스를 처치하면 최종적으로 게임이 끝나게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몬스터는 경험치와 골드를 제공하며</a:t>
            </a:r>
            <a:r>
              <a:rPr lang="en-US" altLang="ko-KR" dirty="0"/>
              <a:t>, </a:t>
            </a:r>
            <a:r>
              <a:rPr lang="ko-KR" altLang="en-US" dirty="0"/>
              <a:t>경험치는 레벨업을</a:t>
            </a:r>
            <a:r>
              <a:rPr lang="en-US" altLang="ko-KR" dirty="0"/>
              <a:t>, </a:t>
            </a:r>
            <a:r>
              <a:rPr lang="ko-KR" altLang="en-US" dirty="0"/>
              <a:t>골드는 상점 이용 시에 사용</a:t>
            </a:r>
            <a:r>
              <a:rPr lang="en-US" altLang="ko-KR" dirty="0"/>
              <a:t>. (</a:t>
            </a:r>
            <a:r>
              <a:rPr lang="ko-KR" altLang="en-US" dirty="0" err="1"/>
              <a:t>엘리트몹은</a:t>
            </a:r>
            <a:r>
              <a:rPr lang="ko-KR" altLang="en-US" dirty="0"/>
              <a:t> 더 많이 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경험치 현황은 화면 좌측 상단의 </a:t>
            </a:r>
            <a:r>
              <a:rPr lang="ko-KR" altLang="en-US" dirty="0" err="1"/>
              <a:t>체력바</a:t>
            </a:r>
            <a:r>
              <a:rPr lang="ko-KR" altLang="en-US" dirty="0"/>
              <a:t> 아래 푸른 게이지바로 확인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골드는 골드 아이콘과 함께 현 보유량을 화면 좌측 상단에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962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318B7-6344-8550-0401-CE4E4B9A73D5}"/>
              </a:ext>
            </a:extLst>
          </p:cNvPr>
          <p:cNvSpPr txBox="1"/>
          <p:nvPr/>
        </p:nvSpPr>
        <p:spPr>
          <a:xfrm>
            <a:off x="779206" y="1929013"/>
            <a:ext cx="106335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상점 시스템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구획과 구획 사이에는 상점이 존재해 캐릭터 강화가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레벨업을 하면 최대 체력 증가 및 공격력이 상승</a:t>
            </a:r>
            <a:r>
              <a:rPr lang="en-US" altLang="ko-KR" dirty="0"/>
              <a:t>. (</a:t>
            </a:r>
            <a:r>
              <a:rPr lang="ko-KR" altLang="en-US" dirty="0"/>
              <a:t>최대 </a:t>
            </a:r>
            <a:r>
              <a:rPr lang="en-US" altLang="ko-KR" dirty="0"/>
              <a:t>10</a:t>
            </a:r>
            <a:r>
              <a:rPr lang="ko-KR" altLang="en-US" dirty="0"/>
              <a:t>레벨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캐릭터 강화는 기본 공격 및 각 스킬의 범위 증가</a:t>
            </a:r>
            <a:r>
              <a:rPr lang="en-US" altLang="ko-KR" dirty="0"/>
              <a:t>, </a:t>
            </a:r>
            <a:r>
              <a:rPr lang="ko-KR" altLang="en-US" dirty="0"/>
              <a:t>또는 데미지 증가가 가능</a:t>
            </a:r>
            <a:r>
              <a:rPr lang="en-US" altLang="ko-KR" dirty="0"/>
              <a:t>. (</a:t>
            </a:r>
            <a:r>
              <a:rPr lang="ko-KR" altLang="en-US" dirty="0"/>
              <a:t>각각 최대 </a:t>
            </a:r>
            <a:r>
              <a:rPr lang="en-US" altLang="ko-KR" dirty="0"/>
              <a:t>5</a:t>
            </a:r>
            <a:r>
              <a:rPr lang="ko-KR" altLang="en-US" dirty="0"/>
              <a:t>강까지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요소의 데미지 증가 따로</a:t>
            </a:r>
            <a:r>
              <a:rPr lang="en-US" altLang="ko-KR" dirty="0"/>
              <a:t>, </a:t>
            </a:r>
            <a:r>
              <a:rPr lang="ko-KR" altLang="en-US" dirty="0"/>
              <a:t>범위 따로</a:t>
            </a:r>
            <a:r>
              <a:rPr lang="en-US" altLang="ko-KR" dirty="0"/>
              <a:t>, </a:t>
            </a:r>
            <a:r>
              <a:rPr lang="ko-KR" altLang="en-US" dirty="0"/>
              <a:t>이렇게 총 </a:t>
            </a:r>
            <a:r>
              <a:rPr lang="en-US" altLang="ko-KR" dirty="0"/>
              <a:t>2</a:t>
            </a:r>
            <a:r>
              <a:rPr lang="ko-KR" altLang="en-US" dirty="0"/>
              <a:t>가지를 각 요소마다 별개로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(ex, </a:t>
            </a:r>
            <a:r>
              <a:rPr lang="ko-KR" altLang="en-US" dirty="0"/>
              <a:t>기본 공격의 데미지를 증가시키는 강화와</a:t>
            </a:r>
            <a:r>
              <a:rPr lang="en-US" altLang="ko-KR" dirty="0"/>
              <a:t> </a:t>
            </a:r>
            <a:r>
              <a:rPr lang="ko-KR" altLang="en-US" dirty="0"/>
              <a:t>기본 공격의 범위를 증가시키는 강화로 나뉘는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05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18A26-06B7-D1C1-8771-A2923914D754}"/>
              </a:ext>
            </a:extLst>
          </p:cNvPr>
          <p:cNvSpPr txBox="1"/>
          <p:nvPr/>
        </p:nvSpPr>
        <p:spPr>
          <a:xfrm>
            <a:off x="0" y="197346"/>
            <a:ext cx="1239313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조작법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이동 조작키</a:t>
            </a:r>
            <a:r>
              <a:rPr lang="en-US" altLang="ko-KR" dirty="0"/>
              <a:t>: w, a, s, d</a:t>
            </a:r>
          </a:p>
          <a:p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: j</a:t>
            </a:r>
          </a:p>
          <a:p>
            <a:endParaRPr lang="en-US" altLang="ko-KR" dirty="0"/>
          </a:p>
          <a:p>
            <a:r>
              <a:rPr lang="ko-KR" altLang="en-US" dirty="0"/>
              <a:t>점프</a:t>
            </a:r>
            <a:r>
              <a:rPr lang="en-US" altLang="ko-KR" dirty="0"/>
              <a:t>: k</a:t>
            </a:r>
          </a:p>
          <a:p>
            <a:endParaRPr lang="en-US" altLang="ko-KR" dirty="0"/>
          </a:p>
          <a:p>
            <a:r>
              <a:rPr lang="ko-KR" altLang="en-US" dirty="0" err="1"/>
              <a:t>대쉬</a:t>
            </a:r>
            <a:r>
              <a:rPr lang="en-US" altLang="ko-KR" dirty="0"/>
              <a:t>(</a:t>
            </a:r>
            <a:r>
              <a:rPr lang="ko-KR" altLang="en-US" dirty="0"/>
              <a:t>회피</a:t>
            </a:r>
            <a:r>
              <a:rPr lang="en-US" altLang="ko-KR" dirty="0"/>
              <a:t>): l(L)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스킬 </a:t>
            </a:r>
            <a:r>
              <a:rPr lang="en-US" altLang="ko-KR" dirty="0"/>
              <a:t>1: u (</a:t>
            </a:r>
            <a:r>
              <a:rPr lang="ko-KR" altLang="en-US" dirty="0"/>
              <a:t>전방을 향한 검기 발사</a:t>
            </a:r>
            <a:r>
              <a:rPr lang="en-US" altLang="ko-KR" dirty="0"/>
              <a:t>)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스킬 </a:t>
            </a:r>
            <a:r>
              <a:rPr lang="en-US" altLang="ko-KR" dirty="0"/>
              <a:t>2: I (</a:t>
            </a:r>
            <a:r>
              <a:rPr lang="ko-KR" altLang="en-US" dirty="0"/>
              <a:t>검기 파동</a:t>
            </a:r>
            <a:r>
              <a:rPr lang="en-US" altLang="ko-KR" dirty="0"/>
              <a:t>. </a:t>
            </a:r>
            <a:r>
              <a:rPr lang="ko-KR" altLang="en-US" dirty="0"/>
              <a:t>캐릭터를 중심으로 파동이 퍼져 나가며 전방위 광역 공격 수행</a:t>
            </a:r>
            <a:r>
              <a:rPr lang="en-US" altLang="ko-KR" dirty="0"/>
              <a:t>) 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UI)</a:t>
            </a:r>
          </a:p>
          <a:p>
            <a:endParaRPr lang="en-US" altLang="ko-KR" dirty="0"/>
          </a:p>
          <a:p>
            <a:r>
              <a:rPr lang="ko-KR" altLang="en-US" dirty="0"/>
              <a:t>화면 좌측 상단에 캐릭터 아이콘과 함께 우측에 가로로 길게 빨간 게이지바로 체력을 나타냄</a:t>
            </a:r>
            <a:r>
              <a:rPr lang="en-US" altLang="ko-KR" dirty="0"/>
              <a:t>. </a:t>
            </a:r>
            <a:r>
              <a:rPr lang="ko-KR" altLang="en-US" dirty="0"/>
              <a:t>레벨은 </a:t>
            </a:r>
            <a:r>
              <a:rPr lang="ko-KR" altLang="en-US" dirty="0" err="1"/>
              <a:t>체력바</a:t>
            </a:r>
            <a:r>
              <a:rPr lang="ko-KR" altLang="en-US" dirty="0"/>
              <a:t> 위에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체력바</a:t>
            </a:r>
            <a:r>
              <a:rPr lang="ko-KR" altLang="en-US" dirty="0"/>
              <a:t> 아래에는 푸른 게이지바로 현 경험치 현황을 보여주며</a:t>
            </a:r>
            <a:r>
              <a:rPr lang="en-US" altLang="ko-KR" dirty="0"/>
              <a:t>, </a:t>
            </a:r>
            <a:r>
              <a:rPr lang="ko-KR" altLang="en-US" dirty="0"/>
              <a:t>이것이 모두 차면 </a:t>
            </a:r>
            <a:r>
              <a:rPr lang="en-US" altLang="ko-KR" dirty="0"/>
              <a:t>0</a:t>
            </a:r>
            <a:r>
              <a:rPr lang="ko-KR" altLang="en-US" dirty="0"/>
              <a:t>으로 초기화 되고 </a:t>
            </a:r>
            <a:r>
              <a:rPr lang="ko-KR" altLang="en-US" dirty="0" err="1"/>
              <a:t>레벨업</a:t>
            </a:r>
            <a:r>
              <a:rPr lang="ko-KR" altLang="en-US" dirty="0"/>
              <a:t>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골드는 화면 좌측 상단에 아이콘과 함께 현 보유량이 표시된다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2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F8454-2B5B-D2F6-0E74-F66E94C34541}"/>
              </a:ext>
            </a:extLst>
          </p:cNvPr>
          <p:cNvSpPr txBox="1"/>
          <p:nvPr/>
        </p:nvSpPr>
        <p:spPr>
          <a:xfrm>
            <a:off x="471948" y="383458"/>
            <a:ext cx="6832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https://store.onstove.com/ko/games/1722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https://nichegamer.com/sword-of-the-vagrant-out-on-consoles/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32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526</Words>
  <Application>Microsoft Office PowerPoint</Application>
  <PresentationFormat>와이드스크린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</dc:creator>
  <cp:lastModifiedBy>Main</cp:lastModifiedBy>
  <cp:revision>25</cp:revision>
  <dcterms:created xsi:type="dcterms:W3CDTF">2025-09-27T12:18:50Z</dcterms:created>
  <dcterms:modified xsi:type="dcterms:W3CDTF">2025-09-27T15:18:44Z</dcterms:modified>
</cp:coreProperties>
</file>