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4"/>
  </p:sldMasterIdLst>
  <p:sldIdLst>
    <p:sldId id="256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DFB7EC-6B1D-4484-9AA3-C3AC9F3FB716}" v="35" dt="2021-12-01T10:04:22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F531-3509-4AC6-B30E-40013CCB514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209DB2-B355-433F-9697-F64A4849F01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4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F531-3509-4AC6-B30E-40013CCB514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9DB2-B355-433F-9697-F64A4849F01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11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F531-3509-4AC6-B30E-40013CCB514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9DB2-B355-433F-9697-F64A4849F01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10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F531-3509-4AC6-B30E-40013CCB514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9DB2-B355-433F-9697-F64A4849F01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07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F531-3509-4AC6-B30E-40013CCB514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9DB2-B355-433F-9697-F64A4849F01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56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F531-3509-4AC6-B30E-40013CCB514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9DB2-B355-433F-9697-F64A4849F01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91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F531-3509-4AC6-B30E-40013CCB514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9DB2-B355-433F-9697-F64A4849F01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09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F531-3509-4AC6-B30E-40013CCB514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9DB2-B355-433F-9697-F64A4849F01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46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F531-3509-4AC6-B30E-40013CCB514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9DB2-B355-433F-9697-F64A4849F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32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F531-3509-4AC6-B30E-40013CCB514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9DB2-B355-433F-9697-F64A4849F01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85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53AF531-3509-4AC6-B30E-40013CCB514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9DB2-B355-433F-9697-F64A4849F01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77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AF531-3509-4AC6-B30E-40013CCB514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209DB2-B355-433F-9697-F64A4849F01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18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878F3-1C92-4EE5-B59F-912B2B091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조 팀프로젝트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79DE3A-FD24-4E0E-99AF-0B773DDB0A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팀원</a:t>
            </a:r>
            <a:r>
              <a:rPr lang="en-US" altLang="ko-KR" dirty="0"/>
              <a:t>: </a:t>
            </a:r>
            <a:r>
              <a:rPr lang="ko-KR" altLang="en-US" dirty="0"/>
              <a:t>이용호</a:t>
            </a:r>
            <a:r>
              <a:rPr lang="en-US" altLang="ko-KR" dirty="0"/>
              <a:t>, </a:t>
            </a:r>
            <a:r>
              <a:rPr lang="ko-KR" altLang="en-US" dirty="0"/>
              <a:t>배수아</a:t>
            </a:r>
            <a:r>
              <a:rPr lang="en-US" altLang="ko-KR" dirty="0"/>
              <a:t>, </a:t>
            </a:r>
            <a:r>
              <a:rPr lang="ko-KR" altLang="en-US" dirty="0"/>
              <a:t>김동욱</a:t>
            </a:r>
            <a:r>
              <a:rPr lang="en-US" altLang="ko-KR" dirty="0"/>
              <a:t>, </a:t>
            </a:r>
            <a:r>
              <a:rPr lang="ko-KR" altLang="en-US" dirty="0"/>
              <a:t>김현철</a:t>
            </a:r>
            <a:endParaRPr lang="en-US" altLang="ko-KR" dirty="0"/>
          </a:p>
          <a:p>
            <a:r>
              <a:rPr lang="ko-KR" altLang="en-US" dirty="0"/>
              <a:t>교수</a:t>
            </a:r>
            <a:r>
              <a:rPr lang="en-US" altLang="ko-KR" dirty="0"/>
              <a:t>: </a:t>
            </a:r>
            <a:r>
              <a:rPr lang="ko-KR" altLang="en-US" dirty="0" err="1"/>
              <a:t>도성룡</a:t>
            </a:r>
            <a:r>
              <a:rPr lang="en-US" altLang="ko-KR" dirty="0"/>
              <a:t>				</a:t>
            </a:r>
            <a:r>
              <a:rPr lang="ko-KR" altLang="en-US" dirty="0"/>
              <a:t>과목</a:t>
            </a:r>
            <a:r>
              <a:rPr lang="en-US" altLang="ko-KR" dirty="0"/>
              <a:t>: </a:t>
            </a:r>
            <a:r>
              <a:rPr lang="ko-KR" altLang="en-US" dirty="0"/>
              <a:t>비주얼 베이직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305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F948680-1810-4961-805C-D0C28E7E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94336E9-CA68-4F41-A8D9-F6074EA048D6}"/>
              </a:ext>
            </a:extLst>
          </p:cNvPr>
          <p:cNvSpPr/>
          <p:nvPr/>
        </p:nvSpPr>
        <p:spPr>
          <a:xfrm>
            <a:off x="6705703" y="931668"/>
            <a:ext cx="970157" cy="4795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업다운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18D72A-0883-4FF4-AE00-A2A15DD9D70A}"/>
              </a:ext>
            </a:extLst>
          </p:cNvPr>
          <p:cNvSpPr/>
          <p:nvPr/>
        </p:nvSpPr>
        <p:spPr>
          <a:xfrm>
            <a:off x="4138119" y="931668"/>
            <a:ext cx="1515655" cy="4795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가위바위보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6DD71F-07CE-492E-925F-AB16F91FCDF9}"/>
              </a:ext>
            </a:extLst>
          </p:cNvPr>
          <p:cNvSpPr/>
          <p:nvPr/>
        </p:nvSpPr>
        <p:spPr>
          <a:xfrm>
            <a:off x="8662220" y="936482"/>
            <a:ext cx="1170878" cy="4795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숫자야구</a:t>
            </a:r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349CC3-304A-4081-AF33-7AF2EAB61435}"/>
              </a:ext>
            </a:extLst>
          </p:cNvPr>
          <p:cNvSpPr/>
          <p:nvPr/>
        </p:nvSpPr>
        <p:spPr>
          <a:xfrm>
            <a:off x="1238090" y="951202"/>
            <a:ext cx="1613208" cy="4795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오징어잡기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5CC997D-6D84-486F-BC14-3B9788FD0B77}"/>
              </a:ext>
            </a:extLst>
          </p:cNvPr>
          <p:cNvSpPr/>
          <p:nvPr/>
        </p:nvSpPr>
        <p:spPr>
          <a:xfrm>
            <a:off x="193576" y="1981693"/>
            <a:ext cx="970157" cy="4795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</a:t>
            </a:r>
            <a:endParaRPr lang="en-US" altLang="ko-KR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384810D-AC7B-4E9A-BB10-DA55642117A7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rot="5400000">
            <a:off x="1086181" y="1023179"/>
            <a:ext cx="550989" cy="13660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F5AF7B8-1702-4547-BC6E-9990753FA3B9}"/>
              </a:ext>
            </a:extLst>
          </p:cNvPr>
          <p:cNvCxnSpPr>
            <a:cxnSpLocks/>
          </p:cNvCxnSpPr>
          <p:nvPr/>
        </p:nvCxnSpPr>
        <p:spPr>
          <a:xfrm>
            <a:off x="2044694" y="1701381"/>
            <a:ext cx="0" cy="280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0806DD3-C4DA-4EEB-A85D-9A8237BA9D12}"/>
              </a:ext>
            </a:extLst>
          </p:cNvPr>
          <p:cNvSpPr/>
          <p:nvPr/>
        </p:nvSpPr>
        <p:spPr>
          <a:xfrm>
            <a:off x="1357307" y="1981693"/>
            <a:ext cx="1267584" cy="4795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미니게임</a:t>
            </a:r>
            <a:endParaRPr lang="en-US" altLang="ko-KR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2907D2E-4A1B-4F20-B4FF-4A66831FFFD0}"/>
              </a:ext>
            </a:extLst>
          </p:cNvPr>
          <p:cNvCxnSpPr>
            <a:cxnSpLocks/>
          </p:cNvCxnSpPr>
          <p:nvPr/>
        </p:nvCxnSpPr>
        <p:spPr>
          <a:xfrm>
            <a:off x="2044694" y="1701381"/>
            <a:ext cx="1243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9159116-A53C-45CF-93D6-40B993157126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3268966" y="1698741"/>
            <a:ext cx="19262" cy="29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D7B4C7-A0D4-4207-A51F-2A4B8AD4D6B5}"/>
              </a:ext>
            </a:extLst>
          </p:cNvPr>
          <p:cNvSpPr/>
          <p:nvPr/>
        </p:nvSpPr>
        <p:spPr>
          <a:xfrm>
            <a:off x="2702231" y="1992527"/>
            <a:ext cx="1133470" cy="4795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BGM</a:t>
            </a:r>
          </a:p>
          <a:p>
            <a:pPr algn="ctr"/>
            <a:r>
              <a:rPr lang="en-US" altLang="ko-KR" dirty="0"/>
              <a:t>ON/OFF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D9CB093-F125-4648-AB98-74280FFB9584}"/>
              </a:ext>
            </a:extLst>
          </p:cNvPr>
          <p:cNvSpPr/>
          <p:nvPr/>
        </p:nvSpPr>
        <p:spPr>
          <a:xfrm>
            <a:off x="4731390" y="4157683"/>
            <a:ext cx="2382473" cy="4795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 점수</a:t>
            </a:r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A72250-3BA1-42BD-A8CF-F0B831162C5E}"/>
              </a:ext>
            </a:extLst>
          </p:cNvPr>
          <p:cNvSpPr/>
          <p:nvPr/>
        </p:nvSpPr>
        <p:spPr>
          <a:xfrm>
            <a:off x="10728099" y="2039302"/>
            <a:ext cx="1335269" cy="4795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결과판</a:t>
            </a:r>
            <a:endParaRPr lang="en-US" altLang="ko-KR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3B20AB2-558E-4FA1-ADB5-A5217128CDE2}"/>
              </a:ext>
            </a:extLst>
          </p:cNvPr>
          <p:cNvSpPr/>
          <p:nvPr/>
        </p:nvSpPr>
        <p:spPr>
          <a:xfrm>
            <a:off x="9345785" y="2028184"/>
            <a:ext cx="1170878" cy="4795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BGM</a:t>
            </a:r>
          </a:p>
          <a:p>
            <a:pPr algn="ctr"/>
            <a:r>
              <a:rPr lang="en-US" altLang="ko-KR" dirty="0"/>
              <a:t>ON/OFF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F4E6387-3FA4-415F-B07A-C8EF33CA2697}"/>
              </a:ext>
            </a:extLst>
          </p:cNvPr>
          <p:cNvCxnSpPr>
            <a:stCxn id="33" idx="2"/>
          </p:cNvCxnSpPr>
          <p:nvPr/>
        </p:nvCxnSpPr>
        <p:spPr>
          <a:xfrm>
            <a:off x="1991099" y="2461195"/>
            <a:ext cx="0" cy="43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D08DAA7-8AFB-490C-8639-A21BAA7E414E}"/>
              </a:ext>
            </a:extLst>
          </p:cNvPr>
          <p:cNvSpPr/>
          <p:nvPr/>
        </p:nvSpPr>
        <p:spPr>
          <a:xfrm>
            <a:off x="1357307" y="2902914"/>
            <a:ext cx="1267584" cy="4795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하이</a:t>
            </a:r>
            <a:r>
              <a:rPr lang="en-US" altLang="ko-KR" dirty="0"/>
              <a:t>&amp;</a:t>
            </a:r>
            <a:r>
              <a:rPr lang="ko-KR" altLang="en-US" dirty="0"/>
              <a:t>로우</a:t>
            </a:r>
            <a:endParaRPr lang="en-US" altLang="ko-KR" dirty="0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39C21148-1B35-4C24-944D-B1DD61A787C6}"/>
              </a:ext>
            </a:extLst>
          </p:cNvPr>
          <p:cNvCxnSpPr>
            <a:cxnSpLocks/>
            <a:stCxn id="63" idx="2"/>
            <a:endCxn id="50" idx="1"/>
          </p:cNvCxnSpPr>
          <p:nvPr/>
        </p:nvCxnSpPr>
        <p:spPr>
          <a:xfrm rot="16200000" flipH="1">
            <a:off x="2853735" y="2519779"/>
            <a:ext cx="1015018" cy="2740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388E5854-E606-4007-B9CB-71C01C1328D3}"/>
              </a:ext>
            </a:extLst>
          </p:cNvPr>
          <p:cNvCxnSpPr>
            <a:stCxn id="28" idx="2"/>
            <a:endCxn id="59" idx="0"/>
          </p:cNvCxnSpPr>
          <p:nvPr/>
        </p:nvCxnSpPr>
        <p:spPr>
          <a:xfrm rot="16200000" flipH="1">
            <a:off x="9283341" y="1380301"/>
            <a:ext cx="612200" cy="6835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2EDF98C0-5104-4B7D-9348-48C9C11828F6}"/>
              </a:ext>
            </a:extLst>
          </p:cNvPr>
          <p:cNvCxnSpPr>
            <a:cxnSpLocks/>
            <a:stCxn id="28" idx="2"/>
            <a:endCxn id="50" idx="3"/>
          </p:cNvCxnSpPr>
          <p:nvPr/>
        </p:nvCxnSpPr>
        <p:spPr>
          <a:xfrm rot="5400000">
            <a:off x="6690036" y="1839811"/>
            <a:ext cx="2981450" cy="21337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6B65BB6D-5148-4BA5-93AA-C97537854277}"/>
              </a:ext>
            </a:extLst>
          </p:cNvPr>
          <p:cNvCxnSpPr>
            <a:cxnSpLocks/>
            <a:stCxn id="28" idx="2"/>
            <a:endCxn id="58" idx="0"/>
          </p:cNvCxnSpPr>
          <p:nvPr/>
        </p:nvCxnSpPr>
        <p:spPr>
          <a:xfrm rot="16200000" flipH="1">
            <a:off x="10010037" y="653605"/>
            <a:ext cx="623318" cy="21480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985EB402-1E34-48BA-B538-A7EF0A3AB166}"/>
              </a:ext>
            </a:extLst>
          </p:cNvPr>
          <p:cNvCxnSpPr>
            <a:cxnSpLocks/>
            <a:stCxn id="27" idx="2"/>
            <a:endCxn id="50" idx="0"/>
          </p:cNvCxnSpPr>
          <p:nvPr/>
        </p:nvCxnSpPr>
        <p:spPr>
          <a:xfrm rot="16200000" flipH="1">
            <a:off x="4036031" y="2271086"/>
            <a:ext cx="2746513" cy="1026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338F4E25-113B-4EE5-BAA6-DC963A9E23ED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rot="5400000">
            <a:off x="5183449" y="2150349"/>
            <a:ext cx="2746513" cy="12681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929B0DF-0195-477A-B668-17BE011F9541}"/>
              </a:ext>
            </a:extLst>
          </p:cNvPr>
          <p:cNvSpPr/>
          <p:nvPr/>
        </p:nvSpPr>
        <p:spPr>
          <a:xfrm>
            <a:off x="5005283" y="1829517"/>
            <a:ext cx="1539518" cy="554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가위</a:t>
            </a:r>
            <a:r>
              <a:rPr lang="en-US" altLang="ko-KR" dirty="0"/>
              <a:t>/</a:t>
            </a:r>
            <a:r>
              <a:rPr lang="ko-KR" altLang="en-US" dirty="0"/>
              <a:t>바위</a:t>
            </a:r>
            <a:r>
              <a:rPr lang="en-US" altLang="ko-KR" dirty="0"/>
              <a:t>/</a:t>
            </a:r>
            <a:r>
              <a:rPr lang="ko-KR" altLang="en-US" dirty="0"/>
              <a:t>보</a:t>
            </a:r>
            <a:endParaRPr lang="en-US" altLang="ko-KR" dirty="0"/>
          </a:p>
          <a:p>
            <a:pPr algn="ctr"/>
            <a:r>
              <a:rPr lang="ko-KR" altLang="en-US" dirty="0"/>
              <a:t>버튼</a:t>
            </a:r>
            <a:endParaRPr lang="en-US" altLang="ko-KR" dirty="0"/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83CFF6BD-98D0-4F03-A31E-47EBA687B630}"/>
              </a:ext>
            </a:extLst>
          </p:cNvPr>
          <p:cNvCxnSpPr>
            <a:stCxn id="27" idx="2"/>
            <a:endCxn id="83" idx="0"/>
          </p:cNvCxnSpPr>
          <p:nvPr/>
        </p:nvCxnSpPr>
        <p:spPr>
          <a:xfrm rot="16200000" flipH="1">
            <a:off x="5126321" y="1180795"/>
            <a:ext cx="418347" cy="8790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28A822-B95C-4F3B-A414-246A63D68D25}"/>
              </a:ext>
            </a:extLst>
          </p:cNvPr>
          <p:cNvSpPr/>
          <p:nvPr/>
        </p:nvSpPr>
        <p:spPr>
          <a:xfrm>
            <a:off x="7833125" y="2014599"/>
            <a:ext cx="1170878" cy="5456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툴팁</a:t>
            </a:r>
            <a:r>
              <a:rPr lang="ko-KR" altLang="en-US" dirty="0"/>
              <a:t> 도움말</a:t>
            </a:r>
            <a:endParaRPr lang="en-US" altLang="ko-KR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D9C6C9DD-7CBE-4B8F-9ED1-0A999D4F0E2C}"/>
              </a:ext>
            </a:extLst>
          </p:cNvPr>
          <p:cNvCxnSpPr>
            <a:cxnSpLocks/>
            <a:stCxn id="28" idx="1"/>
            <a:endCxn id="35" idx="0"/>
          </p:cNvCxnSpPr>
          <p:nvPr/>
        </p:nvCxnSpPr>
        <p:spPr>
          <a:xfrm rot="10800000" flipV="1">
            <a:off x="8418564" y="1176233"/>
            <a:ext cx="243656" cy="838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D7F6978-FE88-4ADA-87AE-20A84CF2F5C3}"/>
              </a:ext>
            </a:extLst>
          </p:cNvPr>
          <p:cNvSpPr txBox="1"/>
          <p:nvPr/>
        </p:nvSpPr>
        <p:spPr>
          <a:xfrm>
            <a:off x="4579950" y="2532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랜덤 난수를 사용한 게임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E07B874-6437-4A18-A93E-E43736B45BB7}"/>
              </a:ext>
            </a:extLst>
          </p:cNvPr>
          <p:cNvSpPr/>
          <p:nvPr/>
        </p:nvSpPr>
        <p:spPr>
          <a:xfrm>
            <a:off x="5337186" y="5339021"/>
            <a:ext cx="1170878" cy="4795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10F960E-3A3B-4DD1-8DCB-1A34FFC7341E}"/>
              </a:ext>
            </a:extLst>
          </p:cNvPr>
          <p:cNvCxnSpPr>
            <a:stCxn id="50" idx="2"/>
            <a:endCxn id="57" idx="0"/>
          </p:cNvCxnSpPr>
          <p:nvPr/>
        </p:nvCxnSpPr>
        <p:spPr>
          <a:xfrm flipH="1">
            <a:off x="5922625" y="4637185"/>
            <a:ext cx="2" cy="70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49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8" name="Straight Connector 18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F948680-1810-4961-805C-D0C28E7E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D118EBD-281D-4975-8306-2BD1641EB78F}"/>
              </a:ext>
            </a:extLst>
          </p:cNvPr>
          <p:cNvSpPr/>
          <p:nvPr/>
        </p:nvSpPr>
        <p:spPr>
          <a:xfrm>
            <a:off x="2630273" y="3228133"/>
            <a:ext cx="970157" cy="4795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0CA2ED-5140-4E90-9807-2DA53DFC09EE}"/>
              </a:ext>
            </a:extLst>
          </p:cNvPr>
          <p:cNvSpPr/>
          <p:nvPr/>
        </p:nvSpPr>
        <p:spPr>
          <a:xfrm>
            <a:off x="3608158" y="2278951"/>
            <a:ext cx="970157" cy="4795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6AC552B-A328-42D7-9883-94BDCCC6BE54}"/>
              </a:ext>
            </a:extLst>
          </p:cNvPr>
          <p:cNvSpPr/>
          <p:nvPr/>
        </p:nvSpPr>
        <p:spPr>
          <a:xfrm>
            <a:off x="4891525" y="2277440"/>
            <a:ext cx="970157" cy="4795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  <a:endParaRPr lang="en-US" altLang="ko-KR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C8106D2-0A19-4C53-899D-AAAB34F26FCE}"/>
              </a:ext>
            </a:extLst>
          </p:cNvPr>
          <p:cNvSpPr/>
          <p:nvPr/>
        </p:nvSpPr>
        <p:spPr>
          <a:xfrm>
            <a:off x="4077781" y="3228133"/>
            <a:ext cx="1170878" cy="4795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A70D598-0C0A-45C4-8C4C-08572557965E}"/>
              </a:ext>
            </a:extLst>
          </p:cNvPr>
          <p:cNvSpPr/>
          <p:nvPr/>
        </p:nvSpPr>
        <p:spPr>
          <a:xfrm>
            <a:off x="6174893" y="2264831"/>
            <a:ext cx="1170878" cy="4795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  <a:endParaRPr lang="en-US" altLang="ko-KR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FA4DEE8-CFB9-4466-8828-2F6DC70720D2}"/>
              </a:ext>
            </a:extLst>
          </p:cNvPr>
          <p:cNvSpPr/>
          <p:nvPr/>
        </p:nvSpPr>
        <p:spPr>
          <a:xfrm>
            <a:off x="7626174" y="2268358"/>
            <a:ext cx="940814" cy="4795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점수</a:t>
            </a:r>
            <a:endParaRPr lang="en-US" altLang="ko-KR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5D0339C-9FCA-426A-9C04-E47AE46AFC87}"/>
              </a:ext>
            </a:extLst>
          </p:cNvPr>
          <p:cNvCxnSpPr>
            <a:stCxn id="38" idx="3"/>
          </p:cNvCxnSpPr>
          <p:nvPr/>
        </p:nvCxnSpPr>
        <p:spPr>
          <a:xfrm flipV="1">
            <a:off x="4578315" y="2504582"/>
            <a:ext cx="432220" cy="14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BD4BB65-1E39-4A7B-9505-12DB28E2C7B1}"/>
              </a:ext>
            </a:extLst>
          </p:cNvPr>
          <p:cNvCxnSpPr/>
          <p:nvPr/>
        </p:nvCxnSpPr>
        <p:spPr>
          <a:xfrm flipV="1">
            <a:off x="5802178" y="2513810"/>
            <a:ext cx="432220" cy="14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955C523-6053-41A2-B2A9-B0DA5849F63E}"/>
              </a:ext>
            </a:extLst>
          </p:cNvPr>
          <p:cNvCxnSpPr/>
          <p:nvPr/>
        </p:nvCxnSpPr>
        <p:spPr>
          <a:xfrm flipV="1">
            <a:off x="7228128" y="2490462"/>
            <a:ext cx="432220" cy="14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91FA7CA-1CE5-4561-9B1F-79067DACBCCD}"/>
              </a:ext>
            </a:extLst>
          </p:cNvPr>
          <p:cNvCxnSpPr>
            <a:stCxn id="38" idx="2"/>
            <a:endCxn id="4" idx="0"/>
          </p:cNvCxnSpPr>
          <p:nvPr/>
        </p:nvCxnSpPr>
        <p:spPr>
          <a:xfrm rot="5400000">
            <a:off x="3369455" y="2504351"/>
            <a:ext cx="469680" cy="9778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AAC8BB5-155A-4876-9BB3-FF93A1101144}"/>
              </a:ext>
            </a:extLst>
          </p:cNvPr>
          <p:cNvCxnSpPr>
            <a:stCxn id="38" idx="2"/>
            <a:endCxn id="42" idx="0"/>
          </p:cNvCxnSpPr>
          <p:nvPr/>
        </p:nvCxnSpPr>
        <p:spPr>
          <a:xfrm rot="16200000" flipH="1">
            <a:off x="4143388" y="2708301"/>
            <a:ext cx="469680" cy="5699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양쪽 중괄호 33">
            <a:extLst>
              <a:ext uri="{FF2B5EF4-FFF2-40B4-BE49-F238E27FC236}">
                <a16:creationId xmlns:a16="http://schemas.microsoft.com/office/drawing/2014/main" id="{9E92E451-1974-4B6B-8FC4-D8A53183AE28}"/>
              </a:ext>
            </a:extLst>
          </p:cNvPr>
          <p:cNvSpPr/>
          <p:nvPr/>
        </p:nvSpPr>
        <p:spPr>
          <a:xfrm>
            <a:off x="1952205" y="2166111"/>
            <a:ext cx="7371933" cy="167023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671AB7-ECFF-4CA4-9033-0AA498F15578}"/>
              </a:ext>
            </a:extLst>
          </p:cNvPr>
          <p:cNvSpPr txBox="1"/>
          <p:nvPr/>
        </p:nvSpPr>
        <p:spPr>
          <a:xfrm>
            <a:off x="5358980" y="142327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유저</a:t>
            </a:r>
          </a:p>
        </p:txBody>
      </p:sp>
    </p:spTree>
    <p:extLst>
      <p:ext uri="{BB962C8B-B14F-4D97-AF65-F5344CB8AC3E}">
        <p14:creationId xmlns:p14="http://schemas.microsoft.com/office/powerpoint/2010/main" val="372474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291C6-EE66-478E-9349-2F535EB7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미니 게임의 기대효과 및 만들면서 </a:t>
            </a:r>
            <a:r>
              <a:rPr lang="ko-KR" altLang="en-US" dirty="0" err="1"/>
              <a:t>성취한것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B97E8-0537-4C94-94E3-E0AAE4D27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관심과 흥미 정서적 휴식</a:t>
            </a:r>
            <a:r>
              <a:rPr lang="en-US" altLang="ko-KR" dirty="0"/>
              <a:t>				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원만한 커뮤니케이션 향상</a:t>
            </a:r>
            <a:r>
              <a:rPr lang="en-US" altLang="ko-KR" dirty="0"/>
              <a:t>			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창의성과 탄력적인 사고 배양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인내력</a:t>
            </a:r>
            <a:r>
              <a:rPr lang="en-US" altLang="ko-KR" dirty="0"/>
              <a:t>, </a:t>
            </a:r>
            <a:r>
              <a:rPr lang="ko-KR" altLang="en-US" dirty="0"/>
              <a:t>지구력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프로정신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성취감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8167066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91DE4D46B53C04A83366A27E27E2535" ma:contentTypeVersion="0" ma:contentTypeDescription="새 문서를 만듭니다." ma:contentTypeScope="" ma:versionID="9cc360475908465a978ccb4b683b23e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ae68935a22bc299dee64c881c06323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B411E6-753F-4DEA-8F92-E2CAB68C4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D39986E-9202-442D-B0A7-FD297263F2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CBE7BA-7F42-4940-AA71-35E128F310A9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108</TotalTime>
  <Words>100</Words>
  <Application>Microsoft Office PowerPoint</Application>
  <PresentationFormat>와이드스크린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갤러리</vt:lpstr>
      <vt:lpstr> C조 팀프로젝트 </vt:lpstr>
      <vt:lpstr>PowerPoint 프레젠테이션</vt:lpstr>
      <vt:lpstr>PowerPoint 프레젠테이션</vt:lpstr>
      <vt:lpstr>미니 게임의 기대효과 및 만들면서 성취한것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A반 팀프로젝트</dc:title>
  <dc:creator>이용호</dc:creator>
  <cp:lastModifiedBy>이용호</cp:lastModifiedBy>
  <cp:revision>3</cp:revision>
  <dcterms:created xsi:type="dcterms:W3CDTF">2021-11-28T12:40:52Z</dcterms:created>
  <dcterms:modified xsi:type="dcterms:W3CDTF">2021-12-01T10:23:01Z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0x010100B91DE4D46B53C04A83366A27E27E2535</vt:lpwstr>
  </property>
</Properties>
</file>